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62" r:id="rId2"/>
    <p:sldMasterId id="2147483762" r:id="rId3"/>
    <p:sldMasterId id="2147483774" r:id="rId4"/>
    <p:sldMasterId id="2147483794" r:id="rId5"/>
  </p:sldMasterIdLst>
  <p:notesMasterIdLst>
    <p:notesMasterId r:id="rId41"/>
  </p:notesMasterIdLst>
  <p:handoutMasterIdLst>
    <p:handoutMasterId r:id="rId42"/>
  </p:handoutMasterIdLst>
  <p:sldIdLst>
    <p:sldId id="257" r:id="rId6"/>
    <p:sldId id="281" r:id="rId7"/>
    <p:sldId id="267" r:id="rId8"/>
    <p:sldId id="308" r:id="rId9"/>
    <p:sldId id="309" r:id="rId10"/>
    <p:sldId id="307" r:id="rId11"/>
    <p:sldId id="297" r:id="rId12"/>
    <p:sldId id="301" r:id="rId13"/>
    <p:sldId id="310" r:id="rId14"/>
    <p:sldId id="311" r:id="rId15"/>
    <p:sldId id="312" r:id="rId16"/>
    <p:sldId id="313" r:id="rId17"/>
    <p:sldId id="298" r:id="rId18"/>
    <p:sldId id="303" r:id="rId19"/>
    <p:sldId id="270" r:id="rId20"/>
    <p:sldId id="287" r:id="rId21"/>
    <p:sldId id="299" r:id="rId22"/>
    <p:sldId id="320" r:id="rId23"/>
    <p:sldId id="316" r:id="rId24"/>
    <p:sldId id="319" r:id="rId25"/>
    <p:sldId id="322" r:id="rId26"/>
    <p:sldId id="317" r:id="rId27"/>
    <p:sldId id="321" r:id="rId28"/>
    <p:sldId id="279" r:id="rId29"/>
    <p:sldId id="289" r:id="rId30"/>
    <p:sldId id="284" r:id="rId31"/>
    <p:sldId id="291" r:id="rId32"/>
    <p:sldId id="282" r:id="rId33"/>
    <p:sldId id="295" r:id="rId34"/>
    <p:sldId id="300" r:id="rId35"/>
    <p:sldId id="293" r:id="rId36"/>
    <p:sldId id="290" r:id="rId37"/>
    <p:sldId id="283" r:id="rId38"/>
    <p:sldId id="292" r:id="rId39"/>
    <p:sldId id="260" r:id="rId40"/>
  </p:sldIdLst>
  <p:sldSz cx="9144000" cy="6858000" type="screen4x3"/>
  <p:notesSz cx="6858000" cy="9144000"/>
  <p:defaultTextStyle>
    <a:defPPr>
      <a:defRPr lang="en-US"/>
    </a:defPPr>
    <a:lvl1pPr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1pPr>
    <a:lvl2pPr marL="4572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2pPr>
    <a:lvl3pPr marL="9144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3pPr>
    <a:lvl4pPr marL="13716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4pPr>
    <a:lvl5pPr marL="18288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98DC2"/>
    <a:srgbClr val="FFCC00"/>
    <a:srgbClr val="00CC66"/>
    <a:srgbClr val="33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26" autoAdjust="0"/>
    <p:restoredTop sz="76613" autoAdjust="0"/>
  </p:normalViewPr>
  <p:slideViewPr>
    <p:cSldViewPr>
      <p:cViewPr varScale="1">
        <p:scale>
          <a:sx n="54" d="100"/>
          <a:sy n="54" d="100"/>
        </p:scale>
        <p:origin x="-160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125A2A3-83AD-3A4F-B0A0-F739916D572A}" type="datetimeFigureOut">
              <a:rPr lang="en-US"/>
              <a:pPr>
                <a:defRPr/>
              </a:pPr>
              <a:t>12/3/2013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62BD4C2-F36E-434E-BD8C-2A4D69955B59}" type="slidenum">
              <a:rPr lang="en-US"/>
              <a:pPr>
                <a:defRPr/>
              </a:pPr>
              <a:t>‹#›</a:t>
            </a:fld>
            <a:endParaRPr lang="en-US"/>
          </a:p>
        </p:txBody>
      </p:sp>
    </p:spTree>
    <p:extLst>
      <p:ext uri="{BB962C8B-B14F-4D97-AF65-F5344CB8AC3E}">
        <p14:creationId xmlns:p14="http://schemas.microsoft.com/office/powerpoint/2010/main" xmlns="" val="3207500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CB780-4503-463D-AB3F-43E65FBEDEE7}" type="datetimeFigureOut">
              <a:rPr lang="zh-CN" altLang="en-US" smtClean="0"/>
              <a:pPr/>
              <a:t>2013-12-3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AADD8-AEB1-44FB-A347-A9806C878A68}" type="slidenum">
              <a:rPr lang="zh-CN" altLang="en-US" smtClean="0"/>
              <a:pPr/>
              <a:t>‹#›</a:t>
            </a:fld>
            <a:endParaRPr lang="zh-CN" altLang="en-US"/>
          </a:p>
        </p:txBody>
      </p:sp>
    </p:spTree>
    <p:extLst>
      <p:ext uri="{BB962C8B-B14F-4D97-AF65-F5344CB8AC3E}">
        <p14:creationId xmlns:p14="http://schemas.microsoft.com/office/powerpoint/2010/main" xmlns="" val="1485956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Thanks</a:t>
            </a:r>
            <a:r>
              <a:rPr lang="en-US" altLang="zh-CN" baseline="0" dirty="0" smtClean="0"/>
              <a:t> for the introduction. </a:t>
            </a:r>
            <a:r>
              <a:rPr lang="en-US" altLang="zh-CN" dirty="0" smtClean="0"/>
              <a:t>In this talk,</a:t>
            </a:r>
            <a:r>
              <a:rPr lang="en-US" altLang="zh-CN" baseline="0" dirty="0" smtClean="0"/>
              <a:t> I will talk about a technique called Inverse Image Editing.</a:t>
            </a:r>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a:t>
            </a:fld>
            <a:endParaRPr lang="zh-CN" altLang="en-US"/>
          </a:p>
        </p:txBody>
      </p:sp>
    </p:spTree>
    <p:extLst>
      <p:ext uri="{BB962C8B-B14F-4D97-AF65-F5344CB8AC3E}">
        <p14:creationId xmlns:p14="http://schemas.microsoft.com/office/powerpoint/2010/main" xmlns="" val="138268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Since </a:t>
            </a:r>
            <a:r>
              <a:rPr lang="en-US" altLang="zh-CN" baseline="0" dirty="0" smtClean="0"/>
              <a:t>drastic hue change must be supported when computing correspondence, </a:t>
            </a:r>
            <a:r>
              <a:rPr lang="en-US" altLang="zh-CN" dirty="0" smtClean="0"/>
              <a:t>we improve NRDC to consider cross-channel color changes when defining</a:t>
            </a:r>
            <a:r>
              <a:rPr lang="en-US" altLang="zh-CN" baseline="0" dirty="0" smtClean="0"/>
              <a:t> matching cost to support hue change.(--click)</a:t>
            </a:r>
          </a:p>
          <a:p>
            <a:r>
              <a:rPr lang="en-US" altLang="zh-CN" baseline="0" dirty="0" smtClean="0"/>
              <a:t>The key of our improvement is when computing the distance between two patches in the matching process, we involve an extra 3 by 3 color transform matrix Cu.(--click) </a:t>
            </a:r>
          </a:p>
          <a:p>
            <a:r>
              <a:rPr lang="en-US" altLang="zh-CN" baseline="0" dirty="0" smtClean="0"/>
              <a:t>The matching cost between the two patches is the minimum distance of the two patches using all possible color transform matrix.</a:t>
            </a:r>
          </a:p>
          <a:p>
            <a:r>
              <a:rPr lang="en-US" altLang="zh-CN" baseline="0" dirty="0" smtClean="0"/>
              <a:t>The three by three color transform matrix can approximate cross-channel color transforms well such as a hue change.</a:t>
            </a:r>
          </a:p>
          <a:p>
            <a:r>
              <a:rPr lang="en-US" altLang="zh-CN" baseline="0" dirty="0" smtClean="0"/>
              <a:t>When applying this improvement to the previous image pair(--click), the result correspondence map becomes quite smooth(--click). </a:t>
            </a:r>
          </a:p>
          <a:p>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10</a:t>
            </a:fld>
            <a:endParaRPr lang="zh-CN" altLang="en-US"/>
          </a:p>
        </p:txBody>
      </p:sp>
    </p:spTree>
    <p:extLst>
      <p:ext uri="{BB962C8B-B14F-4D97-AF65-F5344CB8AC3E}">
        <p14:creationId xmlns:p14="http://schemas.microsoft.com/office/powerpoint/2010/main" xmlns="" val="1547129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After</a:t>
            </a:r>
            <a:r>
              <a:rPr lang="en-US" altLang="zh-CN" baseline="0" dirty="0" smtClean="0"/>
              <a:t> finding dense correspondence, we merge patches with consistent transforms into regions. (--click)In the merging process w</a:t>
            </a:r>
            <a:r>
              <a:rPr lang="en-US" altLang="zh-CN" dirty="0" smtClean="0"/>
              <a:t>e consider</a:t>
            </a:r>
            <a:r>
              <a:rPr lang="en-US" altLang="zh-CN" baseline="0" dirty="0" smtClean="0"/>
              <a:t> geometric and color consistent factors. Only nearby patches with similar geometry transform and color adjustment matrix can be merged.</a:t>
            </a:r>
          </a:p>
          <a:p>
            <a:r>
              <a:rPr lang="en-US" altLang="zh-CN" baseline="0" dirty="0" smtClean="0"/>
              <a:t>This shows the regions after merging(--click). The correspondence are merged into three regions.</a:t>
            </a:r>
          </a:p>
          <a:p>
            <a:r>
              <a:rPr lang="en-US" altLang="zh-CN" dirty="0" smtClean="0"/>
              <a:t>Since we use patches of size seven by seven in the region matching process, the boundary of each matched region is typically not located accurately.(--clickx2)</a:t>
            </a:r>
          </a:p>
          <a:p>
            <a:r>
              <a:rPr lang="en-US" altLang="zh-CN" dirty="0" smtClean="0"/>
              <a:t>To further improve the accuracy of region boundaries, we apply boundary refinement</a:t>
            </a:r>
            <a:r>
              <a:rPr lang="en-US" altLang="zh-CN" baseline="0" dirty="0" smtClean="0"/>
              <a:t> and matting algorithm.(--click)</a:t>
            </a:r>
          </a:p>
          <a:p>
            <a:r>
              <a:rPr lang="en-US" altLang="zh-CN" dirty="0" smtClean="0"/>
              <a:t>Firstly the images are over-segmented</a:t>
            </a:r>
            <a:r>
              <a:rPr lang="en-US" altLang="zh-CN" baseline="0" dirty="0" smtClean="0"/>
              <a:t> </a:t>
            </a:r>
            <a:r>
              <a:rPr lang="en-US" altLang="zh-CN" dirty="0" smtClean="0"/>
              <a:t>using the Mean Shift algorithm.(--click)</a:t>
            </a:r>
          </a:p>
          <a:p>
            <a:r>
              <a:rPr lang="en-US" altLang="zh-CN" dirty="0" smtClean="0"/>
              <a:t>And if eighty</a:t>
            </a:r>
            <a:r>
              <a:rPr lang="en-US" altLang="zh-CN" baseline="0" dirty="0" smtClean="0"/>
              <a:t> percent </a:t>
            </a:r>
            <a:r>
              <a:rPr lang="en-US" altLang="zh-CN" dirty="0" smtClean="0"/>
              <a:t>of a segment is inside a matched region, we assign the whole segment to the same region. Otherwise</a:t>
            </a:r>
            <a:r>
              <a:rPr lang="en-US" altLang="zh-CN" baseline="0" dirty="0" smtClean="0"/>
              <a:t> we remove these pixels from the region.</a:t>
            </a:r>
          </a:p>
          <a:p>
            <a:r>
              <a:rPr lang="en-US" altLang="zh-CN" baseline="0" dirty="0" smtClean="0"/>
              <a:t>(--click)The region is now well suited to the segment boundaries.</a:t>
            </a:r>
          </a:p>
          <a:p>
            <a:r>
              <a:rPr lang="en-US" altLang="zh-CN" baseline="0" dirty="0" smtClean="0"/>
              <a:t>Finally we use alpha matting to accurately refine the region boundaries, and the result is showed here(--click)</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11</a:t>
            </a:fld>
            <a:endParaRPr lang="zh-CN" altLang="en-US"/>
          </a:p>
        </p:txBody>
      </p:sp>
    </p:spTree>
    <p:extLst>
      <p:ext uri="{BB962C8B-B14F-4D97-AF65-F5344CB8AC3E}">
        <p14:creationId xmlns:p14="http://schemas.microsoft.com/office/powerpoint/2010/main" xmlns="" val="3394346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After </a:t>
            </a:r>
            <a:r>
              <a:rPr lang="en-US" altLang="zh-CN" baseline="0" dirty="0" smtClean="0"/>
              <a:t>regions matching, w</a:t>
            </a:r>
            <a:r>
              <a:rPr lang="en-US" altLang="zh-CN" dirty="0" smtClean="0"/>
              <a:t>e</a:t>
            </a:r>
            <a:r>
              <a:rPr lang="en-US" altLang="zh-CN" baseline="0" dirty="0" smtClean="0"/>
              <a:t> estimate a cross-channel cubic color transform for each region pair, along with a per-pixel smoothly-varying strength map w.(--click)</a:t>
            </a:r>
          </a:p>
          <a:p>
            <a:r>
              <a:rPr lang="en-US" altLang="zh-CN" baseline="0" dirty="0" smtClean="0"/>
              <a:t>Look at this matched region pair(--click), the balloon is copied and the hue is also adjusted with a strength map like a smile face.</a:t>
            </a:r>
          </a:p>
          <a:p>
            <a:r>
              <a:rPr lang="en-US" altLang="zh-CN" baseline="0" dirty="0" smtClean="0"/>
              <a:t>The cubic color transform and the strength map is computed via a EM manner. The color transform is computed trying to minimize the sum of errors to all region pixels. And the strength map is computed using the estimated color transform. We do the steps iteratively and finally it converges.</a:t>
            </a:r>
          </a:p>
          <a:p>
            <a:r>
              <a:rPr lang="en-US" altLang="zh-CN" baseline="0" dirty="0" smtClean="0"/>
              <a:t>The computed strength map in this example is showed here.(--click) </a:t>
            </a:r>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12</a:t>
            </a:fld>
            <a:endParaRPr lang="zh-CN" altLang="en-US"/>
          </a:p>
        </p:txBody>
      </p:sp>
    </p:spTree>
    <p:extLst>
      <p:ext uri="{BB962C8B-B14F-4D97-AF65-F5344CB8AC3E}">
        <p14:creationId xmlns:p14="http://schemas.microsoft.com/office/powerpoint/2010/main" xmlns="" val="1518863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After we find all matched region pairs,</a:t>
            </a:r>
            <a:r>
              <a:rPr lang="en-US" altLang="zh-CN" baseline="0" dirty="0" smtClean="0"/>
              <a:t> our second step is to recover the appearance operator.</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13</a:t>
            </a:fld>
            <a:endParaRPr lang="zh-CN" altLang="en-US"/>
          </a:p>
        </p:txBody>
      </p:sp>
    </p:spTree>
    <p:extLst>
      <p:ext uri="{BB962C8B-B14F-4D97-AF65-F5344CB8AC3E}">
        <p14:creationId xmlns:p14="http://schemas.microsoft.com/office/powerpoint/2010/main" xmlns="" val="140879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Recall that we use a per-region cross-channel cubic transform  to describe appearance changes between a matched region pair(--click).</a:t>
            </a:r>
            <a:r>
              <a:rPr lang="en-US" altLang="zh-CN" baseline="0" dirty="0" smtClean="0"/>
              <a:t> Such a transformation is powerful for reconstruction, but lacks semantic meanings. </a:t>
            </a:r>
          </a:p>
          <a:p>
            <a:r>
              <a:rPr lang="en-US" altLang="zh-CN" baseline="0" dirty="0" smtClean="0"/>
              <a:t>In this step we will compute the semantic  appearance operations.(--click), like in this example, the operation we extract is the hue adjustment</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14</a:t>
            </a:fld>
            <a:endParaRPr lang="zh-CN" altLang="en-US"/>
          </a:p>
        </p:txBody>
      </p:sp>
    </p:spTree>
    <p:extLst>
      <p:ext uri="{BB962C8B-B14F-4D97-AF65-F5344CB8AC3E}">
        <p14:creationId xmlns:p14="http://schemas.microsoft.com/office/powerpoint/2010/main" xmlns="" val="223462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assume</a:t>
            </a:r>
            <a:r>
              <a:rPr lang="en-US" altLang="zh-CN" baseline="0" dirty="0" smtClean="0"/>
              <a:t> the edit process only contains 5 operators in following order(--click): hue, saturation, brightness, exposure and non-linear tone curve. They are the most commonly used basic appearance operators. We approximate the non-linear tone curve as a cubic spline with 5 control points.(--click)</a:t>
            </a:r>
          </a:p>
          <a:p>
            <a:r>
              <a:rPr lang="en-US" altLang="zh-CN" baseline="0" dirty="0" smtClean="0"/>
              <a:t>Besides, each pixel inside the region still maintains a per-pixel editing strength. </a:t>
            </a:r>
            <a:r>
              <a:rPr lang="en-US" altLang="zh-CN" dirty="0" smtClean="0"/>
              <a:t>We should</a:t>
            </a:r>
            <a:r>
              <a:rPr lang="en-US" altLang="zh-CN" baseline="0" dirty="0" smtClean="0"/>
              <a:t> estimate all parameters above for each region accurately.</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15</a:t>
            </a:fld>
            <a:endParaRPr lang="zh-CN" altLang="en-US"/>
          </a:p>
        </p:txBody>
      </p:sp>
    </p:spTree>
    <p:extLst>
      <p:ext uri="{BB962C8B-B14F-4D97-AF65-F5344CB8AC3E}">
        <p14:creationId xmlns:p14="http://schemas.microsoft.com/office/powerpoint/2010/main" xmlns="" val="1829989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use iterative method to alternately optimize operator parameters and the strength</a:t>
            </a:r>
            <a:r>
              <a:rPr lang="en-US" altLang="zh-CN" baseline="0" dirty="0" smtClean="0"/>
              <a:t> map.</a:t>
            </a:r>
          </a:p>
          <a:p>
            <a:r>
              <a:rPr lang="en-US" altLang="zh-CN" baseline="0" dirty="0" smtClean="0"/>
              <a:t>(--click)When initialize the parameters, we use the average scale or shift value for hue and saturation; fit a linear function on grayscale images to initialize brightness and exposure; use least square fitting to obtain initial tone curve parameters; and set edit strength to be one;</a:t>
            </a:r>
          </a:p>
          <a:p>
            <a:r>
              <a:rPr lang="en-US" altLang="zh-CN" baseline="0" dirty="0" smtClean="0"/>
              <a:t>(--click)Then we use gradient descent to optimize operator parameters and least square method to optimize strength map.</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16</a:t>
            </a:fld>
            <a:endParaRPr lang="zh-CN" altLang="en-US"/>
          </a:p>
        </p:txBody>
      </p:sp>
    </p:spTree>
    <p:extLst>
      <p:ext uri="{BB962C8B-B14F-4D97-AF65-F5344CB8AC3E}">
        <p14:creationId xmlns:p14="http://schemas.microsoft.com/office/powerpoint/2010/main" xmlns="" val="14205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far we have generated a list of matched region pairs, and appearance and geometric transforms between each pair. Our third step is to generate a compact editing history.</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17</a:t>
            </a:fld>
            <a:endParaRPr lang="zh-CN" altLang="en-US"/>
          </a:p>
        </p:txBody>
      </p:sp>
    </p:spTree>
    <p:extLst>
      <p:ext uri="{BB962C8B-B14F-4D97-AF65-F5344CB8AC3E}">
        <p14:creationId xmlns:p14="http://schemas.microsoft.com/office/powerpoint/2010/main" xmlns="" val="291945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problem of generating an editing path from matched regions does not have a unique solution, because many different paths can lead to the same editing result.</a:t>
            </a:r>
          </a:p>
          <a:p>
            <a:r>
              <a:rPr lang="en-US" altLang="zh-CN" dirty="0" smtClean="0"/>
              <a:t>(--click)In this phase,</a:t>
            </a:r>
            <a:r>
              <a:rPr lang="en-US" altLang="zh-CN" baseline="0" dirty="0" smtClean="0"/>
              <a:t> our goal is to get a edit path that people think reasonable.</a:t>
            </a:r>
          </a:p>
          <a:p>
            <a:r>
              <a:rPr lang="en-US" altLang="zh-CN" baseline="0" dirty="0" smtClean="0"/>
              <a:t>(--click)We achieve this by carefully define a edit cost function, and return the history that has the minimum edit cost.</a:t>
            </a:r>
          </a:p>
          <a:p>
            <a:r>
              <a:rPr lang="en-US" altLang="zh-CN" baseline="0" dirty="0" smtClean="0"/>
              <a:t>I will show you the construction of our edit cost function.</a:t>
            </a:r>
          </a:p>
          <a:p>
            <a:pPr marL="0" marR="0" lvl="2"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(--click)Initially we define the edit cost of the history as the sum of costs in each step. The cost of each step di is the </a:t>
            </a:r>
            <a:r>
              <a:rPr lang="en-US" altLang="zh-CN" dirty="0" smtClean="0">
                <a:latin typeface="Arial" charset="0"/>
              </a:rPr>
              <a:t>amount of color and geometry transforms.</a:t>
            </a:r>
          </a:p>
          <a:p>
            <a:pPr marL="0" marR="0" lvl="2"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charset="0"/>
              </a:rPr>
              <a:t>This function is simple and naïve, and</a:t>
            </a:r>
            <a:r>
              <a:rPr lang="en-US" altLang="zh-CN" baseline="0" dirty="0" smtClean="0">
                <a:latin typeface="Arial" charset="0"/>
              </a:rPr>
              <a:t> w</a:t>
            </a:r>
            <a:r>
              <a:rPr lang="en-US" altLang="zh-CN" dirty="0" smtClean="0">
                <a:latin typeface="Arial" charset="0"/>
              </a:rPr>
              <a:t>e</a:t>
            </a:r>
            <a:r>
              <a:rPr lang="en-US" altLang="zh-CN" baseline="0" dirty="0" smtClean="0">
                <a:latin typeface="Arial" charset="0"/>
              </a:rPr>
              <a:t> will involve several principles to make the function more reasonable.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18</a:t>
            </a:fld>
            <a:endParaRPr lang="zh-CN" altLang="en-US"/>
          </a:p>
        </p:txBody>
      </p:sp>
    </p:spTree>
    <p:extLst>
      <p:ext uri="{BB962C8B-B14F-4D97-AF65-F5344CB8AC3E}">
        <p14:creationId xmlns:p14="http://schemas.microsoft.com/office/powerpoint/2010/main" xmlns="" val="57419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Principle 1, temporal focus,  if the same edits are applied on multiple objects, then they are applied either together at once, or sequentially without interruption.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Let’s look at this example, the tower.</a:t>
            </a:r>
            <a:r>
              <a:rPr lang="en-US" altLang="zh-CN" baseline="0" dirty="0" smtClean="0"/>
              <a:t> The same edit result can also be achieved by different histories.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In one history , we move its body, scale and move its door, and then adjust the hue of the top and move it.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And in the second history, we moved the tower as a whole, then scale its door, and change the hue of its top. (--clickx20)</a:t>
            </a:r>
          </a:p>
          <a:p>
            <a:endParaRPr lang="en-US" altLang="zh-CN" baseline="0" dirty="0" smtClean="0"/>
          </a:p>
          <a:p>
            <a:r>
              <a:rPr lang="en-US" altLang="zh-CN" baseline="0" dirty="0" smtClean="0"/>
              <a:t>(--click)We prefer to firstly move the tower as a whole because it is more reasonable.</a:t>
            </a:r>
          </a:p>
          <a:p>
            <a:r>
              <a:rPr lang="en-US" altLang="zh-CN" baseline="0" dirty="0" smtClean="0"/>
              <a:t>Apart from the edit cost of each step, we involve the </a:t>
            </a:r>
            <a:r>
              <a:rPr lang="en-US" altLang="zh-CN" dirty="0" smtClean="0">
                <a:latin typeface="Arial" charset="0"/>
              </a:rPr>
              <a:t>perimeter of the</a:t>
            </a:r>
            <a:r>
              <a:rPr lang="en-US" altLang="zh-CN" baseline="0" dirty="0" smtClean="0">
                <a:latin typeface="Arial" charset="0"/>
              </a:rPr>
              <a:t> changed region in our cost function to additionally emphasize the temporal focus(--click)</a:t>
            </a:r>
            <a:endParaRPr lang="en-US" altLang="zh-CN" baseline="0" dirty="0" smtClean="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19</a:t>
            </a:fld>
            <a:endParaRPr lang="zh-CN" altLang="en-US"/>
          </a:p>
        </p:txBody>
      </p:sp>
    </p:spTree>
    <p:extLst>
      <p:ext uri="{BB962C8B-B14F-4D97-AF65-F5344CB8AC3E}">
        <p14:creationId xmlns:p14="http://schemas.microsoft.com/office/powerpoint/2010/main" xmlns="" val="193220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image editing tasks, a series of operations are often performed to accomplish an editing task.</a:t>
            </a:r>
          </a:p>
          <a:p>
            <a:r>
              <a:rPr lang="en-US" altLang="zh-CN" baseline="0" dirty="0" smtClean="0"/>
              <a:t>Many application requires a clean and complete editing history(--click), for example, image editing revision control(--clickx3), automatic tutorial(--clickx3)</a:t>
            </a:r>
            <a:r>
              <a:rPr lang="en-US" altLang="zh-CN" dirty="0" smtClean="0"/>
              <a:t> and editing visualization(--click).</a:t>
            </a:r>
          </a:p>
          <a:p>
            <a:endParaRPr lang="en-US" altLang="zh-CN" dirty="0" smtClean="0"/>
          </a:p>
          <a:p>
            <a:r>
              <a:rPr lang="en-US" altLang="zh-CN" dirty="0" smtClean="0"/>
              <a:t>But</a:t>
            </a:r>
            <a:r>
              <a:rPr lang="en-US" altLang="zh-CN" baseline="0" dirty="0" smtClean="0"/>
              <a:t> unfortunately(--click), although existing software can do complicated tasks, they hardly record the editing progress.</a:t>
            </a:r>
          </a:p>
          <a:p>
            <a:endParaRPr lang="en-US" altLang="zh-CN" baseline="0" dirty="0" smtClean="0"/>
          </a:p>
          <a:p>
            <a:r>
              <a:rPr lang="en-US" altLang="zh-CN" baseline="0" dirty="0" smtClean="0"/>
              <a:t>For example, (--click)Adobe Photoshop only saves edited image layers in the </a:t>
            </a:r>
            <a:r>
              <a:rPr lang="en-US" altLang="zh-CN" baseline="0" dirty="0" err="1" smtClean="0"/>
              <a:t>psd</a:t>
            </a:r>
            <a:r>
              <a:rPr lang="en-US" altLang="zh-CN" baseline="0" dirty="0" smtClean="0"/>
              <a:t> file. Its command log file keeps very limited information, too(--clickx3).</a:t>
            </a:r>
          </a:p>
          <a:p>
            <a:endParaRPr lang="en-US" altLang="zh-CN" dirty="0" smtClean="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a:t>
            </a:fld>
            <a:endParaRPr lang="zh-CN" altLang="en-US"/>
          </a:p>
        </p:txBody>
      </p:sp>
    </p:spTree>
    <p:extLst>
      <p:ext uri="{BB962C8B-B14F-4D97-AF65-F5344CB8AC3E}">
        <p14:creationId xmlns:p14="http://schemas.microsoft.com/office/powerpoint/2010/main" xmlns="" val="3385782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Principle 2: the objects are edited in the coarse-to-fine order. Large visually dominant edits are applied before fine-tuning the appearance of small objects.</a:t>
            </a:r>
          </a:p>
          <a:p>
            <a:r>
              <a:rPr lang="en-US" altLang="zh-CN" baseline="0" dirty="0" smtClean="0"/>
              <a:t>Look at this example, in one history, the butterfly is firstly copied and moved, then the hue of the background is adjusted.</a:t>
            </a:r>
          </a:p>
          <a:p>
            <a:r>
              <a:rPr lang="en-US" altLang="zh-CN" baseline="0" dirty="0" smtClean="0"/>
              <a:t>Or, the hue of the background is adjusted and the butterfly is secondly copied and moved. (--clickx14)</a:t>
            </a:r>
          </a:p>
          <a:p>
            <a:r>
              <a:rPr lang="en-US" altLang="zh-CN" baseline="0" dirty="0" smtClean="0"/>
              <a:t>(--click)we prefer to edit the hue of the background first, then copy and move the butterfly since the dominant edits are usually firstly be applied in artists’ perspective.</a:t>
            </a:r>
          </a:p>
          <a:p>
            <a:endParaRPr lang="en-US" altLang="zh-CN" baseline="0"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So in the edit cost function, we involve the index of each step to prefer </a:t>
            </a:r>
            <a:r>
              <a:rPr lang="en-US" altLang="zh-CN" dirty="0" smtClean="0">
                <a:latin typeface="Arial" charset="0"/>
              </a:rPr>
              <a:t>larger region edited earlier.</a:t>
            </a:r>
          </a:p>
          <a:p>
            <a:endParaRPr lang="en-US" altLang="zh-CN" baseline="0" dirty="0" smtClean="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20</a:t>
            </a:fld>
            <a:endParaRPr lang="zh-CN" altLang="en-US"/>
          </a:p>
        </p:txBody>
      </p:sp>
    </p:spTree>
    <p:extLst>
      <p:ext uri="{BB962C8B-B14F-4D97-AF65-F5344CB8AC3E}">
        <p14:creationId xmlns:p14="http://schemas.microsoft.com/office/powerpoint/2010/main" xmlns="" val="217306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Principle 3, Down-sampling is deferred as much as possible. We hope to preserve the quality of image.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Look at this example. (--click)In the first history, we scale down the yellow balloon, then copy and scale up it. The result becomes blurry.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(--click)But a better way is to first copy and scale the balloon, then shrink it.(--click)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involve a term </a:t>
            </a:r>
            <a:r>
              <a:rPr lang="en-US" altLang="zh-CN" baseline="0" dirty="0" err="1" smtClean="0"/>
              <a:t>P_i</a:t>
            </a:r>
            <a:r>
              <a:rPr lang="en-US" altLang="zh-CN" baseline="0" dirty="0" smtClean="0"/>
              <a:t> to penalize this early down-sampling in our cost function.(--click)</a:t>
            </a:r>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21</a:t>
            </a:fld>
            <a:endParaRPr lang="zh-CN" altLang="en-US"/>
          </a:p>
        </p:txBody>
      </p:sp>
    </p:spTree>
    <p:extLst>
      <p:ext uri="{BB962C8B-B14F-4D97-AF65-F5344CB8AC3E}">
        <p14:creationId xmlns:p14="http://schemas.microsoft.com/office/powerpoint/2010/main" xmlns="" val="2123050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Principle 4: Nearby objects are edited sequentially before moving to far away objects. We call it spatial focus.</a:t>
            </a:r>
          </a:p>
          <a:p>
            <a:r>
              <a:rPr lang="en-US" altLang="zh-CN" baseline="0" dirty="0" smtClean="0"/>
              <a:t>Look at these two bags, we can adjust hue of 2 bags in sequence, and move the label.</a:t>
            </a:r>
          </a:p>
          <a:p>
            <a:r>
              <a:rPr lang="en-US" altLang="zh-CN" baseline="0" dirty="0" smtClean="0"/>
              <a:t>Or we can adjust the hue of the right bag, then move the label, and then edit the left bag.(--clickx18)</a:t>
            </a:r>
          </a:p>
          <a:p>
            <a:r>
              <a:rPr lang="en-US" altLang="zh-CN" baseline="0" dirty="0" smtClean="0"/>
              <a:t>(--click)We prefer first edit the bag on the right, then that on the left since the spatial location of the right bag and the label are more closer.</a:t>
            </a:r>
          </a:p>
          <a:p>
            <a:endParaRPr lang="en-US" altLang="zh-CN" baseline="0" dirty="0" smtClean="0"/>
          </a:p>
          <a:p>
            <a:r>
              <a:rPr lang="en-US" altLang="zh-CN" baseline="0" dirty="0" smtClean="0"/>
              <a:t>(--click) In the edit cost function, we involve a term that takes distance between centers of changing objects in consecutive steps into consideration.</a:t>
            </a:r>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22</a:t>
            </a:fld>
            <a:endParaRPr lang="zh-CN" altLang="en-US"/>
          </a:p>
        </p:txBody>
      </p:sp>
    </p:spTree>
    <p:extLst>
      <p:ext uri="{BB962C8B-B14F-4D97-AF65-F5344CB8AC3E}">
        <p14:creationId xmlns:p14="http://schemas.microsoft.com/office/powerpoint/2010/main" xmlns="" val="257118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After defining</a:t>
            </a:r>
            <a:r>
              <a:rPr lang="en-US" altLang="zh-CN" baseline="0" dirty="0" smtClean="0"/>
              <a:t> the four principles, we obtain the </a:t>
            </a:r>
            <a:r>
              <a:rPr lang="en-US" altLang="zh-CN" dirty="0" smtClean="0"/>
              <a:t>final</a:t>
            </a:r>
            <a:r>
              <a:rPr lang="en-US" altLang="zh-CN" baseline="0" dirty="0" smtClean="0"/>
              <a:t> definition of our edit cost energy function.</a:t>
            </a:r>
          </a:p>
          <a:p>
            <a:r>
              <a:rPr lang="en-US" altLang="zh-CN" baseline="0" dirty="0" smtClean="0"/>
              <a:t>We seek to get a step sequence that has the minimum edit cost as our editing history.</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23</a:t>
            </a:fld>
            <a:endParaRPr lang="zh-CN" altLang="en-US"/>
          </a:p>
        </p:txBody>
      </p:sp>
    </p:spTree>
    <p:extLst>
      <p:ext uri="{BB962C8B-B14F-4D97-AF65-F5344CB8AC3E}">
        <p14:creationId xmlns:p14="http://schemas.microsoft.com/office/powerpoint/2010/main" xmlns="" val="1528678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we show</a:t>
            </a:r>
            <a:r>
              <a:rPr lang="en-US" altLang="zh-CN" baseline="0" dirty="0" smtClean="0"/>
              <a:t> some results. The bottom history is obtained from the top two images with our algorithm.</a:t>
            </a:r>
          </a:p>
          <a:p>
            <a:r>
              <a:rPr lang="en-US" altLang="zh-CN" baseline="0" dirty="0" smtClean="0"/>
              <a:t>In this example, the hue of the background is modified, before we copy the butterfly and make some adjustments.</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24</a:t>
            </a:fld>
            <a:endParaRPr lang="zh-CN" altLang="en-US"/>
          </a:p>
        </p:txBody>
      </p:sp>
    </p:spTree>
    <p:extLst>
      <p:ext uri="{BB962C8B-B14F-4D97-AF65-F5344CB8AC3E}">
        <p14:creationId xmlns:p14="http://schemas.microsoft.com/office/powerpoint/2010/main" xmlns="" val="3407157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a:t>
            </a:r>
            <a:r>
              <a:rPr lang="en-US" altLang="zh-CN" baseline="0" dirty="0" smtClean="0"/>
              <a:t> is an example with multiple changing objects.</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25</a:t>
            </a:fld>
            <a:endParaRPr lang="zh-CN" altLang="en-US"/>
          </a:p>
        </p:txBody>
      </p:sp>
    </p:spTree>
    <p:extLst>
      <p:ext uri="{BB962C8B-B14F-4D97-AF65-F5344CB8AC3E}">
        <p14:creationId xmlns:p14="http://schemas.microsoft.com/office/powerpoint/2010/main" xmlns="" val="1458280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another</a:t>
            </a:r>
            <a:r>
              <a:rPr lang="en-US" altLang="zh-CN" baseline="0" dirty="0" smtClean="0"/>
              <a:t> example.</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26</a:t>
            </a:fld>
            <a:endParaRPr lang="zh-CN" altLang="en-US"/>
          </a:p>
        </p:txBody>
      </p:sp>
    </p:spTree>
    <p:extLst>
      <p:ext uri="{BB962C8B-B14F-4D97-AF65-F5344CB8AC3E}">
        <p14:creationId xmlns:p14="http://schemas.microsoft.com/office/powerpoint/2010/main" xmlns="" val="83392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an example with deformation.</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27</a:t>
            </a:fld>
            <a:endParaRPr lang="zh-CN" altLang="en-US"/>
          </a:p>
        </p:txBody>
      </p:sp>
    </p:spTree>
    <p:extLst>
      <p:ext uri="{BB962C8B-B14F-4D97-AF65-F5344CB8AC3E}">
        <p14:creationId xmlns:p14="http://schemas.microsoft.com/office/powerpoint/2010/main" xmlns="" val="2791241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method</a:t>
            </a:r>
            <a:r>
              <a:rPr lang="en-US" altLang="zh-CN" baseline="0" dirty="0" smtClean="0"/>
              <a:t> of recovering edit history can be used in many applications.</a:t>
            </a:r>
          </a:p>
          <a:p>
            <a:endParaRPr lang="en-US" altLang="zh-CN" baseline="0" dirty="0" smtClean="0"/>
          </a:p>
          <a:p>
            <a:r>
              <a:rPr lang="en-US" altLang="zh-CN" baseline="0" dirty="0" smtClean="0"/>
              <a:t>(--click)First, we can generate image editing tutorial automatically. (--click)The picture shows a simple example of turning the history into a step-by-step tutorial.(--click)</a:t>
            </a:r>
          </a:p>
          <a:p>
            <a:endParaRPr lang="en-US" altLang="zh-CN" baseline="0" dirty="0" smtClean="0"/>
          </a:p>
          <a:p>
            <a:r>
              <a:rPr lang="en-US" altLang="zh-CN" baseline="0" dirty="0" smtClean="0"/>
              <a:t>In addition, (--click)users can modify the recovered history, for example to remove steps, or change parameters of some steps, and re-apply the modified history to the source image, and generate a new edited image.</a:t>
            </a:r>
          </a:p>
          <a:p>
            <a:r>
              <a:rPr lang="en-US" altLang="zh-CN" baseline="0" dirty="0" smtClean="0"/>
              <a:t>(--click)in this example, (--clickx3)we change the hue adjustment parameter, and get two blue berries in the final result(--click).</a:t>
            </a:r>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28</a:t>
            </a:fld>
            <a:endParaRPr lang="zh-CN" altLang="en-US"/>
          </a:p>
        </p:txBody>
      </p:sp>
    </p:spTree>
    <p:extLst>
      <p:ext uri="{BB962C8B-B14F-4D97-AF65-F5344CB8AC3E}">
        <p14:creationId xmlns:p14="http://schemas.microsoft.com/office/powerpoint/2010/main" xmlns="" val="1295264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(--click)The recovered editing history from one pair of images can be transferred to a new image to achieve edit transfer. (--click)Here is source</a:t>
            </a:r>
            <a:r>
              <a:rPr lang="en-US" altLang="zh-CN" baseline="0" dirty="0" smtClean="0"/>
              <a:t> and edited image, (--click)and we have recovered the editing history.</a:t>
            </a:r>
            <a:endParaRPr lang="en-US" altLang="zh-CN" dirty="0" smtClean="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29</a:t>
            </a:fld>
            <a:endParaRPr lang="zh-CN" altLang="en-US"/>
          </a:p>
        </p:txBody>
      </p:sp>
    </p:spTree>
    <p:extLst>
      <p:ext uri="{BB962C8B-B14F-4D97-AF65-F5344CB8AC3E}">
        <p14:creationId xmlns:p14="http://schemas.microsoft.com/office/powerpoint/2010/main" xmlns="" val="276988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solve this problem, we</a:t>
            </a:r>
            <a:r>
              <a:rPr lang="en-US" altLang="zh-CN" baseline="0" dirty="0" smtClean="0"/>
              <a:t> give our goal here</a:t>
            </a:r>
            <a:r>
              <a:rPr lang="en-US" altLang="zh-CN" baseline="0" dirty="0" smtClean="0">
                <a:effectLst/>
              </a:rPr>
              <a:t>.(--click)</a:t>
            </a:r>
          </a:p>
          <a:p>
            <a:endParaRPr lang="en-US" altLang="zh-CN" baseline="0" dirty="0" smtClean="0">
              <a:effectLst/>
            </a:endParaRPr>
          </a:p>
          <a:p>
            <a:r>
              <a:rPr lang="en-US" altLang="zh-CN" baseline="0" dirty="0" smtClean="0">
                <a:effectLst/>
              </a:rPr>
              <a:t>Give a source image and a edited copy, for example the two images of berries.(--click)</a:t>
            </a:r>
          </a:p>
          <a:p>
            <a:endParaRPr lang="en-US" altLang="zh-CN" baseline="0" dirty="0" smtClean="0">
              <a:effectLst/>
            </a:endParaRPr>
          </a:p>
          <a:p>
            <a:r>
              <a:rPr lang="en-US" altLang="zh-CN" baseline="0" dirty="0" smtClean="0">
                <a:effectLst/>
              </a:rPr>
              <a:t>we try to recover the editing history.(--click) Like this,  (--click). </a:t>
            </a:r>
          </a:p>
          <a:p>
            <a:endParaRPr lang="en-US" altLang="zh-CN" baseline="0" dirty="0" smtClean="0">
              <a:effectLst/>
            </a:endParaRPr>
          </a:p>
          <a:p>
            <a:r>
              <a:rPr lang="en-US" altLang="zh-CN" baseline="0" dirty="0" smtClean="0">
                <a:effectLst/>
              </a:rPr>
              <a:t>(--slow~)The history is as follows: firstly the berries are scaled, then the hue of this berry is adjusted, then the berry is copied, rotated and moved to this place.</a:t>
            </a:r>
          </a:p>
          <a:p>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3</a:t>
            </a:fld>
            <a:endParaRPr lang="zh-CN" altLang="en-US"/>
          </a:p>
        </p:txBody>
      </p:sp>
    </p:spTree>
    <p:extLst>
      <p:ext uri="{BB962C8B-B14F-4D97-AF65-F5344CB8AC3E}">
        <p14:creationId xmlns:p14="http://schemas.microsoft.com/office/powerpoint/2010/main" xmlns="" val="3790645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can apply the editing operator</a:t>
            </a:r>
            <a:r>
              <a:rPr lang="en-US" altLang="zh-CN" baseline="0" dirty="0" smtClean="0"/>
              <a:t>s to a new image with similar composition.(--clickx2)</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30</a:t>
            </a:fld>
            <a:endParaRPr lang="zh-CN" altLang="en-US"/>
          </a:p>
        </p:txBody>
      </p:sp>
    </p:spTree>
    <p:extLst>
      <p:ext uri="{BB962C8B-B14F-4D97-AF65-F5344CB8AC3E}">
        <p14:creationId xmlns:p14="http://schemas.microsoft.com/office/powerpoint/2010/main" xmlns="" val="4027596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(--click)Our approach can be combined with the image revision control system</a:t>
            </a:r>
            <a:r>
              <a:rPr lang="en-US" altLang="zh-CN" baseline="0" dirty="0" smtClean="0"/>
              <a:t> to merge different editing paths. (--click)In the first edit version, the artist adjusted the hue of one car; (--click)in the second version, another artist copied the same car. (--click)We merge the two versions and get a new result.</a:t>
            </a:r>
          </a:p>
          <a:p>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31</a:t>
            </a:fld>
            <a:endParaRPr lang="zh-CN" altLang="en-US"/>
          </a:p>
        </p:txBody>
      </p:sp>
    </p:spTree>
    <p:extLst>
      <p:ext uri="{BB962C8B-B14F-4D97-AF65-F5344CB8AC3E}">
        <p14:creationId xmlns:p14="http://schemas.microsoft.com/office/powerpoint/2010/main" xmlns="" val="190454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Our system has several limitations. First, we rely on region matching algorithm, which may fail if regions are too small(--clickx2), </a:t>
            </a:r>
          </a:p>
          <a:p>
            <a:r>
              <a:rPr lang="en-US" altLang="zh-CN" baseline="0" dirty="0" smtClean="0"/>
              <a:t>or if regions are </a:t>
            </a:r>
            <a:r>
              <a:rPr lang="en-US" altLang="zh-CN" baseline="0" dirty="0" err="1" smtClean="0"/>
              <a:t>texureless</a:t>
            </a:r>
            <a:r>
              <a:rPr lang="en-US" altLang="zh-CN" baseline="0" dirty="0" smtClean="0"/>
              <a:t>, </a:t>
            </a:r>
          </a:p>
          <a:p>
            <a:r>
              <a:rPr lang="en-US" altLang="zh-CN" baseline="0" dirty="0" smtClean="0"/>
              <a:t>or if the geometric and color transformations are too drastic(--clickx2).</a:t>
            </a:r>
          </a:p>
          <a:p>
            <a:r>
              <a:rPr lang="en-US" altLang="zh-CN" baseline="0" dirty="0" smtClean="0"/>
              <a:t>Second, more complicated operators are not supported, for </a:t>
            </a:r>
            <a:r>
              <a:rPr lang="en-US" altLang="zh-CN" baseline="0" smtClean="0"/>
              <a:t>example</a:t>
            </a:r>
            <a:r>
              <a:rPr lang="en-US" altLang="zh-CN" baseline="0" smtClean="0"/>
              <a:t>, </a:t>
            </a:r>
            <a:r>
              <a:rPr lang="en-US" altLang="zh-CN" baseline="0" dirty="0" smtClean="0"/>
              <a:t>filtering and blending.</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32</a:t>
            </a:fld>
            <a:endParaRPr lang="zh-CN" altLang="en-US"/>
          </a:p>
        </p:txBody>
      </p:sp>
    </p:spTree>
    <p:extLst>
      <p:ext uri="{BB962C8B-B14F-4D97-AF65-F5344CB8AC3E}">
        <p14:creationId xmlns:p14="http://schemas.microsoft.com/office/powerpoint/2010/main" xmlns="" val="1208395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is the conclusion.</a:t>
            </a:r>
            <a:r>
              <a:rPr lang="en-US" altLang="zh-CN" baseline="0" dirty="0" smtClean="0"/>
              <a:t> We have presented a novel editing history recovery system, which automatically recover a edit history from before and after image pair. We improve NRDC algorithm for better region matching. Our system can be used in a wide range of applications.</a:t>
            </a:r>
          </a:p>
          <a:p>
            <a:endParaRPr lang="en-US" altLang="zh-CN" baseline="0" dirty="0" smtClean="0"/>
          </a:p>
          <a:p>
            <a:r>
              <a:rPr lang="en-US" altLang="zh-CN" baseline="0" dirty="0" smtClean="0"/>
              <a:t>As future work, we would like to improve the robustness of the proposed system by replacing some technical components with newly developed, more advanced methods. </a:t>
            </a:r>
          </a:p>
          <a:p>
            <a:r>
              <a:rPr lang="en-US" altLang="zh-CN" baseline="0" dirty="0" smtClean="0"/>
              <a:t>For example, we could potentially improve the robustness of the region matching step by using recently proposed higher-order deformation models.</a:t>
            </a:r>
          </a:p>
          <a:p>
            <a:r>
              <a:rPr lang="en-US" altLang="zh-CN" dirty="0" smtClean="0"/>
              <a:t>We can also extend</a:t>
            </a:r>
            <a:r>
              <a:rPr lang="en-US" altLang="zh-CN" baseline="0" dirty="0" smtClean="0"/>
              <a:t> our method to handle vector images.</a:t>
            </a:r>
            <a:endParaRPr lang="en-US" altLang="zh-CN" dirty="0" smtClean="0"/>
          </a:p>
          <a:p>
            <a:r>
              <a:rPr lang="en-US" altLang="zh-CN" dirty="0" smtClean="0"/>
              <a:t>Another potential extension is to apply our method to large image libraries for analyzing image correlations or dependencies within a large dataset.</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33</a:t>
            </a:fld>
            <a:endParaRPr lang="zh-CN" altLang="en-US"/>
          </a:p>
        </p:txBody>
      </p:sp>
    </p:spTree>
    <p:extLst>
      <p:ext uri="{BB962C8B-B14F-4D97-AF65-F5344CB8AC3E}">
        <p14:creationId xmlns:p14="http://schemas.microsoft.com/office/powerpoint/2010/main" xmlns="" val="463850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34</a:t>
            </a:fld>
            <a:endParaRPr lang="zh-CN" altLang="en-US"/>
          </a:p>
        </p:txBody>
      </p:sp>
    </p:spTree>
    <p:extLst>
      <p:ext uri="{BB962C8B-B14F-4D97-AF65-F5344CB8AC3E}">
        <p14:creationId xmlns:p14="http://schemas.microsoft.com/office/powerpoint/2010/main" xmlns="" val="4177549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Thank you very much.</a:t>
            </a:r>
            <a:r>
              <a:rPr lang="en-US" altLang="zh-CN" baseline="0" dirty="0" smtClean="0"/>
              <a:t> Any questions?</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35</a:t>
            </a:fld>
            <a:endParaRPr lang="zh-CN" altLang="en-US"/>
          </a:p>
        </p:txBody>
      </p:sp>
    </p:spTree>
    <p:extLst>
      <p:ext uri="{BB962C8B-B14F-4D97-AF65-F5344CB8AC3E}">
        <p14:creationId xmlns:p14="http://schemas.microsoft.com/office/powerpoint/2010/main" xmlns="" val="1349862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problem</a:t>
            </a:r>
            <a:r>
              <a:rPr lang="en-US" altLang="zh-CN" baseline="0" dirty="0" smtClean="0"/>
              <a:t> involves several technical challenges. (--click)Firstly, we need to discover which regions have been edited(--click). Secondly, we need to determine how each region has been edited(--click). Finally, a semantically meaningful editing path needs to be generate. </a:t>
            </a:r>
            <a:endParaRPr lang="en-US" altLang="zh-CN" dirty="0" smtClean="0"/>
          </a:p>
          <a:p>
            <a:endParaRPr lang="en-US" altLang="zh-CN"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a:t>
            </a:r>
            <a:r>
              <a:rPr lang="zh-CN" altLang="en-US" baseline="0" dirty="0" smtClean="0"/>
              <a:t> </a:t>
            </a:r>
            <a:r>
              <a:rPr lang="en-US" altLang="zh-CN" baseline="0" dirty="0" smtClean="0">
                <a:effectLst/>
              </a:rPr>
              <a:t>We survey on various real edit histories and find that each edit step can be assumed to </a:t>
            </a:r>
            <a:r>
              <a:rPr lang="en-US" altLang="zh-CN" baseline="0" dirty="0" smtClean="0"/>
              <a:t>contains three operations: First, (--click)select a region; then apply geometry transform(--click), include scaling, rotation, translation; </a:t>
            </a:r>
            <a:r>
              <a:rPr lang="en-US" altLang="zh-CN" dirty="0" smtClean="0"/>
              <a:t>then</a:t>
            </a:r>
            <a:r>
              <a:rPr lang="en-US" altLang="zh-CN" baseline="0" dirty="0" smtClean="0"/>
              <a:t> (--click)apply color adjustments to the region, including brightness, hue, saturation changes, etc..</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4</a:t>
            </a:fld>
            <a:endParaRPr lang="zh-CN" altLang="en-US"/>
          </a:p>
        </p:txBody>
      </p:sp>
    </p:spTree>
    <p:extLst>
      <p:ext uri="{BB962C8B-B14F-4D97-AF65-F5344CB8AC3E}">
        <p14:creationId xmlns:p14="http://schemas.microsoft.com/office/powerpoint/2010/main" xmlns="" val="321302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our pipeline.</a:t>
            </a:r>
            <a:r>
              <a:rPr lang="en-US" altLang="zh-CN" baseline="0" dirty="0" smtClean="0"/>
              <a:t> Overall our algorithm consists of three steps.</a:t>
            </a:r>
            <a:endParaRPr lang="en-US" altLang="zh-CN" dirty="0" smtClean="0"/>
          </a:p>
          <a:p>
            <a:r>
              <a:rPr lang="en-US" altLang="zh-CN" baseline="0" dirty="0" smtClean="0"/>
              <a:t>The first step is region matching(--click), which finds all matched region pairs between source and edited images.</a:t>
            </a:r>
          </a:p>
          <a:p>
            <a:r>
              <a:rPr lang="en-US" altLang="zh-CN" baseline="0" dirty="0" smtClean="0"/>
              <a:t>(--click)This is an example(--click), obtained matched regions are marked with the same color strokes.</a:t>
            </a:r>
          </a:p>
          <a:p>
            <a:endParaRPr lang="en-US" altLang="zh-CN" baseline="0" dirty="0" smtClean="0"/>
          </a:p>
          <a:p>
            <a:r>
              <a:rPr lang="en-US" altLang="zh-CN" baseline="0" dirty="0" smtClean="0"/>
              <a:t>(--click) Then for each matched region, we recover the appearance operator that applied to it.(--click)</a:t>
            </a:r>
          </a:p>
          <a:p>
            <a:r>
              <a:rPr lang="en-US" altLang="zh-CN" baseline="0" dirty="0" smtClean="0"/>
              <a:t>These are the appearance operators that our algorithm recovered.(--click) </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After that, as the final step, (--click) we generate a compact editing history.(--click)</a:t>
            </a:r>
            <a:endParaRPr lang="zh-CN" altLang="en-US" dirty="0" smtClean="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5</a:t>
            </a:fld>
            <a:endParaRPr lang="zh-CN" altLang="en-US"/>
          </a:p>
        </p:txBody>
      </p:sp>
    </p:spTree>
    <p:extLst>
      <p:ext uri="{BB962C8B-B14F-4D97-AF65-F5344CB8AC3E}">
        <p14:creationId xmlns:p14="http://schemas.microsoft.com/office/powerpoint/2010/main" xmlns="" val="221747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Final</a:t>
            </a:r>
            <a:r>
              <a:rPr lang="en-US" altLang="zh-CN" baseline="0" dirty="0" smtClean="0"/>
              <a:t> recovered history is showed here</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6</a:t>
            </a:fld>
            <a:endParaRPr lang="zh-CN" altLang="en-US"/>
          </a:p>
        </p:txBody>
      </p:sp>
    </p:spTree>
    <p:extLst>
      <p:ext uri="{BB962C8B-B14F-4D97-AF65-F5344CB8AC3E}">
        <p14:creationId xmlns:p14="http://schemas.microsoft.com/office/powerpoint/2010/main" xmlns="" val="315459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let’s discuss each step in detail.</a:t>
            </a:r>
          </a:p>
          <a:p>
            <a:endParaRPr lang="en-US" altLang="zh-CN" dirty="0" smtClean="0"/>
          </a:p>
          <a:p>
            <a:r>
              <a:rPr lang="en-US" altLang="zh-CN" dirty="0" smtClean="0"/>
              <a:t>Our first step is</a:t>
            </a:r>
            <a:r>
              <a:rPr lang="en-US" altLang="zh-CN" baseline="0" dirty="0" smtClean="0"/>
              <a:t> region matching.</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7</a:t>
            </a:fld>
            <a:endParaRPr lang="zh-CN" altLang="en-US"/>
          </a:p>
        </p:txBody>
      </p:sp>
    </p:spTree>
    <p:extLst>
      <p:ext uri="{BB962C8B-B14F-4D97-AF65-F5344CB8AC3E}">
        <p14:creationId xmlns:p14="http://schemas.microsoft.com/office/powerpoint/2010/main" xmlns="" val="714545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this step,</a:t>
            </a:r>
            <a:r>
              <a:rPr lang="en-US" altLang="zh-CN" baseline="0" dirty="0" smtClean="0"/>
              <a:t> (--click)our target is to seek to reliably recover region pairs between the source and edited images that share the same content.</a:t>
            </a:r>
            <a:endParaRPr lang="en-US" altLang="zh-CN" dirty="0" smtClean="0"/>
          </a:p>
          <a:p>
            <a:r>
              <a:rPr lang="en-US" altLang="zh-CN" dirty="0" smtClean="0"/>
              <a:t>This</a:t>
            </a:r>
            <a:r>
              <a:rPr lang="en-US" altLang="zh-CN" baseline="0" dirty="0" smtClean="0"/>
              <a:t> step contains following sub-steps.(--click)</a:t>
            </a:r>
            <a:endParaRPr lang="en-US" altLang="zh-CN" dirty="0" smtClean="0"/>
          </a:p>
          <a:p>
            <a:r>
              <a:rPr lang="en-US" altLang="zh-CN" baseline="0" dirty="0" smtClean="0"/>
              <a:t>(--click)</a:t>
            </a:r>
            <a:r>
              <a:rPr lang="en-US" altLang="zh-CN" dirty="0" smtClean="0"/>
              <a:t>First, we compute dense correspondence between the image pairs.</a:t>
            </a:r>
          </a:p>
          <a:p>
            <a:r>
              <a:rPr lang="en-US" altLang="zh-CN" baseline="0" dirty="0" smtClean="0"/>
              <a:t>(--click)</a:t>
            </a:r>
            <a:r>
              <a:rPr lang="en-US" altLang="zh-CN" dirty="0" smtClean="0"/>
              <a:t>Then we merge these consistent patches</a:t>
            </a:r>
            <a:r>
              <a:rPr lang="en-US" altLang="zh-CN" baseline="0" dirty="0" smtClean="0"/>
              <a:t> into regions.</a:t>
            </a:r>
          </a:p>
          <a:p>
            <a:r>
              <a:rPr lang="en-US" altLang="zh-CN" baseline="0" dirty="0" smtClean="0"/>
              <a:t>(--click)Then for each region we estimate its color transform matrix.</a:t>
            </a:r>
            <a:endParaRPr lang="zh-CN" altLang="en-US" dirty="0"/>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8</a:t>
            </a:fld>
            <a:endParaRPr lang="zh-CN" altLang="en-US"/>
          </a:p>
        </p:txBody>
      </p:sp>
    </p:spTree>
    <p:extLst>
      <p:ext uri="{BB962C8B-B14F-4D97-AF65-F5344CB8AC3E}">
        <p14:creationId xmlns:p14="http://schemas.microsoft.com/office/powerpoint/2010/main" xmlns="" val="176496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(--click)Our algorithm to compute dense</a:t>
            </a:r>
            <a:r>
              <a:rPr lang="en-US" altLang="zh-CN" baseline="0" dirty="0" smtClean="0"/>
              <a:t> correspondence between image pairs is extended from NRDC.</a:t>
            </a:r>
          </a:p>
          <a:p>
            <a:r>
              <a:rPr lang="en-US" altLang="zh-CN" baseline="0" dirty="0" smtClean="0"/>
              <a:t>NRDC is based on the generalized patch match algorithm(--click), which randomly initialize the correspondence(--click), then propagate matches to the nearby pixels(--click).</a:t>
            </a:r>
          </a:p>
          <a:p>
            <a:r>
              <a:rPr lang="en-US" altLang="zh-CN" baseline="0" dirty="0" smtClean="0"/>
              <a:t>And it is overall a coarse to fine algorithm(--click).</a:t>
            </a:r>
          </a:p>
          <a:p>
            <a:r>
              <a:rPr lang="en-US" altLang="zh-CN" baseline="0" dirty="0" smtClean="0"/>
              <a:t>NRDC is very robust in common situations. But it does not work in this example.</a:t>
            </a:r>
          </a:p>
          <a:p>
            <a:r>
              <a:rPr lang="en-US" altLang="zh-CN" baseline="0" dirty="0" smtClean="0"/>
              <a:t>(--click)This is the image pair, and once applying NRDC, the correspondence map is like this(--click).</a:t>
            </a:r>
          </a:p>
          <a:p>
            <a:r>
              <a:rPr lang="en-US" altLang="zh-CN" baseline="0" dirty="0" smtClean="0"/>
              <a:t>Although the new balloons are copied from the left image, the correspondence of them is not smooth.</a:t>
            </a:r>
          </a:p>
          <a:p>
            <a:r>
              <a:rPr lang="en-US" altLang="zh-CN" baseline="0" dirty="0" smtClean="0"/>
              <a:t>(--click)That’s because NRDC cannot handle drastic hue change well, and that’s his limitation.</a:t>
            </a:r>
          </a:p>
        </p:txBody>
      </p:sp>
      <p:sp>
        <p:nvSpPr>
          <p:cNvPr id="4" name="灯片编号占位符 3"/>
          <p:cNvSpPr>
            <a:spLocks noGrp="1"/>
          </p:cNvSpPr>
          <p:nvPr>
            <p:ph type="sldNum" sz="quarter" idx="10"/>
          </p:nvPr>
        </p:nvSpPr>
        <p:spPr/>
        <p:txBody>
          <a:bodyPr/>
          <a:lstStyle/>
          <a:p>
            <a:fld id="{C5CAADD8-AEB1-44FB-A347-A9806C878A68}" type="slidenum">
              <a:rPr lang="zh-CN" altLang="en-US" smtClean="0"/>
              <a:pPr/>
              <a:t>9</a:t>
            </a:fld>
            <a:endParaRPr lang="zh-CN" altLang="en-US"/>
          </a:p>
        </p:txBody>
      </p:sp>
    </p:spTree>
    <p:extLst>
      <p:ext uri="{BB962C8B-B14F-4D97-AF65-F5344CB8AC3E}">
        <p14:creationId xmlns:p14="http://schemas.microsoft.com/office/powerpoint/2010/main" xmlns="" val="1617905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dd logo here">
    <p:spTree>
      <p:nvGrpSpPr>
        <p:cNvPr id="1" name=""/>
        <p:cNvGrpSpPr/>
        <p:nvPr/>
      </p:nvGrpSpPr>
      <p:grpSpPr>
        <a:xfrm>
          <a:off x="0" y="0"/>
          <a:ext cx="0" cy="0"/>
          <a:chOff x="0" y="0"/>
          <a:chExt cx="0" cy="0"/>
        </a:xfrm>
      </p:grpSpPr>
      <p:pic>
        <p:nvPicPr>
          <p:cNvPr id="3" name="Picture 9" descr="pp_logo.pdf"/>
          <p:cNvPicPr>
            <a:picLocks noChangeAspect="1"/>
          </p:cNvPicPr>
          <p:nvPr userDrawn="1"/>
        </p:nvPicPr>
        <p:blipFill>
          <a:blip r:embed="rId2" cstate="email">
            <a:extLst>
              <a:ext uri="{28A0092B-C50C-407E-A947-70E740481C1C}">
                <a14:useLocalDpi xmlns:a14="http://schemas.microsoft.com/office/drawing/2010/main" xmlns="" val="0"/>
              </a:ext>
            </a:extLst>
          </a:blip>
          <a:srcRect/>
          <a:stretch>
            <a:fillRect/>
          </a:stretch>
        </p:blipFill>
        <p:spPr bwMode="auto">
          <a:xfrm>
            <a:off x="6781800" y="1905000"/>
            <a:ext cx="198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userDrawn="1"/>
        </p:nvCxnSpPr>
        <p:spPr bwMode="auto">
          <a:xfrm>
            <a:off x="6400800" y="1600200"/>
            <a:ext cx="0" cy="2895600"/>
          </a:xfrm>
          <a:prstGeom prst="line">
            <a:avLst/>
          </a:prstGeom>
          <a:ln>
            <a:solidFill>
              <a:srgbClr val="7F7F7F"/>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 name="Content Placeholder 9"/>
          <p:cNvSpPr>
            <a:spLocks noGrp="1"/>
          </p:cNvSpPr>
          <p:nvPr>
            <p:ph sz="quarter" idx="10" hasCustomPrompt="1"/>
          </p:nvPr>
        </p:nvSpPr>
        <p:spPr>
          <a:xfrm>
            <a:off x="457200" y="1676400"/>
            <a:ext cx="5562600" cy="2743200"/>
          </a:xfrm>
        </p:spPr>
        <p:txBody>
          <a:bodyPr/>
          <a:lstStyle>
            <a:lvl1pPr marL="0" indent="0">
              <a:buNone/>
              <a:defRPr/>
            </a:lvl1pPr>
          </a:lstStyle>
          <a:p>
            <a:pPr lvl="0"/>
            <a:r>
              <a:rPr lang="en-US" dirty="0" smtClean="0">
                <a:sym typeface="Lucida Grande" charset="0"/>
              </a:rPr>
              <a:t>Your LOGO here</a:t>
            </a:r>
            <a:endParaRPr lang="en-GB" dirty="0" smtClean="0">
              <a:sym typeface="Lucida Grande" charset="0"/>
            </a:endParaRPr>
          </a:p>
        </p:txBody>
      </p:sp>
    </p:spTree>
    <p:extLst>
      <p:ext uri="{BB962C8B-B14F-4D97-AF65-F5344CB8AC3E}">
        <p14:creationId xmlns:p14="http://schemas.microsoft.com/office/powerpoint/2010/main" xmlns="" val="42757579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bullet">
    <p:spTree>
      <p:nvGrpSpPr>
        <p:cNvPr id="1" name=""/>
        <p:cNvGrpSpPr/>
        <p:nvPr/>
      </p:nvGrpSpPr>
      <p:grpSpPr>
        <a:xfrm>
          <a:off x="0" y="0"/>
          <a:ext cx="0" cy="0"/>
          <a:chOff x="0" y="0"/>
          <a:chExt cx="0" cy="0"/>
        </a:xfrm>
      </p:grpSpPr>
      <p:pic>
        <p:nvPicPr>
          <p:cNvPr id="4" name="Content Placeholder 1" descr="Logos Variation-01wh.jpg"/>
          <p:cNvPicPr>
            <a:picLocks noChangeAspect="1"/>
          </p:cNvPicPr>
          <p:nvPr userDrawn="1"/>
        </p:nvPicPr>
        <p:blipFill>
          <a:blip r:embed="rId2" cstate="email">
            <a:extLst>
              <a:ext uri="{28A0092B-C50C-407E-A947-70E740481C1C}">
                <a14:useLocalDpi xmlns:a14="http://schemas.microsoft.com/office/drawing/2010/main" xmlns="" val="0"/>
              </a:ext>
            </a:extLst>
          </a:blip>
          <a:srcRect t="13100" b="13100"/>
          <a:stretch>
            <a:fillRect/>
          </a:stretch>
        </p:blipFill>
        <p:spPr bwMode="auto">
          <a:xfrm>
            <a:off x="6705600" y="103188"/>
            <a:ext cx="2057400" cy="71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 xmlns:ma14="http://schemas.microsoft.com/office/mac/drawingml/2011/main" val="1"/>
            </a:ext>
          </a:extLst>
        </p:spPr>
      </p:pic>
      <p:cxnSp>
        <p:nvCxnSpPr>
          <p:cNvPr id="5" name="Straight Connector 4"/>
          <p:cNvCxnSpPr/>
          <p:nvPr userDrawn="1"/>
        </p:nvCxnSpPr>
        <p:spPr bwMode="auto">
          <a:xfrm>
            <a:off x="457200" y="762000"/>
            <a:ext cx="8229600" cy="0"/>
          </a:xfrm>
          <a:prstGeom prst="line">
            <a:avLst/>
          </a:prstGeom>
          <a:ln>
            <a:solidFill>
              <a:schemeClr val="tx1">
                <a:lumMod val="50000"/>
                <a:lumOff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 name="Text Placeholder 7"/>
          <p:cNvSpPr>
            <a:spLocks noGrp="1"/>
          </p:cNvSpPr>
          <p:nvPr>
            <p:ph type="body" sz="quarter" idx="10"/>
          </p:nvPr>
        </p:nvSpPr>
        <p:spPr>
          <a:xfrm>
            <a:off x="533400" y="228600"/>
            <a:ext cx="8229600" cy="533400"/>
          </a:xfrm>
        </p:spPr>
        <p:txBody>
          <a:bodyPr/>
          <a:lstStyle>
            <a:lvl1pPr marL="0" indent="0">
              <a:buNone/>
              <a:defRPr sz="2800">
                <a:solidFill>
                  <a:srgbClr val="298DC2"/>
                </a:solidFill>
              </a:defRPr>
            </a:lvl1pPr>
          </a:lstStyle>
          <a:p>
            <a:pPr lvl="0"/>
            <a:r>
              <a:rPr lang="en-GB" dirty="0" smtClean="0"/>
              <a:t>Click to edit Master text styles</a:t>
            </a:r>
          </a:p>
        </p:txBody>
      </p:sp>
      <p:sp>
        <p:nvSpPr>
          <p:cNvPr id="7" name="Text Placeholder 4"/>
          <p:cNvSpPr>
            <a:spLocks noGrp="1"/>
          </p:cNvSpPr>
          <p:nvPr>
            <p:ph type="body" sz="quarter" idx="12"/>
          </p:nvPr>
        </p:nvSpPr>
        <p:spPr>
          <a:xfrm>
            <a:off x="533400" y="990600"/>
            <a:ext cx="8229600" cy="4648200"/>
          </a:xfrm>
        </p:spPr>
        <p:txBody>
          <a:bodyPr/>
          <a:lstStyle>
            <a:lvl1pPr>
              <a:defRPr sz="2000"/>
            </a:lvl1pPr>
          </a:lstStyle>
          <a:p>
            <a:pPr lvl="0"/>
            <a:r>
              <a:rPr lang="en-GB" dirty="0" smtClean="0"/>
              <a:t>Click to edit Master text styles</a:t>
            </a:r>
          </a:p>
        </p:txBody>
      </p:sp>
    </p:spTree>
    <p:extLst>
      <p:ext uri="{BB962C8B-B14F-4D97-AF65-F5344CB8AC3E}">
        <p14:creationId xmlns:p14="http://schemas.microsoft.com/office/powerpoint/2010/main" xmlns="" val="228138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3" name="Straight Connector 2"/>
          <p:cNvCxnSpPr/>
          <p:nvPr userDrawn="1"/>
        </p:nvCxnSpPr>
        <p:spPr>
          <a:xfrm>
            <a:off x="457200" y="3048000"/>
            <a:ext cx="8229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hasCustomPrompt="1"/>
          </p:nvPr>
        </p:nvSpPr>
        <p:spPr>
          <a:xfrm>
            <a:off x="457200" y="2133600"/>
            <a:ext cx="8229600" cy="1143000"/>
          </a:xfrm>
          <a:prstGeom prst="rect">
            <a:avLst/>
          </a:prstGeom>
        </p:spPr>
        <p:txBody>
          <a:bodyPr/>
          <a:lstStyle>
            <a:lvl1pPr>
              <a:defRPr sz="2800">
                <a:solidFill>
                  <a:srgbClr val="298DC2"/>
                </a:solidFill>
                <a:latin typeface="Arial"/>
                <a:cs typeface="Arial"/>
              </a:defRPr>
            </a:lvl1pPr>
          </a:lstStyle>
          <a:p>
            <a:r>
              <a:rPr lang="en-GB" dirty="0" smtClean="0"/>
              <a:t>Ending Text</a:t>
            </a:r>
            <a:endParaRPr lang="en-US" dirty="0"/>
          </a:p>
        </p:txBody>
      </p:sp>
    </p:spTree>
    <p:extLst>
      <p:ext uri="{BB962C8B-B14F-4D97-AF65-F5344CB8AC3E}">
        <p14:creationId xmlns:p14="http://schemas.microsoft.com/office/powerpoint/2010/main" xmlns="" val="220186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4" name="Straight Connector 3"/>
          <p:cNvCxnSpPr/>
          <p:nvPr userDrawn="1"/>
        </p:nvCxnSpPr>
        <p:spPr bwMode="auto">
          <a:xfrm>
            <a:off x="457200" y="762000"/>
            <a:ext cx="8229600" cy="0"/>
          </a:xfrm>
          <a:prstGeom prst="line">
            <a:avLst/>
          </a:prstGeom>
          <a:ln>
            <a:solidFill>
              <a:schemeClr val="tx1">
                <a:lumMod val="50000"/>
                <a:lumOff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 name="Text Placeholder 7"/>
          <p:cNvSpPr>
            <a:spLocks noGrp="1"/>
          </p:cNvSpPr>
          <p:nvPr>
            <p:ph type="body" sz="quarter" idx="10"/>
          </p:nvPr>
        </p:nvSpPr>
        <p:spPr>
          <a:xfrm>
            <a:off x="533400" y="228600"/>
            <a:ext cx="8229600" cy="533400"/>
          </a:xfrm>
        </p:spPr>
        <p:txBody>
          <a:bodyPr/>
          <a:lstStyle>
            <a:lvl1pPr marL="0" indent="0">
              <a:buNone/>
              <a:defRPr sz="2800">
                <a:solidFill>
                  <a:srgbClr val="298DC2"/>
                </a:solidFill>
                <a:latin typeface="Arial"/>
                <a:cs typeface="Arial"/>
              </a:defRPr>
            </a:lvl1pPr>
          </a:lstStyle>
          <a:p>
            <a:pPr lvl="0"/>
            <a:r>
              <a:rPr lang="en-GB" dirty="0" smtClean="0"/>
              <a:t>Click to edit Master text styles</a:t>
            </a:r>
          </a:p>
        </p:txBody>
      </p:sp>
      <p:sp>
        <p:nvSpPr>
          <p:cNvPr id="9" name="Content Placeholder 7"/>
          <p:cNvSpPr>
            <a:spLocks noGrp="1"/>
          </p:cNvSpPr>
          <p:nvPr>
            <p:ph sz="quarter" idx="11"/>
          </p:nvPr>
        </p:nvSpPr>
        <p:spPr>
          <a:xfrm>
            <a:off x="533400" y="990600"/>
            <a:ext cx="8229600" cy="4800600"/>
          </a:xfrm>
        </p:spPr>
        <p:txBody>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 val="271523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separator">
    <p:spTree>
      <p:nvGrpSpPr>
        <p:cNvPr id="1" name=""/>
        <p:cNvGrpSpPr/>
        <p:nvPr/>
      </p:nvGrpSpPr>
      <p:grpSpPr>
        <a:xfrm>
          <a:off x="0" y="0"/>
          <a:ext cx="0" cy="0"/>
          <a:chOff x="0" y="0"/>
          <a:chExt cx="0" cy="0"/>
        </a:xfrm>
      </p:grpSpPr>
      <p:cxnSp>
        <p:nvCxnSpPr>
          <p:cNvPr id="3" name="Straight Connector 2"/>
          <p:cNvCxnSpPr/>
          <p:nvPr userDrawn="1"/>
        </p:nvCxnSpPr>
        <p:spPr>
          <a:xfrm>
            <a:off x="457200" y="3048000"/>
            <a:ext cx="8229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hasCustomPrompt="1"/>
          </p:nvPr>
        </p:nvSpPr>
        <p:spPr>
          <a:xfrm>
            <a:off x="457200" y="2133600"/>
            <a:ext cx="8229600" cy="1143000"/>
          </a:xfrm>
          <a:prstGeom prst="rect">
            <a:avLst/>
          </a:prstGeom>
        </p:spPr>
        <p:txBody>
          <a:bodyPr/>
          <a:lstStyle>
            <a:lvl1pPr>
              <a:defRPr sz="2800">
                <a:solidFill>
                  <a:srgbClr val="298DC2"/>
                </a:solidFill>
                <a:latin typeface="Arial"/>
                <a:cs typeface="Arial"/>
              </a:defRPr>
            </a:lvl1pPr>
          </a:lstStyle>
          <a:p>
            <a:r>
              <a:rPr lang="en-GB" dirty="0" smtClean="0"/>
              <a:t>Slide Separator</a:t>
            </a:r>
            <a:endParaRPr lang="en-US" dirty="0"/>
          </a:p>
        </p:txBody>
      </p:sp>
    </p:spTree>
    <p:extLst>
      <p:ext uri="{BB962C8B-B14F-4D97-AF65-F5344CB8AC3E}">
        <p14:creationId xmlns:p14="http://schemas.microsoft.com/office/powerpoint/2010/main" xmlns="" val="38086752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93663"/>
            <a:ext cx="8229600"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dirty="0">
                <a:sym typeface="Lucida Grande" charset="0"/>
              </a:rPr>
              <a:t>Your LOGO here</a:t>
            </a:r>
          </a:p>
        </p:txBody>
      </p:sp>
      <p:sp>
        <p:nvSpPr>
          <p:cNvPr id="1027" name="Rectangle 2"/>
          <p:cNvSpPr>
            <a:spLocks noGrp="1" noChangeArrowheads="1"/>
          </p:cNvSpPr>
          <p:nvPr>
            <p:ph type="body" idx="1"/>
          </p:nvPr>
        </p:nvSpPr>
        <p:spPr bwMode="auto">
          <a:xfrm>
            <a:off x="457200" y="1598615"/>
            <a:ext cx="8229600" cy="525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
        <p:nvSpPr>
          <p:cNvPr id="1028" name="Rectangle 2"/>
          <p:cNvSpPr>
            <a:spLocks/>
          </p:cNvSpPr>
          <p:nvPr userDrawn="1"/>
        </p:nvSpPr>
        <p:spPr bwMode="auto">
          <a:xfrm>
            <a:off x="1" y="6097588"/>
            <a:ext cx="9169400" cy="762000"/>
          </a:xfrm>
          <a:prstGeom prst="rect">
            <a:avLst/>
          </a:prstGeom>
          <a:solidFill>
            <a:schemeClr val="accent1"/>
          </a:solidFill>
          <a:ln w="25400">
            <a:solidFill>
              <a:schemeClr val="tx1">
                <a:alpha val="0"/>
              </a:schemeClr>
            </a:solidFill>
            <a:miter lim="800000"/>
            <a:headEnd/>
            <a:tailEnd/>
          </a:ln>
        </p:spPr>
        <p:txBody>
          <a:bodyPr lIns="0" tIns="0" rIns="0" bIns="0"/>
          <a:lstStyle/>
          <a:p>
            <a:endParaRPr lang="en-US" sz="1200"/>
          </a:p>
        </p:txBody>
      </p:sp>
      <p:pic>
        <p:nvPicPr>
          <p:cNvPr id="1029" name="Picture 10"/>
          <p:cNvPicPr>
            <a:picLocks noChangeArrowheads="1"/>
          </p:cNvPicPr>
          <p:nvPr userDrawn="1"/>
        </p:nvPicPr>
        <p:blipFill>
          <a:blip r:embed="rId3" cstate="email">
            <a:extLst>
              <a:ext uri="{28A0092B-C50C-407E-A947-70E740481C1C}">
                <a14:useLocalDpi xmlns:a14="http://schemas.microsoft.com/office/drawing/2010/main" xmlns="" val="0"/>
              </a:ext>
            </a:extLst>
          </a:blip>
          <a:srcRect/>
          <a:stretch>
            <a:fillRect/>
          </a:stretch>
        </p:blipFill>
        <p:spPr bwMode="auto">
          <a:xfrm>
            <a:off x="8629650" y="6324600"/>
            <a:ext cx="2857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30" name="Picture 9"/>
          <p:cNvPicPr>
            <a:picLocks noChangeArrowheads="1"/>
          </p:cNvPicPr>
          <p:nvPr userDrawn="1"/>
        </p:nvPicPr>
        <p:blipFill>
          <a:blip r:embed="rId4" cstate="email">
            <a:extLst>
              <a:ext uri="{28A0092B-C50C-407E-A947-70E740481C1C}">
                <a14:useLocalDpi xmlns:a14="http://schemas.microsoft.com/office/drawing/2010/main" xmlns="" val="0"/>
              </a:ext>
            </a:extLst>
          </a:blip>
          <a:srcRect/>
          <a:stretch>
            <a:fillRect/>
          </a:stretch>
        </p:blipFill>
        <p:spPr bwMode="auto">
          <a:xfrm>
            <a:off x="8037513" y="6153150"/>
            <a:ext cx="6715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1031" name="Picture 1" descr="2-08.png"/>
          <p:cNvPicPr>
            <a:picLocks noChangeAspect="1"/>
          </p:cNvPicPr>
          <p:nvPr userDrawn="1"/>
        </p:nvPicPr>
        <p:blipFill>
          <a:blip r:embed="rId5" cstate="email">
            <a:extLst>
              <a:ext uri="{28A0092B-C50C-407E-A947-70E740481C1C}">
                <a14:useLocalDpi xmlns:a14="http://schemas.microsoft.com/office/drawing/2010/main" xmlns="" val="0"/>
              </a:ext>
            </a:extLst>
          </a:blip>
          <a:srcRect/>
          <a:stretch>
            <a:fillRect/>
          </a:stretch>
        </p:blipFill>
        <p:spPr bwMode="auto">
          <a:xfrm>
            <a:off x="228601" y="6248400"/>
            <a:ext cx="16668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2" descr="website-07.png"/>
          <p:cNvPicPr>
            <a:picLocks noChangeAspect="1"/>
          </p:cNvPicPr>
          <p:nvPr userDrawn="1"/>
        </p:nvPicPr>
        <p:blipFill>
          <a:blip r:embed="rId6" cstate="email">
            <a:extLst>
              <a:ext uri="{28A0092B-C50C-407E-A947-70E740481C1C}">
                <a14:useLocalDpi xmlns:a14="http://schemas.microsoft.com/office/drawing/2010/main" xmlns="" val="0"/>
              </a:ext>
            </a:extLst>
          </a:blip>
          <a:srcRect/>
          <a:stretch>
            <a:fillRect/>
          </a:stretch>
        </p:blipFill>
        <p:spPr bwMode="auto">
          <a:xfrm>
            <a:off x="6858000" y="6172200"/>
            <a:ext cx="13716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1" r:id="rId1"/>
  </p:sldLayoutIdLst>
  <p:transition/>
  <p:hf hdr="0" ftr="0" dt="0"/>
  <p:txStyles>
    <p:titleStyle>
      <a:lvl1pPr algn="ctr" rtl="0" eaLnBrk="0" fontAlgn="base" hangingPunct="0">
        <a:spcBef>
          <a:spcPct val="0"/>
        </a:spcBef>
        <a:spcAft>
          <a:spcPct val="0"/>
        </a:spcAft>
        <a:defRPr sz="3200">
          <a:solidFill>
            <a:schemeClr val="tx1"/>
          </a:solidFill>
          <a:latin typeface="Arial"/>
          <a:ea typeface="+mj-ea"/>
          <a:cs typeface="Arial"/>
          <a:sym typeface="Lucida Grande" charset="0"/>
        </a:defRPr>
      </a:lvl1pPr>
      <a:lvl2pPr algn="ctr" rtl="0" eaLnBrk="0" fontAlgn="base" hangingPunct="0">
        <a:spcBef>
          <a:spcPct val="0"/>
        </a:spcBef>
        <a:spcAft>
          <a:spcPct val="0"/>
        </a:spcAft>
        <a:defRPr sz="3200">
          <a:solidFill>
            <a:schemeClr val="tx1"/>
          </a:solidFill>
          <a:latin typeface="Arial" charset="0"/>
          <a:ea typeface="ヒラギノ角ゴ ProN W3" charset="0"/>
          <a:cs typeface="ヒラギノ角ゴ ProN W3" charset="0"/>
          <a:sym typeface="Lucida Grande" charset="0"/>
        </a:defRPr>
      </a:lvl2pPr>
      <a:lvl3pPr algn="ctr" rtl="0" eaLnBrk="0" fontAlgn="base" hangingPunct="0">
        <a:spcBef>
          <a:spcPct val="0"/>
        </a:spcBef>
        <a:spcAft>
          <a:spcPct val="0"/>
        </a:spcAft>
        <a:defRPr sz="3200">
          <a:solidFill>
            <a:schemeClr val="tx1"/>
          </a:solidFill>
          <a:latin typeface="Arial" charset="0"/>
          <a:ea typeface="ヒラギノ角ゴ ProN W3" charset="0"/>
          <a:cs typeface="ヒラギノ角ゴ ProN W3" charset="0"/>
          <a:sym typeface="Lucida Grande" charset="0"/>
        </a:defRPr>
      </a:lvl3pPr>
      <a:lvl4pPr algn="ctr" rtl="0" eaLnBrk="0" fontAlgn="base" hangingPunct="0">
        <a:spcBef>
          <a:spcPct val="0"/>
        </a:spcBef>
        <a:spcAft>
          <a:spcPct val="0"/>
        </a:spcAft>
        <a:defRPr sz="3200">
          <a:solidFill>
            <a:schemeClr val="tx1"/>
          </a:solidFill>
          <a:latin typeface="Arial" charset="0"/>
          <a:ea typeface="ヒラギノ角ゴ ProN W3" charset="0"/>
          <a:cs typeface="ヒラギノ角ゴ ProN W3" charset="0"/>
          <a:sym typeface="Lucida Grande" charset="0"/>
        </a:defRPr>
      </a:lvl4pPr>
      <a:lvl5pPr algn="ctr" rtl="0" eaLnBrk="0" fontAlgn="base" hangingPunct="0">
        <a:spcBef>
          <a:spcPct val="0"/>
        </a:spcBef>
        <a:spcAft>
          <a:spcPct val="0"/>
        </a:spcAft>
        <a:defRPr sz="3200">
          <a:solidFill>
            <a:schemeClr val="tx1"/>
          </a:solidFill>
          <a:latin typeface="Arial" charset="0"/>
          <a:ea typeface="ヒラギノ角ゴ ProN W3" charset="0"/>
          <a:cs typeface="ヒラギノ角ゴ ProN W3" charset="0"/>
          <a:sym typeface="Lucida Grande" charset="0"/>
        </a:defRPr>
      </a:lvl5pPr>
      <a:lvl6pPr marL="4572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144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3716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288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Blip>
          <a:blip r:embed="rId7"/>
        </a:buBlip>
        <a:defRPr sz="2800">
          <a:solidFill>
            <a:schemeClr val="tx1"/>
          </a:solidFill>
          <a:latin typeface="Arial"/>
          <a:ea typeface="+mn-ea"/>
          <a:cs typeface="Arial"/>
          <a:sym typeface="Lucida Grande" charset="0"/>
        </a:defRPr>
      </a:lvl1pPr>
      <a:lvl2pPr marL="628650" indent="-285750" algn="l" rtl="0" eaLnBrk="0" fontAlgn="base" hangingPunct="0">
        <a:spcBef>
          <a:spcPts val="700"/>
        </a:spcBef>
        <a:spcAft>
          <a:spcPct val="0"/>
        </a:spcAft>
        <a:buClr>
          <a:srgbClr val="000000"/>
        </a:buClr>
        <a:buSzPct val="100000"/>
        <a:buBlip>
          <a:blip r:embed="rId7"/>
        </a:buBlip>
        <a:defRPr>
          <a:solidFill>
            <a:schemeClr val="tx1"/>
          </a:solidFill>
          <a:latin typeface="Arial"/>
          <a:ea typeface="+mn-ea"/>
          <a:cs typeface="Arial"/>
          <a:sym typeface="Lucida Grande" charset="0"/>
        </a:defRPr>
      </a:lvl2pPr>
      <a:lvl3pPr marL="1028700" indent="-228600" algn="l" rtl="0" eaLnBrk="0" fontAlgn="base" hangingPunct="0">
        <a:spcBef>
          <a:spcPts val="600"/>
        </a:spcBef>
        <a:spcAft>
          <a:spcPct val="0"/>
        </a:spcAft>
        <a:buClr>
          <a:srgbClr val="000000"/>
        </a:buClr>
        <a:buSzPct val="100000"/>
        <a:buBlip>
          <a:blip r:embed="rId7"/>
        </a:buBlip>
        <a:defRPr>
          <a:solidFill>
            <a:schemeClr val="tx1"/>
          </a:solidFill>
          <a:latin typeface="Arial"/>
          <a:ea typeface="+mn-ea"/>
          <a:cs typeface="Arial"/>
          <a:sym typeface="Lucida Grande" charset="0"/>
        </a:defRPr>
      </a:lvl3pPr>
      <a:lvl4pPr marL="1485900" indent="-228600" algn="l" rtl="0" eaLnBrk="0" fontAlgn="base" hangingPunct="0">
        <a:spcBef>
          <a:spcPts val="500"/>
        </a:spcBef>
        <a:spcAft>
          <a:spcPct val="0"/>
        </a:spcAft>
        <a:buClr>
          <a:srgbClr val="000000"/>
        </a:buClr>
        <a:buSzPct val="100000"/>
        <a:buBlip>
          <a:blip r:embed="rId7"/>
        </a:buBlip>
        <a:defRPr sz="1600">
          <a:solidFill>
            <a:schemeClr val="tx1"/>
          </a:solidFill>
          <a:latin typeface="Arial"/>
          <a:ea typeface="+mn-ea"/>
          <a:cs typeface="Arial"/>
          <a:sym typeface="Lucida Grande" charset="0"/>
        </a:defRPr>
      </a:lvl4pPr>
      <a:lvl5pPr marL="1943100" indent="-228600" algn="l" rtl="0" eaLnBrk="0" fontAlgn="base" hangingPunct="0">
        <a:spcBef>
          <a:spcPts val="500"/>
        </a:spcBef>
        <a:spcAft>
          <a:spcPct val="0"/>
        </a:spcAft>
        <a:buClr>
          <a:srgbClr val="000000"/>
        </a:buClr>
        <a:buSzPct val="100000"/>
        <a:buBlip>
          <a:blip r:embed="rId7"/>
        </a:buBlip>
        <a:defRPr sz="1400">
          <a:solidFill>
            <a:schemeClr val="tx1"/>
          </a:solidFill>
          <a:latin typeface="Arial"/>
          <a:ea typeface="+mn-ea"/>
          <a:cs typeface="Arial"/>
          <a:sym typeface="Lucida Grande" charset="0"/>
        </a:defRPr>
      </a:lvl5pPr>
      <a:lvl6pPr marL="24003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8575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3147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7719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3075" name="Rectangle 2"/>
          <p:cNvSpPr>
            <a:spLocks/>
          </p:cNvSpPr>
          <p:nvPr userDrawn="1"/>
        </p:nvSpPr>
        <p:spPr bwMode="auto">
          <a:xfrm>
            <a:off x="1" y="6097588"/>
            <a:ext cx="9169400" cy="762000"/>
          </a:xfrm>
          <a:prstGeom prst="rect">
            <a:avLst/>
          </a:prstGeom>
          <a:solidFill>
            <a:schemeClr val="tx1"/>
          </a:solidFill>
          <a:ln w="25400">
            <a:solidFill>
              <a:schemeClr val="tx1">
                <a:alpha val="0"/>
              </a:schemeClr>
            </a:solidFill>
            <a:miter lim="800000"/>
            <a:headEnd/>
            <a:tailEnd/>
          </a:ln>
        </p:spPr>
        <p:txBody>
          <a:bodyPr lIns="0" tIns="0" rIns="0" bIns="0"/>
          <a:lstStyle/>
          <a:p>
            <a:endParaRPr lang="en-US" sz="1200">
              <a:solidFill>
                <a:schemeClr val="tx1"/>
              </a:solidFill>
            </a:endParaRPr>
          </a:p>
        </p:txBody>
      </p:sp>
      <p:sp>
        <p:nvSpPr>
          <p:cNvPr id="3076" name="Rectangle 2"/>
          <p:cNvSpPr>
            <a:spLocks noGrp="1" noChangeArrowheads="1"/>
          </p:cNvSpPr>
          <p:nvPr>
            <p:ph type="body" idx="1"/>
          </p:nvPr>
        </p:nvSpPr>
        <p:spPr bwMode="auto">
          <a:xfrm>
            <a:off x="457200" y="1598615"/>
            <a:ext cx="82296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7" name="Picture 10"/>
          <p:cNvPicPr>
            <a:picLocks noChangeArrowheads="1"/>
          </p:cNvPicPr>
          <p:nvPr userDrawn="1"/>
        </p:nvPicPr>
        <p:blipFill>
          <a:blip r:embed="rId3" cstate="email">
            <a:extLst>
              <a:ext uri="{28A0092B-C50C-407E-A947-70E740481C1C}">
                <a14:useLocalDpi xmlns:a14="http://schemas.microsoft.com/office/drawing/2010/main" xmlns="" val="0"/>
              </a:ext>
            </a:extLst>
          </a:blip>
          <a:srcRect/>
          <a:stretch>
            <a:fillRect/>
          </a:stretch>
        </p:blipFill>
        <p:spPr bwMode="auto">
          <a:xfrm>
            <a:off x="8629650" y="6324600"/>
            <a:ext cx="2857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78" name="Picture 9"/>
          <p:cNvPicPr>
            <a:picLocks noChangeArrowheads="1"/>
          </p:cNvPicPr>
          <p:nvPr userDrawn="1"/>
        </p:nvPicPr>
        <p:blipFill>
          <a:blip r:embed="rId4" cstate="email">
            <a:extLst>
              <a:ext uri="{28A0092B-C50C-407E-A947-70E740481C1C}">
                <a14:useLocalDpi xmlns:a14="http://schemas.microsoft.com/office/drawing/2010/main" xmlns="" val="0"/>
              </a:ext>
            </a:extLst>
          </a:blip>
          <a:srcRect/>
          <a:stretch>
            <a:fillRect/>
          </a:stretch>
        </p:blipFill>
        <p:spPr bwMode="auto">
          <a:xfrm>
            <a:off x="8037513" y="6153150"/>
            <a:ext cx="6715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3079" name="Picture 8" descr="2-08.png"/>
          <p:cNvPicPr>
            <a:picLocks noChangeAspect="1"/>
          </p:cNvPicPr>
          <p:nvPr userDrawn="1"/>
        </p:nvPicPr>
        <p:blipFill>
          <a:blip r:embed="rId5" cstate="email">
            <a:extLst>
              <a:ext uri="{28A0092B-C50C-407E-A947-70E740481C1C}">
                <a14:useLocalDpi xmlns:a14="http://schemas.microsoft.com/office/drawing/2010/main" xmlns="" val="0"/>
              </a:ext>
            </a:extLst>
          </a:blip>
          <a:srcRect/>
          <a:stretch>
            <a:fillRect/>
          </a:stretch>
        </p:blipFill>
        <p:spPr bwMode="auto">
          <a:xfrm>
            <a:off x="228601" y="6248400"/>
            <a:ext cx="16668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0" name="Picture 9" descr="website-07.png"/>
          <p:cNvPicPr>
            <a:picLocks noChangeAspect="1"/>
          </p:cNvPicPr>
          <p:nvPr userDrawn="1"/>
        </p:nvPicPr>
        <p:blipFill>
          <a:blip r:embed="rId6" cstate="email">
            <a:extLst>
              <a:ext uri="{28A0092B-C50C-407E-A947-70E740481C1C}">
                <a14:useLocalDpi xmlns:a14="http://schemas.microsoft.com/office/drawing/2010/main" xmlns="" val="0"/>
              </a:ext>
            </a:extLst>
          </a:blip>
          <a:srcRect/>
          <a:stretch>
            <a:fillRect/>
          </a:stretch>
        </p:blipFill>
        <p:spPr bwMode="auto">
          <a:xfrm>
            <a:off x="6858000" y="6172200"/>
            <a:ext cx="13716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2" r:id="rId1"/>
  </p:sldLayoutIdLst>
  <p:txStyles>
    <p:titleStyle>
      <a:lvl1pPr algn="ctr" defTabSz="457200" rtl="0" eaLnBrk="0" fontAlgn="base" hangingPunct="0">
        <a:spcBef>
          <a:spcPct val="0"/>
        </a:spcBef>
        <a:spcAft>
          <a:spcPct val="0"/>
        </a:spcAft>
        <a:defRPr sz="3200" kern="1200">
          <a:solidFill>
            <a:schemeClr val="tx1"/>
          </a:solidFill>
          <a:latin typeface="Arial"/>
          <a:ea typeface="ＭＳ Ｐゴシック" charset="0"/>
          <a:cs typeface="Arial"/>
        </a:defRPr>
      </a:lvl1pPr>
      <a:lvl2pPr algn="ctr" defTabSz="457200" rtl="0" eaLnBrk="0" fontAlgn="base" hangingPunct="0">
        <a:spcBef>
          <a:spcPct val="0"/>
        </a:spcBef>
        <a:spcAft>
          <a:spcPct val="0"/>
        </a:spcAft>
        <a:defRPr sz="3200">
          <a:solidFill>
            <a:schemeClr val="tx1"/>
          </a:solidFill>
          <a:latin typeface="Arial" charset="0"/>
          <a:ea typeface="ＭＳ Ｐゴシック" charset="0"/>
        </a:defRPr>
      </a:lvl2pPr>
      <a:lvl3pPr algn="ctr" defTabSz="457200" rtl="0" eaLnBrk="0" fontAlgn="base" hangingPunct="0">
        <a:spcBef>
          <a:spcPct val="0"/>
        </a:spcBef>
        <a:spcAft>
          <a:spcPct val="0"/>
        </a:spcAft>
        <a:defRPr sz="3200">
          <a:solidFill>
            <a:schemeClr val="tx1"/>
          </a:solidFill>
          <a:latin typeface="Arial" charset="0"/>
          <a:ea typeface="ＭＳ Ｐゴシック" charset="0"/>
        </a:defRPr>
      </a:lvl3pPr>
      <a:lvl4pPr algn="ctr" defTabSz="457200" rtl="0" eaLnBrk="0" fontAlgn="base" hangingPunct="0">
        <a:spcBef>
          <a:spcPct val="0"/>
        </a:spcBef>
        <a:spcAft>
          <a:spcPct val="0"/>
        </a:spcAft>
        <a:defRPr sz="3200">
          <a:solidFill>
            <a:schemeClr val="tx1"/>
          </a:solidFill>
          <a:latin typeface="Arial" charset="0"/>
          <a:ea typeface="ＭＳ Ｐゴシック" charset="0"/>
        </a:defRPr>
      </a:lvl4pPr>
      <a:lvl5pPr algn="ctr" defTabSz="457200" rtl="0" eaLnBrk="0" fontAlgn="base" hangingPunct="0">
        <a:spcBef>
          <a:spcPct val="0"/>
        </a:spcBef>
        <a:spcAft>
          <a:spcPct val="0"/>
        </a:spcAft>
        <a:defRPr sz="3200">
          <a:solidFill>
            <a:schemeClr val="tx1"/>
          </a:solidFill>
          <a:latin typeface="Arial" charset="0"/>
          <a:ea typeface="ＭＳ Ｐゴシック" charset="0"/>
        </a:defRPr>
      </a:lvl5pPr>
      <a:lvl6pPr marL="457200" algn="ctr" defTabSz="457200" rtl="0" fontAlgn="base">
        <a:spcBef>
          <a:spcPct val="0"/>
        </a:spcBef>
        <a:spcAft>
          <a:spcPct val="0"/>
        </a:spcAft>
        <a:defRPr sz="3200">
          <a:solidFill>
            <a:schemeClr val="tx1"/>
          </a:solidFill>
          <a:latin typeface="Futura LT Medium" charset="0"/>
          <a:ea typeface="ＭＳ Ｐゴシック" charset="0"/>
        </a:defRPr>
      </a:lvl6pPr>
      <a:lvl7pPr marL="914400" algn="ctr" defTabSz="457200" rtl="0" fontAlgn="base">
        <a:spcBef>
          <a:spcPct val="0"/>
        </a:spcBef>
        <a:spcAft>
          <a:spcPct val="0"/>
        </a:spcAft>
        <a:defRPr sz="3200">
          <a:solidFill>
            <a:schemeClr val="tx1"/>
          </a:solidFill>
          <a:latin typeface="Futura LT Medium" charset="0"/>
          <a:ea typeface="ＭＳ Ｐゴシック" charset="0"/>
        </a:defRPr>
      </a:lvl7pPr>
      <a:lvl8pPr marL="1371600" algn="ctr" defTabSz="457200" rtl="0" fontAlgn="base">
        <a:spcBef>
          <a:spcPct val="0"/>
        </a:spcBef>
        <a:spcAft>
          <a:spcPct val="0"/>
        </a:spcAft>
        <a:defRPr sz="3200">
          <a:solidFill>
            <a:schemeClr val="tx1"/>
          </a:solidFill>
          <a:latin typeface="Futura LT Medium" charset="0"/>
          <a:ea typeface="ＭＳ Ｐゴシック" charset="0"/>
        </a:defRPr>
      </a:lvl8pPr>
      <a:lvl9pPr marL="1828800" algn="ctr" defTabSz="457200" rtl="0" fontAlgn="base">
        <a:spcBef>
          <a:spcPct val="0"/>
        </a:spcBef>
        <a:spcAft>
          <a:spcPct val="0"/>
        </a:spcAft>
        <a:defRPr sz="3200">
          <a:solidFill>
            <a:schemeClr val="tx1"/>
          </a:solidFill>
          <a:latin typeface="Futura LT Medium" charset="0"/>
          <a:ea typeface="ＭＳ Ｐゴシック" charset="0"/>
        </a:defRPr>
      </a:lvl9pPr>
    </p:titleStyle>
    <p:bodyStyle>
      <a:lvl1pPr marL="342900" indent="-342900" algn="l" defTabSz="457200" rtl="0" eaLnBrk="0" fontAlgn="base" hangingPunct="0">
        <a:spcBef>
          <a:spcPct val="20000"/>
        </a:spcBef>
        <a:spcAft>
          <a:spcPct val="0"/>
        </a:spcAft>
        <a:buSzPct val="100000"/>
        <a:buBlip>
          <a:blip r:embed="rId7"/>
        </a:buBlip>
        <a:defRPr sz="2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100000"/>
        <a:buBlip>
          <a:blip r:embed="rId7"/>
        </a:buBlip>
        <a:defRPr sz="2200" kern="1200">
          <a:solidFill>
            <a:srgbClr val="000000"/>
          </a:solidFill>
          <a:latin typeface="Arial"/>
          <a:ea typeface="ＭＳ Ｐゴシック" charset="0"/>
          <a:cs typeface="Arial"/>
        </a:defRPr>
      </a:lvl2pPr>
      <a:lvl3pPr marL="1143000" indent="-228600" algn="l" defTabSz="457200" rtl="0" eaLnBrk="0" fontAlgn="base" hangingPunct="0">
        <a:spcBef>
          <a:spcPct val="20000"/>
        </a:spcBef>
        <a:spcAft>
          <a:spcPct val="0"/>
        </a:spcAft>
        <a:buSzPct val="100000"/>
        <a:buBlip>
          <a:blip r:embed="rId7"/>
        </a:buBlip>
        <a:defRPr kern="1200">
          <a:solidFill>
            <a:srgbClr val="000000"/>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100000"/>
        <a:buBlip>
          <a:blip r:embed="rId7"/>
        </a:buBlip>
        <a:defRPr sz="1600" kern="1200">
          <a:solidFill>
            <a:schemeClr val="tx1"/>
          </a:solidFill>
          <a:latin typeface="Arial"/>
          <a:ea typeface="ＭＳ Ｐゴシック" charset="0"/>
          <a:cs typeface="Arial"/>
        </a:defRPr>
      </a:lvl4pPr>
      <a:lvl5pPr marL="2114550" indent="-285750" algn="l" defTabSz="457200" rtl="0" eaLnBrk="0" fontAlgn="base" hangingPunct="0">
        <a:spcBef>
          <a:spcPct val="20000"/>
        </a:spcBef>
        <a:spcAft>
          <a:spcPct val="0"/>
        </a:spcAft>
        <a:buBlip>
          <a:blip r:embed="rId7"/>
        </a:buBlip>
        <a:defRPr sz="14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Ending Text</a:t>
            </a:r>
            <a:endParaRPr lang="en-US" dirty="0"/>
          </a:p>
        </p:txBody>
      </p:sp>
      <p:sp>
        <p:nvSpPr>
          <p:cNvPr id="5123" name="Rectangle 2"/>
          <p:cNvSpPr>
            <a:spLocks/>
          </p:cNvSpPr>
          <p:nvPr userDrawn="1"/>
        </p:nvSpPr>
        <p:spPr bwMode="auto">
          <a:xfrm>
            <a:off x="1" y="6097588"/>
            <a:ext cx="9169400" cy="762000"/>
          </a:xfrm>
          <a:prstGeom prst="rect">
            <a:avLst/>
          </a:prstGeom>
          <a:solidFill>
            <a:schemeClr val="tx1"/>
          </a:solidFill>
          <a:ln w="25400">
            <a:solidFill>
              <a:schemeClr val="tx1">
                <a:alpha val="0"/>
              </a:schemeClr>
            </a:solidFill>
            <a:miter lim="800000"/>
            <a:headEnd/>
            <a:tailEnd/>
          </a:ln>
        </p:spPr>
        <p:txBody>
          <a:bodyPr lIns="0" tIns="0" rIns="0" bIns="0"/>
          <a:lstStyle/>
          <a:p>
            <a:endParaRPr lang="en-US" sz="1200">
              <a:solidFill>
                <a:schemeClr val="tx1"/>
              </a:solidFill>
            </a:endParaRPr>
          </a:p>
        </p:txBody>
      </p:sp>
      <p:sp>
        <p:nvSpPr>
          <p:cNvPr id="5124" name="Rectangle 2"/>
          <p:cNvSpPr>
            <a:spLocks noGrp="1" noChangeArrowheads="1"/>
          </p:cNvSpPr>
          <p:nvPr>
            <p:ph type="body" idx="1"/>
          </p:nvPr>
        </p:nvSpPr>
        <p:spPr bwMode="auto">
          <a:xfrm>
            <a:off x="457200" y="1598615"/>
            <a:ext cx="82296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125" name="Picture 10"/>
          <p:cNvPicPr>
            <a:picLocks noChangeArrowheads="1"/>
          </p:cNvPicPr>
          <p:nvPr userDrawn="1"/>
        </p:nvPicPr>
        <p:blipFill>
          <a:blip r:embed="rId3" cstate="email">
            <a:extLst>
              <a:ext uri="{28A0092B-C50C-407E-A947-70E740481C1C}">
                <a14:useLocalDpi xmlns:a14="http://schemas.microsoft.com/office/drawing/2010/main" xmlns="" val="0"/>
              </a:ext>
            </a:extLst>
          </a:blip>
          <a:srcRect/>
          <a:stretch>
            <a:fillRect/>
          </a:stretch>
        </p:blipFill>
        <p:spPr bwMode="auto">
          <a:xfrm>
            <a:off x="8629650" y="6324600"/>
            <a:ext cx="2857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126" name="Picture 9"/>
          <p:cNvPicPr>
            <a:picLocks noChangeArrowheads="1"/>
          </p:cNvPicPr>
          <p:nvPr userDrawn="1"/>
        </p:nvPicPr>
        <p:blipFill>
          <a:blip r:embed="rId4" cstate="email">
            <a:extLst>
              <a:ext uri="{28A0092B-C50C-407E-A947-70E740481C1C}">
                <a14:useLocalDpi xmlns:a14="http://schemas.microsoft.com/office/drawing/2010/main" xmlns="" val="0"/>
              </a:ext>
            </a:extLst>
          </a:blip>
          <a:srcRect/>
          <a:stretch>
            <a:fillRect/>
          </a:stretch>
        </p:blipFill>
        <p:spPr bwMode="auto">
          <a:xfrm>
            <a:off x="8037513" y="6153150"/>
            <a:ext cx="6715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5127" name="Picture 8" descr="2-08.png"/>
          <p:cNvPicPr>
            <a:picLocks noChangeAspect="1"/>
          </p:cNvPicPr>
          <p:nvPr userDrawn="1"/>
        </p:nvPicPr>
        <p:blipFill>
          <a:blip r:embed="rId5" cstate="email">
            <a:extLst>
              <a:ext uri="{28A0092B-C50C-407E-A947-70E740481C1C}">
                <a14:useLocalDpi xmlns:a14="http://schemas.microsoft.com/office/drawing/2010/main" xmlns="" val="0"/>
              </a:ext>
            </a:extLst>
          </a:blip>
          <a:srcRect/>
          <a:stretch>
            <a:fillRect/>
          </a:stretch>
        </p:blipFill>
        <p:spPr bwMode="auto">
          <a:xfrm>
            <a:off x="228601" y="6248400"/>
            <a:ext cx="16668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8" name="Picture 9" descr="website-07.png"/>
          <p:cNvPicPr>
            <a:picLocks noChangeAspect="1"/>
          </p:cNvPicPr>
          <p:nvPr userDrawn="1"/>
        </p:nvPicPr>
        <p:blipFill>
          <a:blip r:embed="rId6" cstate="email">
            <a:extLst>
              <a:ext uri="{28A0092B-C50C-407E-A947-70E740481C1C}">
                <a14:useLocalDpi xmlns:a14="http://schemas.microsoft.com/office/drawing/2010/main" xmlns="" val="0"/>
              </a:ext>
            </a:extLst>
          </a:blip>
          <a:srcRect/>
          <a:stretch>
            <a:fillRect/>
          </a:stretch>
        </p:blipFill>
        <p:spPr bwMode="auto">
          <a:xfrm>
            <a:off x="6858000" y="6172200"/>
            <a:ext cx="13716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3" r:id="rId1"/>
  </p:sldLayoutIdLst>
  <p:txStyles>
    <p:titleStyle>
      <a:lvl1pPr algn="ctr" defTabSz="457200" rtl="0" eaLnBrk="0" fontAlgn="base" hangingPunct="0">
        <a:spcBef>
          <a:spcPct val="0"/>
        </a:spcBef>
        <a:spcAft>
          <a:spcPct val="0"/>
        </a:spcAft>
        <a:defRPr sz="2800" kern="1200">
          <a:solidFill>
            <a:schemeClr val="tx1"/>
          </a:solidFill>
          <a:latin typeface="Arial"/>
          <a:ea typeface="ＭＳ Ｐゴシック" charset="0"/>
          <a:cs typeface="Arial"/>
        </a:defRPr>
      </a:lvl1pPr>
      <a:lvl2pPr algn="ctr" defTabSz="457200" rtl="0" eaLnBrk="0" fontAlgn="base" hangingPunct="0">
        <a:spcBef>
          <a:spcPct val="0"/>
        </a:spcBef>
        <a:spcAft>
          <a:spcPct val="0"/>
        </a:spcAft>
        <a:defRPr sz="2800">
          <a:solidFill>
            <a:schemeClr val="tx1"/>
          </a:solidFill>
          <a:latin typeface="Arial" charset="0"/>
          <a:ea typeface="ＭＳ Ｐゴシック" charset="0"/>
        </a:defRPr>
      </a:lvl2pPr>
      <a:lvl3pPr algn="ctr" defTabSz="457200" rtl="0" eaLnBrk="0" fontAlgn="base" hangingPunct="0">
        <a:spcBef>
          <a:spcPct val="0"/>
        </a:spcBef>
        <a:spcAft>
          <a:spcPct val="0"/>
        </a:spcAft>
        <a:defRPr sz="2800">
          <a:solidFill>
            <a:schemeClr val="tx1"/>
          </a:solidFill>
          <a:latin typeface="Arial" charset="0"/>
          <a:ea typeface="ＭＳ Ｐゴシック" charset="0"/>
        </a:defRPr>
      </a:lvl3pPr>
      <a:lvl4pPr algn="ctr" defTabSz="457200" rtl="0" eaLnBrk="0" fontAlgn="base" hangingPunct="0">
        <a:spcBef>
          <a:spcPct val="0"/>
        </a:spcBef>
        <a:spcAft>
          <a:spcPct val="0"/>
        </a:spcAft>
        <a:defRPr sz="2800">
          <a:solidFill>
            <a:schemeClr val="tx1"/>
          </a:solidFill>
          <a:latin typeface="Arial" charset="0"/>
          <a:ea typeface="ＭＳ Ｐゴシック" charset="0"/>
        </a:defRPr>
      </a:lvl4pPr>
      <a:lvl5pPr algn="ctr" defTabSz="457200" rtl="0" eaLnBrk="0" fontAlgn="base" hangingPunct="0">
        <a:spcBef>
          <a:spcPct val="0"/>
        </a:spcBef>
        <a:spcAft>
          <a:spcPct val="0"/>
        </a:spcAft>
        <a:defRPr sz="2800">
          <a:solidFill>
            <a:schemeClr val="tx1"/>
          </a:solidFill>
          <a:latin typeface="Arial" charset="0"/>
          <a:ea typeface="ＭＳ Ｐゴシック" charset="0"/>
        </a:defRPr>
      </a:lvl5pPr>
      <a:lvl6pPr marL="457200" algn="ctr" defTabSz="457200" rtl="0" fontAlgn="base">
        <a:spcBef>
          <a:spcPct val="0"/>
        </a:spcBef>
        <a:spcAft>
          <a:spcPct val="0"/>
        </a:spcAft>
        <a:defRPr sz="2800">
          <a:solidFill>
            <a:schemeClr val="tx1"/>
          </a:solidFill>
          <a:latin typeface="Arial" charset="0"/>
          <a:ea typeface="ＭＳ Ｐゴシック" charset="0"/>
        </a:defRPr>
      </a:lvl6pPr>
      <a:lvl7pPr marL="914400" algn="ctr" defTabSz="457200" rtl="0" fontAlgn="base">
        <a:spcBef>
          <a:spcPct val="0"/>
        </a:spcBef>
        <a:spcAft>
          <a:spcPct val="0"/>
        </a:spcAft>
        <a:defRPr sz="2800">
          <a:solidFill>
            <a:schemeClr val="tx1"/>
          </a:solidFill>
          <a:latin typeface="Arial" charset="0"/>
          <a:ea typeface="ＭＳ Ｐゴシック" charset="0"/>
        </a:defRPr>
      </a:lvl7pPr>
      <a:lvl8pPr marL="1371600" algn="ctr" defTabSz="457200" rtl="0" fontAlgn="base">
        <a:spcBef>
          <a:spcPct val="0"/>
        </a:spcBef>
        <a:spcAft>
          <a:spcPct val="0"/>
        </a:spcAft>
        <a:defRPr sz="2800">
          <a:solidFill>
            <a:schemeClr val="tx1"/>
          </a:solidFill>
          <a:latin typeface="Arial" charset="0"/>
          <a:ea typeface="ＭＳ Ｐゴシック" charset="0"/>
        </a:defRPr>
      </a:lvl8pPr>
      <a:lvl9pPr marL="1828800" algn="ctr" defTabSz="457200" rtl="0" fontAlgn="base">
        <a:spcBef>
          <a:spcPct val="0"/>
        </a:spcBef>
        <a:spcAft>
          <a:spcPct val="0"/>
        </a:spcAft>
        <a:defRPr sz="28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defRPr sz="2000" kern="1200">
          <a:solidFill>
            <a:schemeClr val="tx1"/>
          </a:solidFill>
          <a:latin typeface="+mn-lt"/>
          <a:ea typeface="ＭＳ Ｐゴシック" charset="0"/>
          <a:cs typeface="ＭＳ Ｐゴシック" charset="0"/>
        </a:defRPr>
      </a:lvl1pPr>
      <a:lvl2pPr marL="457200" algn="l" defTabSz="457200" rtl="0" eaLnBrk="0" fontAlgn="base" hangingPunct="0">
        <a:spcBef>
          <a:spcPct val="20000"/>
        </a:spcBef>
        <a:spcAft>
          <a:spcPct val="0"/>
        </a:spcAft>
        <a:defRPr sz="2000" kern="1200">
          <a:solidFill>
            <a:schemeClr val="tx1"/>
          </a:solidFill>
          <a:latin typeface="+mn-lt"/>
          <a:ea typeface="ＭＳ Ｐゴシック" charset="0"/>
          <a:cs typeface="+mn-cs"/>
        </a:defRPr>
      </a:lvl2pPr>
      <a:lvl3pPr marL="914400" algn="l" defTabSz="457200" rtl="0" eaLnBrk="0" fontAlgn="base" hangingPunct="0">
        <a:spcBef>
          <a:spcPct val="20000"/>
        </a:spcBef>
        <a:spcAft>
          <a:spcPct val="0"/>
        </a:spcAft>
        <a:defRPr sz="2000" kern="1200">
          <a:solidFill>
            <a:schemeClr val="tx1"/>
          </a:solidFill>
          <a:latin typeface="+mn-lt"/>
          <a:ea typeface="ＭＳ Ｐゴシック" charset="0"/>
          <a:cs typeface="+mn-cs"/>
        </a:defRPr>
      </a:lvl3pPr>
      <a:lvl4pPr marL="1371600" algn="l" defTabSz="457200" rtl="0" eaLnBrk="0" fontAlgn="base" hangingPunct="0">
        <a:spcBef>
          <a:spcPct val="20000"/>
        </a:spcBef>
        <a:spcAft>
          <a:spcPct val="0"/>
        </a:spcAft>
        <a:defRPr sz="2000" kern="1200">
          <a:solidFill>
            <a:schemeClr val="tx1"/>
          </a:solidFill>
          <a:latin typeface="+mn-lt"/>
          <a:ea typeface="ＭＳ Ｐゴシック" charset="0"/>
          <a:cs typeface="+mn-cs"/>
        </a:defRPr>
      </a:lvl4pPr>
      <a:lvl5pPr marL="1828800" algn="l" defTabSz="457200" rtl="0" eaLnBrk="0" fontAlgn="base" hangingPunct="0">
        <a:spcBef>
          <a:spcPct val="20000"/>
        </a:spcBef>
        <a:spcAft>
          <a:spcPct val="0"/>
        </a:spcAft>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7171" name="Rectangle 2"/>
          <p:cNvSpPr>
            <a:spLocks/>
          </p:cNvSpPr>
          <p:nvPr userDrawn="1"/>
        </p:nvSpPr>
        <p:spPr bwMode="auto">
          <a:xfrm>
            <a:off x="1" y="6097588"/>
            <a:ext cx="9169400" cy="762000"/>
          </a:xfrm>
          <a:prstGeom prst="rect">
            <a:avLst/>
          </a:prstGeom>
          <a:solidFill>
            <a:schemeClr val="tx1"/>
          </a:solidFill>
          <a:ln w="25400">
            <a:solidFill>
              <a:schemeClr val="tx1">
                <a:alpha val="0"/>
              </a:schemeClr>
            </a:solidFill>
            <a:miter lim="800000"/>
            <a:headEnd/>
            <a:tailEnd/>
          </a:ln>
        </p:spPr>
        <p:txBody>
          <a:bodyPr lIns="0" tIns="0" rIns="0" bIns="0"/>
          <a:lstStyle/>
          <a:p>
            <a:endParaRPr lang="en-US" sz="1200">
              <a:solidFill>
                <a:schemeClr val="tx1"/>
              </a:solidFill>
            </a:endParaRPr>
          </a:p>
        </p:txBody>
      </p:sp>
      <p:sp>
        <p:nvSpPr>
          <p:cNvPr id="7172" name="Rectangle 2"/>
          <p:cNvSpPr>
            <a:spLocks noGrp="1" noChangeArrowheads="1"/>
          </p:cNvSpPr>
          <p:nvPr>
            <p:ph type="body" idx="1"/>
          </p:nvPr>
        </p:nvSpPr>
        <p:spPr bwMode="auto">
          <a:xfrm>
            <a:off x="457200" y="1598615"/>
            <a:ext cx="82296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173" name="Picture 10"/>
          <p:cNvPicPr>
            <a:picLocks noChangeArrowheads="1"/>
          </p:cNvPicPr>
          <p:nvPr userDrawn="1"/>
        </p:nvPicPr>
        <p:blipFill>
          <a:blip r:embed="rId3" cstate="email">
            <a:extLst>
              <a:ext uri="{28A0092B-C50C-407E-A947-70E740481C1C}">
                <a14:useLocalDpi xmlns:a14="http://schemas.microsoft.com/office/drawing/2010/main" xmlns="" val="0"/>
              </a:ext>
            </a:extLst>
          </a:blip>
          <a:srcRect/>
          <a:stretch>
            <a:fillRect/>
          </a:stretch>
        </p:blipFill>
        <p:spPr bwMode="auto">
          <a:xfrm>
            <a:off x="8629650" y="6324600"/>
            <a:ext cx="2857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74" name="Picture 9"/>
          <p:cNvPicPr>
            <a:picLocks noChangeArrowheads="1"/>
          </p:cNvPicPr>
          <p:nvPr userDrawn="1"/>
        </p:nvPicPr>
        <p:blipFill>
          <a:blip r:embed="rId4" cstate="email">
            <a:extLst>
              <a:ext uri="{28A0092B-C50C-407E-A947-70E740481C1C}">
                <a14:useLocalDpi xmlns:a14="http://schemas.microsoft.com/office/drawing/2010/main" xmlns="" val="0"/>
              </a:ext>
            </a:extLst>
          </a:blip>
          <a:srcRect/>
          <a:stretch>
            <a:fillRect/>
          </a:stretch>
        </p:blipFill>
        <p:spPr bwMode="auto">
          <a:xfrm>
            <a:off x="8037513" y="6153150"/>
            <a:ext cx="6715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7175" name="Picture 8" descr="2-08.png"/>
          <p:cNvPicPr>
            <a:picLocks noChangeAspect="1"/>
          </p:cNvPicPr>
          <p:nvPr userDrawn="1"/>
        </p:nvPicPr>
        <p:blipFill>
          <a:blip r:embed="rId5" cstate="email">
            <a:extLst>
              <a:ext uri="{28A0092B-C50C-407E-A947-70E740481C1C}">
                <a14:useLocalDpi xmlns:a14="http://schemas.microsoft.com/office/drawing/2010/main" xmlns="" val="0"/>
              </a:ext>
            </a:extLst>
          </a:blip>
          <a:srcRect/>
          <a:stretch>
            <a:fillRect/>
          </a:stretch>
        </p:blipFill>
        <p:spPr bwMode="auto">
          <a:xfrm>
            <a:off x="228601" y="6248400"/>
            <a:ext cx="16668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6" name="Picture 9" descr="website-07.png"/>
          <p:cNvPicPr>
            <a:picLocks noChangeAspect="1"/>
          </p:cNvPicPr>
          <p:nvPr userDrawn="1"/>
        </p:nvPicPr>
        <p:blipFill>
          <a:blip r:embed="rId6" cstate="email">
            <a:extLst>
              <a:ext uri="{28A0092B-C50C-407E-A947-70E740481C1C}">
                <a14:useLocalDpi xmlns:a14="http://schemas.microsoft.com/office/drawing/2010/main" xmlns="" val="0"/>
              </a:ext>
            </a:extLst>
          </a:blip>
          <a:srcRect/>
          <a:stretch>
            <a:fillRect/>
          </a:stretch>
        </p:blipFill>
        <p:spPr bwMode="auto">
          <a:xfrm>
            <a:off x="6858000" y="6172200"/>
            <a:ext cx="13716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4" r:id="rId1"/>
  </p:sldLayoutIdLst>
  <p:txStyles>
    <p:titleStyle>
      <a:lvl1pPr algn="ctr" defTabSz="457200" rtl="0" eaLnBrk="0" fontAlgn="base" hangingPunct="0">
        <a:spcBef>
          <a:spcPct val="0"/>
        </a:spcBef>
        <a:spcAft>
          <a:spcPct val="0"/>
        </a:spcAft>
        <a:defRPr sz="2800" kern="1200">
          <a:solidFill>
            <a:schemeClr val="tx1"/>
          </a:solidFill>
          <a:latin typeface="Arial"/>
          <a:ea typeface="ＭＳ Ｐゴシック" charset="0"/>
          <a:cs typeface="Arial"/>
        </a:defRPr>
      </a:lvl1pPr>
      <a:lvl2pPr algn="ctr" defTabSz="457200" rtl="0" eaLnBrk="0" fontAlgn="base" hangingPunct="0">
        <a:spcBef>
          <a:spcPct val="0"/>
        </a:spcBef>
        <a:spcAft>
          <a:spcPct val="0"/>
        </a:spcAft>
        <a:defRPr sz="2800">
          <a:solidFill>
            <a:schemeClr val="tx1"/>
          </a:solidFill>
          <a:latin typeface="Arial" charset="0"/>
          <a:ea typeface="ＭＳ Ｐゴシック" charset="0"/>
        </a:defRPr>
      </a:lvl2pPr>
      <a:lvl3pPr algn="ctr" defTabSz="457200" rtl="0" eaLnBrk="0" fontAlgn="base" hangingPunct="0">
        <a:spcBef>
          <a:spcPct val="0"/>
        </a:spcBef>
        <a:spcAft>
          <a:spcPct val="0"/>
        </a:spcAft>
        <a:defRPr sz="2800">
          <a:solidFill>
            <a:schemeClr val="tx1"/>
          </a:solidFill>
          <a:latin typeface="Arial" charset="0"/>
          <a:ea typeface="ＭＳ Ｐゴシック" charset="0"/>
        </a:defRPr>
      </a:lvl3pPr>
      <a:lvl4pPr algn="ctr" defTabSz="457200" rtl="0" eaLnBrk="0" fontAlgn="base" hangingPunct="0">
        <a:spcBef>
          <a:spcPct val="0"/>
        </a:spcBef>
        <a:spcAft>
          <a:spcPct val="0"/>
        </a:spcAft>
        <a:defRPr sz="2800">
          <a:solidFill>
            <a:schemeClr val="tx1"/>
          </a:solidFill>
          <a:latin typeface="Arial" charset="0"/>
          <a:ea typeface="ＭＳ Ｐゴシック" charset="0"/>
        </a:defRPr>
      </a:lvl4pPr>
      <a:lvl5pPr algn="ctr" defTabSz="457200" rtl="0" eaLnBrk="0" fontAlgn="base" hangingPunct="0">
        <a:spcBef>
          <a:spcPct val="0"/>
        </a:spcBef>
        <a:spcAft>
          <a:spcPct val="0"/>
        </a:spcAft>
        <a:defRPr sz="2800">
          <a:solidFill>
            <a:schemeClr val="tx1"/>
          </a:solidFill>
          <a:latin typeface="Arial" charset="0"/>
          <a:ea typeface="ＭＳ Ｐゴシック" charset="0"/>
        </a:defRPr>
      </a:lvl5pPr>
      <a:lvl6pPr marL="457200" algn="ctr" defTabSz="457200" rtl="0" fontAlgn="base">
        <a:spcBef>
          <a:spcPct val="0"/>
        </a:spcBef>
        <a:spcAft>
          <a:spcPct val="0"/>
        </a:spcAft>
        <a:defRPr sz="2800">
          <a:solidFill>
            <a:schemeClr val="tx1"/>
          </a:solidFill>
          <a:latin typeface="Arial" charset="0"/>
          <a:ea typeface="ＭＳ Ｐゴシック" charset="0"/>
        </a:defRPr>
      </a:lvl6pPr>
      <a:lvl7pPr marL="914400" algn="ctr" defTabSz="457200" rtl="0" fontAlgn="base">
        <a:spcBef>
          <a:spcPct val="0"/>
        </a:spcBef>
        <a:spcAft>
          <a:spcPct val="0"/>
        </a:spcAft>
        <a:defRPr sz="2800">
          <a:solidFill>
            <a:schemeClr val="tx1"/>
          </a:solidFill>
          <a:latin typeface="Arial" charset="0"/>
          <a:ea typeface="ＭＳ Ｐゴシック" charset="0"/>
        </a:defRPr>
      </a:lvl7pPr>
      <a:lvl8pPr marL="1371600" algn="ctr" defTabSz="457200" rtl="0" fontAlgn="base">
        <a:spcBef>
          <a:spcPct val="0"/>
        </a:spcBef>
        <a:spcAft>
          <a:spcPct val="0"/>
        </a:spcAft>
        <a:defRPr sz="2800">
          <a:solidFill>
            <a:schemeClr val="tx1"/>
          </a:solidFill>
          <a:latin typeface="Arial" charset="0"/>
          <a:ea typeface="ＭＳ Ｐゴシック" charset="0"/>
        </a:defRPr>
      </a:lvl8pPr>
      <a:lvl9pPr marL="1828800" algn="ctr" defTabSz="457200" rtl="0" fontAlgn="base">
        <a:spcBef>
          <a:spcPct val="0"/>
        </a:spcBef>
        <a:spcAft>
          <a:spcPct val="0"/>
        </a:spcAft>
        <a:defRPr sz="28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1pPr>
      <a:lvl2pPr marL="4572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2pPr>
      <a:lvl3pPr marL="9144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3pPr>
      <a:lvl4pPr marL="13716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4pPr>
      <a:lvl5pPr marL="18288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Slide Separator</a:t>
            </a:r>
            <a:endParaRPr lang="en-US" dirty="0"/>
          </a:p>
        </p:txBody>
      </p:sp>
      <p:sp>
        <p:nvSpPr>
          <p:cNvPr id="9219" name="Rectangle 2"/>
          <p:cNvSpPr>
            <a:spLocks/>
          </p:cNvSpPr>
          <p:nvPr userDrawn="1"/>
        </p:nvSpPr>
        <p:spPr bwMode="auto">
          <a:xfrm>
            <a:off x="1" y="6097588"/>
            <a:ext cx="9169400" cy="762000"/>
          </a:xfrm>
          <a:prstGeom prst="rect">
            <a:avLst/>
          </a:prstGeom>
          <a:solidFill>
            <a:schemeClr val="tx1"/>
          </a:solidFill>
          <a:ln w="25400">
            <a:solidFill>
              <a:schemeClr val="tx1">
                <a:alpha val="0"/>
              </a:schemeClr>
            </a:solidFill>
            <a:miter lim="800000"/>
            <a:headEnd/>
            <a:tailEnd/>
          </a:ln>
        </p:spPr>
        <p:txBody>
          <a:bodyPr lIns="0" tIns="0" rIns="0" bIns="0"/>
          <a:lstStyle/>
          <a:p>
            <a:endParaRPr lang="en-US" sz="1200">
              <a:solidFill>
                <a:schemeClr val="tx1"/>
              </a:solidFill>
            </a:endParaRPr>
          </a:p>
        </p:txBody>
      </p:sp>
      <p:sp>
        <p:nvSpPr>
          <p:cNvPr id="9220" name="Rectangle 2"/>
          <p:cNvSpPr>
            <a:spLocks noGrp="1" noChangeArrowheads="1"/>
          </p:cNvSpPr>
          <p:nvPr>
            <p:ph type="body" idx="1"/>
          </p:nvPr>
        </p:nvSpPr>
        <p:spPr bwMode="auto">
          <a:xfrm>
            <a:off x="457200" y="1598615"/>
            <a:ext cx="82296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221" name="Picture 10"/>
          <p:cNvPicPr>
            <a:picLocks noChangeArrowheads="1"/>
          </p:cNvPicPr>
          <p:nvPr userDrawn="1"/>
        </p:nvPicPr>
        <p:blipFill>
          <a:blip r:embed="rId3" cstate="email">
            <a:extLst>
              <a:ext uri="{28A0092B-C50C-407E-A947-70E740481C1C}">
                <a14:useLocalDpi xmlns:a14="http://schemas.microsoft.com/office/drawing/2010/main" xmlns="" val="0"/>
              </a:ext>
            </a:extLst>
          </a:blip>
          <a:srcRect/>
          <a:stretch>
            <a:fillRect/>
          </a:stretch>
        </p:blipFill>
        <p:spPr bwMode="auto">
          <a:xfrm>
            <a:off x="8629650" y="6324600"/>
            <a:ext cx="2857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222" name="Picture 9"/>
          <p:cNvPicPr>
            <a:picLocks noChangeArrowheads="1"/>
          </p:cNvPicPr>
          <p:nvPr userDrawn="1"/>
        </p:nvPicPr>
        <p:blipFill>
          <a:blip r:embed="rId4" cstate="email">
            <a:extLst>
              <a:ext uri="{28A0092B-C50C-407E-A947-70E740481C1C}">
                <a14:useLocalDpi xmlns:a14="http://schemas.microsoft.com/office/drawing/2010/main" xmlns="" val="0"/>
              </a:ext>
            </a:extLst>
          </a:blip>
          <a:srcRect/>
          <a:stretch>
            <a:fillRect/>
          </a:stretch>
        </p:blipFill>
        <p:spPr bwMode="auto">
          <a:xfrm>
            <a:off x="8037513" y="6153150"/>
            <a:ext cx="6715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9223" name="Picture 8" descr="2-08.png"/>
          <p:cNvPicPr>
            <a:picLocks noChangeAspect="1"/>
          </p:cNvPicPr>
          <p:nvPr userDrawn="1"/>
        </p:nvPicPr>
        <p:blipFill>
          <a:blip r:embed="rId5" cstate="email">
            <a:extLst>
              <a:ext uri="{28A0092B-C50C-407E-A947-70E740481C1C}">
                <a14:useLocalDpi xmlns:a14="http://schemas.microsoft.com/office/drawing/2010/main" xmlns="" val="0"/>
              </a:ext>
            </a:extLst>
          </a:blip>
          <a:srcRect/>
          <a:stretch>
            <a:fillRect/>
          </a:stretch>
        </p:blipFill>
        <p:spPr bwMode="auto">
          <a:xfrm>
            <a:off x="228601" y="6248400"/>
            <a:ext cx="16668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4" name="Picture 9" descr="website-07.png"/>
          <p:cNvPicPr>
            <a:picLocks noChangeAspect="1"/>
          </p:cNvPicPr>
          <p:nvPr userDrawn="1"/>
        </p:nvPicPr>
        <p:blipFill>
          <a:blip r:embed="rId6" cstate="email">
            <a:extLst>
              <a:ext uri="{28A0092B-C50C-407E-A947-70E740481C1C}">
                <a14:useLocalDpi xmlns:a14="http://schemas.microsoft.com/office/drawing/2010/main" xmlns="" val="0"/>
              </a:ext>
            </a:extLst>
          </a:blip>
          <a:srcRect/>
          <a:stretch>
            <a:fillRect/>
          </a:stretch>
        </p:blipFill>
        <p:spPr bwMode="auto">
          <a:xfrm>
            <a:off x="6858000" y="6172200"/>
            <a:ext cx="13716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5" r:id="rId1"/>
  </p:sldLayoutIdLst>
  <p:txStyles>
    <p:titleStyle>
      <a:lvl1pPr algn="ctr" defTabSz="457200" rtl="0" eaLnBrk="0" fontAlgn="base" hangingPunct="0">
        <a:spcBef>
          <a:spcPct val="0"/>
        </a:spcBef>
        <a:spcAft>
          <a:spcPct val="0"/>
        </a:spcAft>
        <a:defRPr sz="2800" kern="1200">
          <a:solidFill>
            <a:schemeClr val="tx1"/>
          </a:solidFill>
          <a:latin typeface="Arial"/>
          <a:ea typeface="ＭＳ Ｐゴシック" charset="0"/>
          <a:cs typeface="Arial"/>
        </a:defRPr>
      </a:lvl1pPr>
      <a:lvl2pPr algn="ctr" defTabSz="457200" rtl="0" eaLnBrk="0" fontAlgn="base" hangingPunct="0">
        <a:spcBef>
          <a:spcPct val="0"/>
        </a:spcBef>
        <a:spcAft>
          <a:spcPct val="0"/>
        </a:spcAft>
        <a:defRPr sz="2800">
          <a:solidFill>
            <a:schemeClr val="tx1"/>
          </a:solidFill>
          <a:latin typeface="Arial" charset="0"/>
          <a:ea typeface="ＭＳ Ｐゴシック" charset="0"/>
        </a:defRPr>
      </a:lvl2pPr>
      <a:lvl3pPr algn="ctr" defTabSz="457200" rtl="0" eaLnBrk="0" fontAlgn="base" hangingPunct="0">
        <a:spcBef>
          <a:spcPct val="0"/>
        </a:spcBef>
        <a:spcAft>
          <a:spcPct val="0"/>
        </a:spcAft>
        <a:defRPr sz="2800">
          <a:solidFill>
            <a:schemeClr val="tx1"/>
          </a:solidFill>
          <a:latin typeface="Arial" charset="0"/>
          <a:ea typeface="ＭＳ Ｐゴシック" charset="0"/>
        </a:defRPr>
      </a:lvl3pPr>
      <a:lvl4pPr algn="ctr" defTabSz="457200" rtl="0" eaLnBrk="0" fontAlgn="base" hangingPunct="0">
        <a:spcBef>
          <a:spcPct val="0"/>
        </a:spcBef>
        <a:spcAft>
          <a:spcPct val="0"/>
        </a:spcAft>
        <a:defRPr sz="2800">
          <a:solidFill>
            <a:schemeClr val="tx1"/>
          </a:solidFill>
          <a:latin typeface="Arial" charset="0"/>
          <a:ea typeface="ＭＳ Ｐゴシック" charset="0"/>
        </a:defRPr>
      </a:lvl4pPr>
      <a:lvl5pPr algn="ctr" defTabSz="457200" rtl="0" eaLnBrk="0" fontAlgn="base" hangingPunct="0">
        <a:spcBef>
          <a:spcPct val="0"/>
        </a:spcBef>
        <a:spcAft>
          <a:spcPct val="0"/>
        </a:spcAft>
        <a:defRPr sz="2800">
          <a:solidFill>
            <a:schemeClr val="tx1"/>
          </a:solidFill>
          <a:latin typeface="Arial" charset="0"/>
          <a:ea typeface="ＭＳ Ｐゴシック" charset="0"/>
        </a:defRPr>
      </a:lvl5pPr>
      <a:lvl6pPr marL="457200" algn="ctr" defTabSz="457200" rtl="0" fontAlgn="base">
        <a:spcBef>
          <a:spcPct val="0"/>
        </a:spcBef>
        <a:spcAft>
          <a:spcPct val="0"/>
        </a:spcAft>
        <a:defRPr sz="2800">
          <a:solidFill>
            <a:schemeClr val="tx1"/>
          </a:solidFill>
          <a:latin typeface="Arial" charset="0"/>
          <a:ea typeface="ＭＳ Ｐゴシック" charset="0"/>
        </a:defRPr>
      </a:lvl6pPr>
      <a:lvl7pPr marL="914400" algn="ctr" defTabSz="457200" rtl="0" fontAlgn="base">
        <a:spcBef>
          <a:spcPct val="0"/>
        </a:spcBef>
        <a:spcAft>
          <a:spcPct val="0"/>
        </a:spcAft>
        <a:defRPr sz="2800">
          <a:solidFill>
            <a:schemeClr val="tx1"/>
          </a:solidFill>
          <a:latin typeface="Arial" charset="0"/>
          <a:ea typeface="ＭＳ Ｐゴシック" charset="0"/>
        </a:defRPr>
      </a:lvl7pPr>
      <a:lvl8pPr marL="1371600" algn="ctr" defTabSz="457200" rtl="0" fontAlgn="base">
        <a:spcBef>
          <a:spcPct val="0"/>
        </a:spcBef>
        <a:spcAft>
          <a:spcPct val="0"/>
        </a:spcAft>
        <a:defRPr sz="2800">
          <a:solidFill>
            <a:schemeClr val="tx1"/>
          </a:solidFill>
          <a:latin typeface="Arial" charset="0"/>
          <a:ea typeface="ＭＳ Ｐゴシック" charset="0"/>
        </a:defRPr>
      </a:lvl8pPr>
      <a:lvl9pPr marL="1828800" algn="ctr" defTabSz="457200" rtl="0" fontAlgn="base">
        <a:spcBef>
          <a:spcPct val="0"/>
        </a:spcBef>
        <a:spcAft>
          <a:spcPct val="0"/>
        </a:spcAft>
        <a:defRPr sz="28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1pPr>
      <a:lvl2pPr marL="4572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2pPr>
      <a:lvl3pPr marL="9144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3pPr>
      <a:lvl4pPr marL="13716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4pPr>
      <a:lvl5pPr marL="1828800" algn="l" defTabSz="457200" rtl="0" eaLnBrk="0" fontAlgn="base" hangingPunct="0">
        <a:spcBef>
          <a:spcPct val="20000"/>
        </a:spcBef>
        <a:spcAft>
          <a:spcPct val="0"/>
        </a:spcAft>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79.png"/><Relationship Id="rId2" Type="http://schemas.openxmlformats.org/officeDocument/2006/relationships/notesSlide" Target="../notesSlides/notesSlide19.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3.png"/><Relationship Id="rId21" Type="http://schemas.openxmlformats.org/officeDocument/2006/relationships/image" Target="../media/image100.png"/><Relationship Id="rId7" Type="http://schemas.openxmlformats.org/officeDocument/2006/relationships/image" Target="../media/image82.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20.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86.emf"/><Relationship Id="rId11" Type="http://schemas.openxmlformats.org/officeDocument/2006/relationships/image" Target="../media/image90.jpeg"/><Relationship Id="rId5" Type="http://schemas.openxmlformats.org/officeDocument/2006/relationships/image" Target="../media/image85.emf"/><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4.png"/><Relationship Id="rId9" Type="http://schemas.openxmlformats.org/officeDocument/2006/relationships/image" Target="../media/image88.png"/><Relationship Id="rId1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87.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21.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6.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117.png"/><Relationship Id="rId21" Type="http://schemas.openxmlformats.org/officeDocument/2006/relationships/image" Target="../media/image135.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22.xml"/><Relationship Id="rId16" Type="http://schemas.openxmlformats.org/officeDocument/2006/relationships/image" Target="../media/image130.png"/><Relationship Id="rId20"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png"/><Relationship Id="rId19" Type="http://schemas.openxmlformats.org/officeDocument/2006/relationships/image" Target="../media/image133.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e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2.png"/><Relationship Id="rId7" Type="http://schemas.openxmlformats.org/officeDocument/2006/relationships/image" Target="../media/image15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3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65.png"/></Relationships>
</file>

<file path=ppt/slides/_rels/slide3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sz="quarter" idx="10"/>
          </p:nvPr>
        </p:nvSpPr>
        <p:spPr>
          <a:xfrm>
            <a:off x="457200" y="1752600"/>
            <a:ext cx="5562600" cy="2667000"/>
          </a:xfrm>
          <a:ln w="38100">
            <a:solidFill>
              <a:schemeClr val="tx1"/>
            </a:solidFill>
          </a:ln>
        </p:spPr>
        <p:txBody>
          <a:bodyPr/>
          <a:lstStyle/>
          <a:p>
            <a:pPr algn="ctr">
              <a:lnSpc>
                <a:spcPts val="3000"/>
              </a:lnSpc>
            </a:pPr>
            <a:r>
              <a:rPr lang="en-US" sz="2500" dirty="0">
                <a:latin typeface="Times New Roman" panose="02020603050405020304" pitchFamily="18" charset="0"/>
                <a:ea typeface="ヒラギノ角ゴ ProN W3" charset="0"/>
                <a:cs typeface="Times New Roman" panose="02020603050405020304" pitchFamily="18" charset="0"/>
              </a:rPr>
              <a:t>Inverse Image </a:t>
            </a:r>
            <a:r>
              <a:rPr lang="en-US" sz="2500" dirty="0" smtClean="0">
                <a:latin typeface="Times New Roman" panose="02020603050405020304" pitchFamily="18" charset="0"/>
                <a:ea typeface="ヒラギノ角ゴ ProN W3" charset="0"/>
                <a:cs typeface="Times New Roman" panose="02020603050405020304" pitchFamily="18" charset="0"/>
              </a:rPr>
              <a:t>Editing:</a:t>
            </a:r>
          </a:p>
          <a:p>
            <a:pPr algn="ctr">
              <a:lnSpc>
                <a:spcPts val="2500"/>
              </a:lnSpc>
            </a:pPr>
            <a:r>
              <a:rPr lang="en-US" sz="2500" dirty="0">
                <a:latin typeface="Times New Roman" panose="02020603050405020304" pitchFamily="18" charset="0"/>
                <a:ea typeface="ヒラギノ角ゴ ProN W3" charset="0"/>
                <a:cs typeface="Times New Roman" panose="02020603050405020304" pitchFamily="18" charset="0"/>
              </a:rPr>
              <a:t>Recovering a Semantic Editing History from a Before-and-After Image </a:t>
            </a:r>
            <a:r>
              <a:rPr lang="en-US" sz="2500" dirty="0" smtClean="0">
                <a:latin typeface="Times New Roman" panose="02020603050405020304" pitchFamily="18" charset="0"/>
                <a:ea typeface="ヒラギノ角ゴ ProN W3" charset="0"/>
                <a:cs typeface="Times New Roman" panose="02020603050405020304" pitchFamily="18" charset="0"/>
              </a:rPr>
              <a:t>Pair</a:t>
            </a:r>
          </a:p>
          <a:p>
            <a:pPr algn="ctr"/>
            <a:endParaRPr lang="en-US" sz="800" dirty="0" smtClean="0">
              <a:latin typeface="Times New Roman" panose="02020603050405020304" pitchFamily="18" charset="0"/>
              <a:ea typeface="ヒラギノ角ゴ ProN W3" charset="0"/>
              <a:cs typeface="Times New Roman" panose="02020603050405020304" pitchFamily="18" charset="0"/>
            </a:endParaRPr>
          </a:p>
          <a:p>
            <a:pPr algn="ctr">
              <a:lnSpc>
                <a:spcPts val="1000"/>
              </a:lnSpc>
            </a:pPr>
            <a:r>
              <a:rPr lang="en-US" sz="1800" dirty="0" smtClean="0">
                <a:latin typeface="Times New Roman" panose="02020603050405020304" pitchFamily="18" charset="0"/>
                <a:ea typeface="ヒラギノ角ゴ ProN W3" charset="0"/>
                <a:cs typeface="Times New Roman" panose="02020603050405020304" pitchFamily="18" charset="0"/>
              </a:rPr>
              <a:t>Shi-Min Hu</a:t>
            </a:r>
            <a:r>
              <a:rPr lang="en-US" sz="1800" baseline="30000" dirty="0" smtClean="0">
                <a:latin typeface="Times New Roman" panose="02020603050405020304" pitchFamily="18" charset="0"/>
                <a:ea typeface="ヒラギノ角ゴ ProN W3" charset="0"/>
                <a:cs typeface="Times New Roman" panose="02020603050405020304" pitchFamily="18" charset="0"/>
              </a:rPr>
              <a:t>1</a:t>
            </a:r>
            <a:r>
              <a:rPr lang="en-US" sz="1800" dirty="0" smtClean="0">
                <a:latin typeface="Times New Roman" panose="02020603050405020304" pitchFamily="18" charset="0"/>
                <a:ea typeface="ヒラギノ角ゴ ProN W3" charset="0"/>
                <a:cs typeface="Times New Roman" panose="02020603050405020304" pitchFamily="18" charset="0"/>
              </a:rPr>
              <a:t>   Kun Xu</a:t>
            </a:r>
            <a:r>
              <a:rPr lang="en-US" sz="1800" baseline="30000" dirty="0" smtClean="0">
                <a:latin typeface="Times New Roman" panose="02020603050405020304" pitchFamily="18" charset="0"/>
                <a:ea typeface="ヒラギノ角ゴ ProN W3" charset="0"/>
                <a:cs typeface="Times New Roman" panose="02020603050405020304" pitchFamily="18" charset="0"/>
              </a:rPr>
              <a:t>1</a:t>
            </a:r>
            <a:r>
              <a:rPr lang="en-US" sz="1800" dirty="0" smtClean="0">
                <a:latin typeface="Times New Roman" panose="02020603050405020304" pitchFamily="18" charset="0"/>
                <a:ea typeface="ヒラギノ角ゴ ProN W3" charset="0"/>
                <a:cs typeface="Times New Roman" panose="02020603050405020304" pitchFamily="18" charset="0"/>
              </a:rPr>
              <a:t>   Li-Qian Ma</a:t>
            </a:r>
            <a:r>
              <a:rPr lang="en-US" sz="1800" baseline="30000" dirty="0" smtClean="0">
                <a:latin typeface="Times New Roman" panose="02020603050405020304" pitchFamily="18" charset="0"/>
                <a:ea typeface="ヒラギノ角ゴ ProN W3" charset="0"/>
                <a:cs typeface="Times New Roman" panose="02020603050405020304" pitchFamily="18" charset="0"/>
              </a:rPr>
              <a:t>1</a:t>
            </a:r>
          </a:p>
          <a:p>
            <a:pPr algn="ctr">
              <a:lnSpc>
                <a:spcPts val="1000"/>
              </a:lnSpc>
            </a:pPr>
            <a:r>
              <a:rPr lang="en-US" sz="1800" dirty="0" smtClean="0">
                <a:latin typeface="Times New Roman" panose="02020603050405020304" pitchFamily="18" charset="0"/>
                <a:ea typeface="ヒラギノ角ゴ ProN W3" charset="0"/>
                <a:cs typeface="Times New Roman" panose="02020603050405020304" pitchFamily="18" charset="0"/>
              </a:rPr>
              <a:t>Bin Liu</a:t>
            </a:r>
            <a:r>
              <a:rPr lang="en-US" sz="1800" baseline="30000" dirty="0" smtClean="0">
                <a:latin typeface="Times New Roman" panose="02020603050405020304" pitchFamily="18" charset="0"/>
                <a:ea typeface="ヒラギノ角ゴ ProN W3" charset="0"/>
                <a:cs typeface="Times New Roman" panose="02020603050405020304" pitchFamily="18" charset="0"/>
              </a:rPr>
              <a:t>1</a:t>
            </a:r>
            <a:r>
              <a:rPr lang="en-US" sz="1800" dirty="0" smtClean="0">
                <a:latin typeface="Times New Roman" panose="02020603050405020304" pitchFamily="18" charset="0"/>
                <a:ea typeface="ヒラギノ角ゴ ProN W3" charset="0"/>
                <a:cs typeface="Times New Roman" panose="02020603050405020304" pitchFamily="18" charset="0"/>
              </a:rPr>
              <a:t>   Bi-Ye Jiang</a:t>
            </a:r>
            <a:r>
              <a:rPr lang="en-US" sz="1800" baseline="30000" dirty="0" smtClean="0">
                <a:latin typeface="Times New Roman" panose="02020603050405020304" pitchFamily="18" charset="0"/>
                <a:ea typeface="ヒラギノ角ゴ ProN W3" charset="0"/>
                <a:cs typeface="Times New Roman" panose="02020603050405020304" pitchFamily="18" charset="0"/>
              </a:rPr>
              <a:t>1</a:t>
            </a:r>
            <a:r>
              <a:rPr lang="en-US" sz="1800" dirty="0" smtClean="0">
                <a:latin typeface="Times New Roman" panose="02020603050405020304" pitchFamily="18" charset="0"/>
                <a:ea typeface="ヒラギノ角ゴ ProN W3" charset="0"/>
                <a:cs typeface="Times New Roman" panose="02020603050405020304" pitchFamily="18" charset="0"/>
              </a:rPr>
              <a:t>   </a:t>
            </a:r>
            <a:r>
              <a:rPr lang="en-US" sz="1800" dirty="0" err="1" smtClean="0">
                <a:latin typeface="Times New Roman" panose="02020603050405020304" pitchFamily="18" charset="0"/>
                <a:ea typeface="ヒラギノ角ゴ ProN W3" charset="0"/>
                <a:cs typeface="Times New Roman" panose="02020603050405020304" pitchFamily="18" charset="0"/>
              </a:rPr>
              <a:t>Jue</a:t>
            </a:r>
            <a:r>
              <a:rPr lang="en-US" sz="1800" dirty="0" smtClean="0">
                <a:latin typeface="Times New Roman" panose="02020603050405020304" pitchFamily="18" charset="0"/>
                <a:ea typeface="ヒラギノ角ゴ ProN W3" charset="0"/>
                <a:cs typeface="Times New Roman" panose="02020603050405020304" pitchFamily="18" charset="0"/>
              </a:rPr>
              <a:t> Wang</a:t>
            </a:r>
            <a:r>
              <a:rPr lang="en-US" sz="1800" baseline="30000" dirty="0" smtClean="0">
                <a:latin typeface="Times New Roman" panose="02020603050405020304" pitchFamily="18" charset="0"/>
                <a:ea typeface="ヒラギノ角ゴ ProN W3" charset="0"/>
                <a:cs typeface="Times New Roman" panose="02020603050405020304" pitchFamily="18" charset="0"/>
              </a:rPr>
              <a:t>2</a:t>
            </a:r>
          </a:p>
          <a:p>
            <a:pPr algn="ctr"/>
            <a:endParaRPr lang="en-US" sz="800" baseline="30000" dirty="0" smtClean="0">
              <a:latin typeface="Times New Roman" panose="02020603050405020304" pitchFamily="18" charset="0"/>
              <a:ea typeface="ヒラギノ角ゴ ProN W3" charset="0"/>
              <a:cs typeface="Times New Roman" panose="02020603050405020304" pitchFamily="18" charset="0"/>
            </a:endParaRPr>
          </a:p>
          <a:p>
            <a:pPr algn="ctr">
              <a:lnSpc>
                <a:spcPts val="1000"/>
              </a:lnSpc>
            </a:pPr>
            <a:r>
              <a:rPr lang="en-US" sz="1600" baseline="30000" dirty="0" smtClean="0">
                <a:latin typeface="Times New Roman" panose="02020603050405020304" pitchFamily="18" charset="0"/>
                <a:ea typeface="ヒラギノ角ゴ ProN W3" charset="0"/>
                <a:cs typeface="Times New Roman" panose="02020603050405020304" pitchFamily="18" charset="0"/>
              </a:rPr>
              <a:t>1</a:t>
            </a:r>
            <a:r>
              <a:rPr lang="en-US" sz="1600" dirty="0" smtClean="0">
                <a:latin typeface="Times New Roman" panose="02020603050405020304" pitchFamily="18" charset="0"/>
                <a:ea typeface="ヒラギノ角ゴ ProN W3" charset="0"/>
                <a:cs typeface="Times New Roman" panose="02020603050405020304" pitchFamily="18" charset="0"/>
              </a:rPr>
              <a:t>TNList</a:t>
            </a:r>
            <a:r>
              <a:rPr lang="en-US" sz="1600" dirty="0">
                <a:latin typeface="Times New Roman" panose="02020603050405020304" pitchFamily="18" charset="0"/>
                <a:ea typeface="ヒラギノ角ゴ ProN W3" charset="0"/>
                <a:cs typeface="Times New Roman" panose="02020603050405020304" pitchFamily="18" charset="0"/>
              </a:rPr>
              <a:t>,</a:t>
            </a:r>
            <a:r>
              <a:rPr lang="en-US" sz="1600" dirty="0" smtClean="0">
                <a:latin typeface="Times New Roman" panose="02020603050405020304" pitchFamily="18" charset="0"/>
                <a:ea typeface="ヒラギノ角ゴ ProN W3" charset="0"/>
                <a:cs typeface="Times New Roman" panose="02020603050405020304" pitchFamily="18" charset="0"/>
              </a:rPr>
              <a:t> </a:t>
            </a:r>
            <a:r>
              <a:rPr lang="en-US" sz="1600" dirty="0">
                <a:latin typeface="Times New Roman" panose="02020603050405020304" pitchFamily="18" charset="0"/>
                <a:ea typeface="ヒラギノ角ゴ ProN W3" charset="0"/>
                <a:cs typeface="Times New Roman" panose="02020603050405020304" pitchFamily="18" charset="0"/>
              </a:rPr>
              <a:t>Tsinghua University, </a:t>
            </a:r>
            <a:r>
              <a:rPr lang="en-US" sz="1600" dirty="0" smtClean="0">
                <a:latin typeface="Times New Roman" panose="02020603050405020304" pitchFamily="18" charset="0"/>
                <a:ea typeface="ヒラギノ角ゴ ProN W3" charset="0"/>
                <a:cs typeface="Times New Roman" panose="02020603050405020304" pitchFamily="18" charset="0"/>
              </a:rPr>
              <a:t>Beijing</a:t>
            </a:r>
          </a:p>
          <a:p>
            <a:pPr algn="ctr">
              <a:lnSpc>
                <a:spcPts val="1000"/>
              </a:lnSpc>
            </a:pPr>
            <a:r>
              <a:rPr lang="en-US" sz="1600" baseline="30000" dirty="0">
                <a:latin typeface="Times New Roman" panose="02020603050405020304" pitchFamily="18" charset="0"/>
                <a:ea typeface="ヒラギノ角ゴ ProN W3" charset="0"/>
                <a:cs typeface="Times New Roman" panose="02020603050405020304" pitchFamily="18" charset="0"/>
              </a:rPr>
              <a:t>2</a:t>
            </a:r>
            <a:r>
              <a:rPr lang="en-US" sz="1600" dirty="0">
                <a:latin typeface="Times New Roman" panose="02020603050405020304" pitchFamily="18" charset="0"/>
                <a:ea typeface="ヒラギノ角ゴ ProN W3" charset="0"/>
                <a:cs typeface="Times New Roman" panose="02020603050405020304" pitchFamily="18" charset="0"/>
              </a:rPr>
              <a:t>Adobe Research</a:t>
            </a:r>
          </a:p>
          <a:p>
            <a:pPr algn="ctr"/>
            <a:endParaRPr lang="en-US" sz="2000" dirty="0" smtClean="0">
              <a:latin typeface="Arial" charset="0"/>
              <a:ea typeface="ヒラギノ角ゴ ProN W3"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00600" y="2616200"/>
            <a:ext cx="304800" cy="457200"/>
          </a:xfrm>
          <a:prstGeom prst="rect">
            <a:avLst/>
          </a:prstGeom>
          <a:solidFill>
            <a:schemeClr val="accent6"/>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xmlns="" Requires="a14">
          <p:sp>
            <p:nvSpPr>
              <p:cNvPr id="14338" name="Text Placeholder 2"/>
              <p:cNvSpPr>
                <a:spLocks noGrp="1"/>
              </p:cNvSpPr>
              <p:nvPr>
                <p:ph type="body" sz="quarter" idx="12"/>
              </p:nvPr>
            </p:nvSpPr>
            <p:spPr>
              <a:xfrm>
                <a:off x="533400" y="990600"/>
                <a:ext cx="8229600" cy="4648200"/>
              </a:xfrm>
            </p:spPr>
            <p:txBody>
              <a:bodyPr/>
              <a:lstStyle/>
              <a:p>
                <a:r>
                  <a:rPr lang="en-US" dirty="0" smtClean="0">
                    <a:latin typeface="Arial" charset="0"/>
                  </a:rPr>
                  <a:t>Compute dense correspondence between image pairs</a:t>
                </a:r>
              </a:p>
              <a:p>
                <a:pPr lvl="1"/>
                <a:r>
                  <a:rPr lang="en-US" altLang="zh-CN" dirty="0">
                    <a:latin typeface="Arial" charset="0"/>
                  </a:rPr>
                  <a:t>NRDC [[</a:t>
                </a:r>
                <a:r>
                  <a:rPr lang="en-US" altLang="zh-CN" dirty="0" err="1">
                    <a:latin typeface="Arial" charset="0"/>
                  </a:rPr>
                  <a:t>HaCohen</a:t>
                </a:r>
                <a:r>
                  <a:rPr lang="en-US" altLang="zh-CN" dirty="0">
                    <a:latin typeface="Arial" charset="0"/>
                  </a:rPr>
                  <a:t> et al. 2011]</a:t>
                </a:r>
              </a:p>
              <a:p>
                <a:pPr lvl="1"/>
                <a:r>
                  <a:rPr lang="en-US" dirty="0" smtClean="0">
                    <a:latin typeface="Arial" charset="0"/>
                  </a:rPr>
                  <a:t>Consider cross-channel color changes when defining matching cost</a:t>
                </a:r>
              </a:p>
              <a:p>
                <a:pPr marL="457200" lvl="1" indent="0">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𝐷</m:t>
                      </m:r>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𝑢</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𝑢</m:t>
                              </m:r>
                            </m:e>
                            <m:sup>
                              <m:r>
                                <a:rPr lang="en-US" altLang="zh-CN" i="1">
                                  <a:latin typeface="Cambria Math" panose="02040503050406030204" pitchFamily="18" charset="0"/>
                                  <a:ea typeface="Cambria Math" panose="02040503050406030204" pitchFamily="18" charset="0"/>
                                </a:rPr>
                                <m:t>′</m:t>
                              </m:r>
                            </m:sup>
                          </m:sSup>
                        </m:e>
                      </m:d>
                      <m:r>
                        <a:rPr lang="en-US" altLang="zh-CN" i="1">
                          <a:latin typeface="Cambria Math" panose="02040503050406030204" pitchFamily="18" charset="0"/>
                          <a:ea typeface="Cambria Math" panose="02040503050406030204" pitchFamily="18" charset="0"/>
                        </a:rPr>
                        <m:t>=</m:t>
                      </m:r>
                      <m:func>
                        <m:funcPr>
                          <m:ctrlPr>
                            <a:rPr lang="en-US" altLang="zh-CN" i="1">
                              <a:latin typeface="Cambria Math" panose="02040503050406030204" pitchFamily="18" charset="0"/>
                              <a:ea typeface="Cambria Math" panose="02040503050406030204" pitchFamily="18" charset="0"/>
                            </a:rPr>
                          </m:ctrlPr>
                        </m:funcPr>
                        <m:fName>
                          <m:limLow>
                            <m:limLowPr>
                              <m:ctrlPr>
                                <a:rPr lang="en-US" altLang="zh-CN" i="1">
                                  <a:latin typeface="Cambria Math" panose="02040503050406030204" pitchFamily="18" charset="0"/>
                                  <a:ea typeface="Cambria Math" panose="02040503050406030204" pitchFamily="18" charset="0"/>
                                </a:rPr>
                              </m:ctrlPr>
                            </m:limLowPr>
                            <m:e>
                              <m:r>
                                <m:rPr>
                                  <m:sty m:val="p"/>
                                </m:rPr>
                                <a:rPr lang="en-US" altLang="zh-CN">
                                  <a:latin typeface="Cambria Math" panose="02040503050406030204" pitchFamily="18" charset="0"/>
                                  <a:ea typeface="Cambria Math" panose="02040503050406030204" pitchFamily="18" charset="0"/>
                                </a:rPr>
                                <m:t>min</m:t>
                              </m:r>
                            </m:e>
                            <m:lim>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𝐶</m:t>
                                  </m:r>
                                </m:e>
                                <m:sub>
                                  <m:r>
                                    <a:rPr lang="en-US" altLang="zh-CN" i="1">
                                      <a:latin typeface="Cambria Math" panose="02040503050406030204" pitchFamily="18" charset="0"/>
                                      <a:ea typeface="Cambria Math" panose="02040503050406030204" pitchFamily="18" charset="0"/>
                                    </a:rPr>
                                    <m:t>𝑢</m:t>
                                  </m:r>
                                </m:sub>
                              </m:sSub>
                            </m:lim>
                          </m:limLow>
                        </m:fName>
                        <m:e>
                          <m:nary>
                            <m:naryPr>
                              <m:chr m:val="∑"/>
                              <m:supHide m:val="on"/>
                              <m:ctrlPr>
                                <a:rPr lang="en-US" altLang="zh-CN" i="1" smtClean="0">
                                  <a:latin typeface="Cambria Math" panose="02040503050406030204" pitchFamily="18" charset="0"/>
                                  <a:ea typeface="Cambria Math" panose="02040503050406030204" pitchFamily="18" charset="0"/>
                                </a:rPr>
                              </m:ctrlPr>
                            </m:naryPr>
                            <m:sub>
                              <m:r>
                                <m:rPr>
                                  <m:brk m:alnAt="7"/>
                                </m:rPr>
                                <a:rPr lang="en-US" altLang="zh-CN" b="0" i="1" smtClean="0">
                                  <a:latin typeface="Cambria Math" panose="02040503050406030204" pitchFamily="18" charset="0"/>
                                  <a:ea typeface="Cambria Math" panose="02040503050406030204" pitchFamily="18" charset="0"/>
                                </a:rPr>
                                <m:t>𝑝</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𝑢</m:t>
                              </m:r>
                            </m:sub>
                            <m:sup/>
                            <m:e>
                              <m:d>
                                <m:dPr>
                                  <m:begChr m:val="‖"/>
                                  <m:endChr m:val="‖"/>
                                  <m:ctrlPr>
                                    <a:rPr lang="en-US"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𝐶</m:t>
                                      </m:r>
                                    </m:e>
                                    <m:sub>
                                      <m:r>
                                        <a:rPr lang="en-US" altLang="zh-CN" i="1">
                                          <a:latin typeface="Cambria Math" panose="02040503050406030204" pitchFamily="18" charset="0"/>
                                          <a:ea typeface="Cambria Math" panose="02040503050406030204" pitchFamily="18" charset="0"/>
                                        </a:rPr>
                                        <m:t>𝑢</m:t>
                                      </m:r>
                                    </m:sub>
                                  </m:sSub>
                                  <m:r>
                                    <a:rPr lang="en-US" altLang="zh-CN" i="1">
                                      <a:latin typeface="Cambria Math" panose="02040503050406030204" pitchFamily="18" charset="0"/>
                                      <a:ea typeface="Cambria Math" panose="02040503050406030204" pitchFamily="18" charset="0"/>
                                    </a:rPr>
                                    <m:t>𝐼</m:t>
                                  </m:r>
                                  <m:d>
                                    <m:dPr>
                                      <m:ctrlPr>
                                        <a:rPr lang="en-US" altLang="zh-CN" i="1">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𝑝</m:t>
                                      </m:r>
                                    </m:e>
                                  </m:d>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𝐼</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𝑝</m:t>
                                      </m:r>
                                    </m:e>
                                    <m:sup>
                                      <m:r>
                                        <a:rPr lang="en-US" altLang="zh-CN" i="1">
                                          <a:latin typeface="Cambria Math" panose="02040503050406030204" pitchFamily="18" charset="0"/>
                                          <a:ea typeface="Cambria Math" panose="02040503050406030204" pitchFamily="18" charset="0"/>
                                        </a:rPr>
                                        <m:t>′</m:t>
                                      </m:r>
                                    </m:sup>
                                  </m:sSup>
                                  <m:r>
                                    <a:rPr lang="en-US" altLang="zh-CN" i="1">
                                      <a:latin typeface="Cambria Math" panose="02040503050406030204" pitchFamily="18" charset="0"/>
                                      <a:ea typeface="Cambria Math" panose="02040503050406030204" pitchFamily="18" charset="0"/>
                                    </a:rPr>
                                    <m:t>)</m:t>
                                  </m:r>
                                </m:e>
                              </m:d>
                            </m:e>
                          </m:nary>
                        </m:e>
                      </m:func>
                    </m:oMath>
                  </m:oMathPara>
                </a14:m>
                <a:endParaRPr lang="en-US" altLang="zh-CN" dirty="0">
                  <a:latin typeface="Arial" charset="0"/>
                  <a:ea typeface="Cambria Math" panose="02040503050406030204" pitchFamily="18" charset="0"/>
                </a:endParaRPr>
              </a:p>
              <a:p>
                <a:pPr lvl="2"/>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𝐶</m:t>
                        </m:r>
                      </m:e>
                      <m:sub>
                        <m:r>
                          <a:rPr lang="en-US" altLang="zh-CN" i="1">
                            <a:latin typeface="Cambria Math" panose="02040503050406030204" pitchFamily="18" charset="0"/>
                            <a:ea typeface="Cambria Math" panose="02040503050406030204" pitchFamily="18" charset="0"/>
                          </a:rPr>
                          <m:t>𝑢</m:t>
                        </m:r>
                      </m:sub>
                    </m:sSub>
                  </m:oMath>
                </a14:m>
                <a:r>
                  <a:rPr lang="zh-CN" altLang="en-US" dirty="0" smtClean="0">
                    <a:latin typeface="Arial" charset="0"/>
                  </a:rPr>
                  <a:t>：</a:t>
                </a:r>
                <a:r>
                  <a:rPr lang="en-US" dirty="0" smtClean="0">
                    <a:latin typeface="Arial" charset="0"/>
                  </a:rPr>
                  <a:t> 3x3 color transform matrix </a:t>
                </a:r>
              </a:p>
              <a:p>
                <a:pPr lvl="1"/>
                <a:endParaRPr lang="en-US" dirty="0" smtClean="0">
                  <a:latin typeface="Arial" charset="0"/>
                </a:endParaRPr>
              </a:p>
            </p:txBody>
          </p:sp>
        </mc:Choice>
        <mc:Fallback>
          <p:sp>
            <p:nvSpPr>
              <p:cNvPr id="14338" name="Text Placeholder 2"/>
              <p:cNvSpPr>
                <a:spLocks noGrp="1" noRot="1" noChangeAspect="1" noMove="1" noResize="1" noEditPoints="1" noAdjustHandles="1" noChangeArrowheads="1" noChangeShapeType="1" noTextEdit="1"/>
              </p:cNvSpPr>
              <p:nvPr>
                <p:ph type="body" sz="quarter" idx="12"/>
              </p:nvPr>
            </p:nvSpPr>
            <p:spPr>
              <a:xfrm>
                <a:off x="533400" y="990600"/>
                <a:ext cx="8229600" cy="4648200"/>
              </a:xfrm>
              <a:blipFill rotWithShape="1">
                <a:blip r:embed="rId3" cstate="print"/>
                <a:stretch>
                  <a:fillRect t="-787"/>
                </a:stretch>
              </a:blipFill>
            </p:spPr>
            <p:txBody>
              <a:bodyPr/>
              <a:lstStyle/>
              <a:p>
                <a:r>
                  <a:rPr lang="zh-CN" altLang="en-US">
                    <a:noFill/>
                  </a:rPr>
                  <a:t> </a:t>
                </a:r>
              </a:p>
            </p:txBody>
          </p:sp>
        </mc:Fallback>
      </mc:AlternateContent>
      <p:sp>
        <p:nvSpPr>
          <p:cNvPr id="14337" name="Text Placeholder 1"/>
          <p:cNvSpPr>
            <a:spLocks noGrp="1"/>
          </p:cNvSpPr>
          <p:nvPr>
            <p:ph type="body" sz="quarter" idx="10"/>
          </p:nvPr>
        </p:nvSpPr>
        <p:spPr/>
        <p:txBody>
          <a:bodyPr/>
          <a:lstStyle/>
          <a:p>
            <a:r>
              <a:rPr lang="en-US" altLang="zh-CN" dirty="0" smtClean="0">
                <a:latin typeface="Arial" charset="0"/>
              </a:rPr>
              <a:t>Step 1: Region Matching</a:t>
            </a:r>
            <a:endParaRPr lang="en-US" dirty="0">
              <a:latin typeface="Arial" charset="0"/>
            </a:endParaRPr>
          </a:p>
        </p:txBody>
      </p:sp>
      <p:pic>
        <p:nvPicPr>
          <p:cNvPr id="5" name="图片 4"/>
          <p:cNvPicPr>
            <a:picLocks noChangeAspect="1"/>
          </p:cNvPicPr>
          <p:nvPr/>
        </p:nvPicPr>
        <p:blipFill>
          <a:blip r:embed="rId4" cstate="print"/>
          <a:stretch>
            <a:fillRect/>
          </a:stretch>
        </p:blipFill>
        <p:spPr>
          <a:xfrm>
            <a:off x="685800" y="3659759"/>
            <a:ext cx="3733800" cy="2333625"/>
          </a:xfrm>
          <a:prstGeom prst="rect">
            <a:avLst/>
          </a:prstGeom>
        </p:spPr>
      </p:pic>
      <p:pic>
        <p:nvPicPr>
          <p:cNvPr id="6" name="图片 5"/>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4723907" y="3659759"/>
            <a:ext cx="3738238" cy="2336399"/>
          </a:xfrm>
          <a:prstGeom prst="rect">
            <a:avLst/>
          </a:prstGeom>
        </p:spPr>
      </p:pic>
      <p:pic>
        <p:nvPicPr>
          <p:cNvPr id="7" name="图片 6"/>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4724893" y="3659759"/>
            <a:ext cx="3737252" cy="2335783"/>
          </a:xfrm>
          <a:prstGeom prst="rect">
            <a:avLst/>
          </a:prstGeom>
        </p:spPr>
      </p:pic>
    </p:spTree>
    <p:extLst>
      <p:ext uri="{BB962C8B-B14F-4D97-AF65-F5344CB8AC3E}">
        <p14:creationId xmlns:p14="http://schemas.microsoft.com/office/powerpoint/2010/main" xmlns="" val="42001763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xEl>
                                              <p:pRg st="2" end="2"/>
                                            </p:txEl>
                                          </p:spTgt>
                                        </p:tgtEl>
                                        <p:attrNameLst>
                                          <p:attrName>style.visibility</p:attrName>
                                        </p:attrNameLst>
                                      </p:cBhvr>
                                      <p:to>
                                        <p:strVal val="visible"/>
                                      </p:to>
                                    </p:set>
                                    <p:animEffect transition="in" filter="fade">
                                      <p:cBhvr>
                                        <p:cTn id="7" dur="500"/>
                                        <p:tgtEl>
                                          <p:spTgt spid="1433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xEl>
                                              <p:pRg st="3" end="3"/>
                                            </p:txEl>
                                          </p:spTgt>
                                        </p:tgtEl>
                                        <p:attrNameLst>
                                          <p:attrName>style.visibility</p:attrName>
                                        </p:attrNameLst>
                                      </p:cBhvr>
                                      <p:to>
                                        <p:strVal val="visible"/>
                                      </p:to>
                                    </p:set>
                                    <p:animEffect transition="in" filter="fade">
                                      <p:cBhvr>
                                        <p:cTn id="10" dur="500"/>
                                        <p:tgtEl>
                                          <p:spTgt spid="14338">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338">
                                            <p:txEl>
                                              <p:pRg st="4" end="4"/>
                                            </p:txEl>
                                          </p:spTgt>
                                        </p:tgtEl>
                                        <p:attrNameLst>
                                          <p:attrName>style.visibility</p:attrName>
                                        </p:attrNameLst>
                                      </p:cBhvr>
                                      <p:to>
                                        <p:strVal val="visible"/>
                                      </p:to>
                                    </p:set>
                                    <p:animEffect transition="in" filter="fade">
                                      <p:cBhvr>
                                        <p:cTn id="13" dur="500"/>
                                        <p:tgtEl>
                                          <p:spTgt spid="14338">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2"/>
          <p:cNvSpPr>
            <a:spLocks noGrp="1"/>
          </p:cNvSpPr>
          <p:nvPr>
            <p:ph type="body" sz="quarter" idx="12"/>
          </p:nvPr>
        </p:nvSpPr>
        <p:spPr/>
        <p:txBody>
          <a:bodyPr/>
          <a:lstStyle/>
          <a:p>
            <a:r>
              <a:rPr lang="en-US" altLang="zh-CN" dirty="0" smtClean="0">
                <a:latin typeface="Arial" charset="0"/>
              </a:rPr>
              <a:t>Merge consistent patches into regions</a:t>
            </a:r>
          </a:p>
          <a:p>
            <a:pPr lvl="1"/>
            <a:r>
              <a:rPr lang="en-US" altLang="zh-CN" dirty="0" smtClean="0">
                <a:latin typeface="Arial" charset="0"/>
              </a:rPr>
              <a:t>Geometric consistent</a:t>
            </a:r>
          </a:p>
          <a:p>
            <a:pPr lvl="1"/>
            <a:r>
              <a:rPr lang="en-US" altLang="zh-CN" dirty="0" smtClean="0">
                <a:latin typeface="Arial" charset="0"/>
              </a:rPr>
              <a:t>Color consistent</a:t>
            </a:r>
          </a:p>
          <a:p>
            <a:pPr lvl="1"/>
            <a:r>
              <a:rPr lang="en-US" altLang="zh-CN" dirty="0">
                <a:latin typeface="Arial" charset="0"/>
              </a:rPr>
              <a:t>Boundary </a:t>
            </a:r>
            <a:r>
              <a:rPr lang="en-US" altLang="zh-CN" dirty="0" smtClean="0">
                <a:latin typeface="Arial" charset="0"/>
              </a:rPr>
              <a:t>refinement &amp; matting</a:t>
            </a:r>
          </a:p>
          <a:p>
            <a:pPr lvl="2"/>
            <a:endParaRPr lang="en-US" altLang="zh-CN" dirty="0" smtClean="0">
              <a:latin typeface="Arial" charset="0"/>
            </a:endParaRPr>
          </a:p>
          <a:p>
            <a:pPr lvl="1"/>
            <a:endParaRPr lang="en-US" altLang="zh-CN" dirty="0" smtClean="0">
              <a:latin typeface="Arial" charset="0"/>
            </a:endParaRPr>
          </a:p>
        </p:txBody>
      </p:sp>
      <p:sp>
        <p:nvSpPr>
          <p:cNvPr id="14337" name="Text Placeholder 1"/>
          <p:cNvSpPr>
            <a:spLocks noGrp="1"/>
          </p:cNvSpPr>
          <p:nvPr>
            <p:ph type="body" sz="quarter" idx="10"/>
          </p:nvPr>
        </p:nvSpPr>
        <p:spPr/>
        <p:txBody>
          <a:bodyPr/>
          <a:lstStyle/>
          <a:p>
            <a:r>
              <a:rPr lang="en-US" altLang="zh-CN" dirty="0" smtClean="0">
                <a:latin typeface="Arial" charset="0"/>
              </a:rPr>
              <a:t>Step 1: Region Matching</a:t>
            </a:r>
            <a:endParaRPr lang="en-US" dirty="0">
              <a:latin typeface="Arial" charset="0"/>
            </a:endParaRPr>
          </a:p>
        </p:txBody>
      </p:sp>
      <p:pic>
        <p:nvPicPr>
          <p:cNvPr id="32" name="图片 31"/>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2173210" y="2768450"/>
            <a:ext cx="4949979" cy="3093736"/>
          </a:xfrm>
          <a:prstGeom prst="rect">
            <a:avLst/>
          </a:prstGeom>
        </p:spPr>
      </p:pic>
      <p:pic>
        <p:nvPicPr>
          <p:cNvPr id="1026" name="Picture 2" descr="C:\Users\Joyhunter\Desktop\图片1.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173210" y="2771324"/>
            <a:ext cx="4949825" cy="3090862"/>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图片 36"/>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2178709" y="2768449"/>
            <a:ext cx="4948542" cy="3092839"/>
          </a:xfrm>
          <a:prstGeom prst="rect">
            <a:avLst/>
          </a:prstGeom>
        </p:spPr>
      </p:pic>
      <p:pic>
        <p:nvPicPr>
          <p:cNvPr id="35" name="图片 34"/>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2185910" y="2768450"/>
            <a:ext cx="4948543" cy="3092839"/>
          </a:xfrm>
          <a:prstGeom prst="rect">
            <a:avLst/>
          </a:prstGeom>
        </p:spPr>
      </p:pic>
      <p:pic>
        <p:nvPicPr>
          <p:cNvPr id="39" name="图片 38"/>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2173058" y="2771324"/>
            <a:ext cx="4949977" cy="3093736"/>
          </a:xfrm>
          <a:prstGeom prst="rect">
            <a:avLst/>
          </a:prstGeom>
        </p:spPr>
      </p:pic>
      <p:pic>
        <p:nvPicPr>
          <p:cNvPr id="40" name="图片 39"/>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2174400" y="13568400"/>
            <a:ext cx="4952851" cy="3095532"/>
          </a:xfrm>
          <a:prstGeom prst="rect">
            <a:avLst/>
          </a:prstGeom>
        </p:spPr>
      </p:pic>
      <p:pic>
        <p:nvPicPr>
          <p:cNvPr id="13" name="图片 12"/>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2185910" y="2771325"/>
            <a:ext cx="4949977" cy="3093735"/>
          </a:xfrm>
          <a:prstGeom prst="rect">
            <a:avLst/>
          </a:prstGeom>
        </p:spPr>
      </p:pic>
      <p:pic>
        <p:nvPicPr>
          <p:cNvPr id="41" name="图片 40"/>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2171618" y="2766652"/>
            <a:ext cx="4951417" cy="3094636"/>
          </a:xfrm>
          <a:prstGeom prst="rect">
            <a:avLst/>
          </a:prstGeom>
        </p:spPr>
      </p:pic>
    </p:spTree>
    <p:extLst>
      <p:ext uri="{BB962C8B-B14F-4D97-AF65-F5344CB8AC3E}">
        <p14:creationId xmlns:p14="http://schemas.microsoft.com/office/powerpoint/2010/main" xmlns="" val="8373581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38">
                                            <p:txEl>
                                              <p:pRg st="1" end="1"/>
                                            </p:txEl>
                                          </p:spTgt>
                                        </p:tgtEl>
                                        <p:attrNameLst>
                                          <p:attrName>style.visibility</p:attrName>
                                        </p:attrNameLst>
                                      </p:cBhvr>
                                      <p:to>
                                        <p:strVal val="visible"/>
                                      </p:to>
                                    </p:set>
                                    <p:animEffect transition="in" filter="fade">
                                      <p:cBhvr>
                                        <p:cTn id="10" dur="500"/>
                                        <p:tgtEl>
                                          <p:spTgt spid="1433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38">
                                            <p:txEl>
                                              <p:pRg st="2" end="2"/>
                                            </p:txEl>
                                          </p:spTgt>
                                        </p:tgtEl>
                                        <p:attrNameLst>
                                          <p:attrName>style.visibility</p:attrName>
                                        </p:attrNameLst>
                                      </p:cBhvr>
                                      <p:to>
                                        <p:strVal val="visible"/>
                                      </p:to>
                                    </p:set>
                                    <p:animEffect transition="in" filter="fade">
                                      <p:cBhvr>
                                        <p:cTn id="13" dur="500"/>
                                        <p:tgtEl>
                                          <p:spTgt spid="1433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xit" presetSubtype="0" fill="hold" nodeType="withEffect">
                                  <p:stCondLst>
                                    <p:cond delay="0"/>
                                  </p:stCondLst>
                                  <p:childTnLst>
                                    <p:animEffect transition="out" filter="fade">
                                      <p:cBhvr>
                                        <p:cTn id="38" dur="500"/>
                                        <p:tgtEl>
                                          <p:spTgt spid="37"/>
                                        </p:tgtEl>
                                      </p:cBhvr>
                                    </p:animEffect>
                                    <p:set>
                                      <p:cBhvr>
                                        <p:cTn id="39" dur="1" fill="hold">
                                          <p:stCondLst>
                                            <p:cond delay="499"/>
                                          </p:stCondLst>
                                        </p:cTn>
                                        <p:tgtEl>
                                          <p:spTgt spid="3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338">
                                            <p:txEl>
                                              <p:pRg st="3" end="3"/>
                                            </p:txEl>
                                          </p:spTgt>
                                        </p:tgtEl>
                                        <p:attrNameLst>
                                          <p:attrName>style.visibility</p:attrName>
                                        </p:attrNameLst>
                                      </p:cBhvr>
                                      <p:to>
                                        <p:strVal val="visible"/>
                                      </p:to>
                                    </p:set>
                                    <p:animEffect transition="in" filter="fade">
                                      <p:cBhvr>
                                        <p:cTn id="44" dur="500"/>
                                        <p:tgtEl>
                                          <p:spTgt spid="143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altLang="zh-CN" dirty="0" smtClean="0">
                <a:latin typeface="Arial" charset="0"/>
              </a:rPr>
              <a:t>Step 1: Region Matching</a:t>
            </a:r>
            <a:endParaRPr lang="en-US" dirty="0">
              <a:latin typeface="Arial" charset="0"/>
            </a:endParaRPr>
          </a:p>
        </p:txBody>
      </p:sp>
      <p:sp>
        <p:nvSpPr>
          <p:cNvPr id="14338" name="Text Placeholder 2"/>
          <p:cNvSpPr>
            <a:spLocks noGrp="1"/>
          </p:cNvSpPr>
          <p:nvPr>
            <p:ph type="body" sz="quarter" idx="12"/>
          </p:nvPr>
        </p:nvSpPr>
        <p:spPr/>
        <p:txBody>
          <a:bodyPr/>
          <a:lstStyle/>
          <a:p>
            <a:r>
              <a:rPr lang="en-US" dirty="0" smtClean="0">
                <a:latin typeface="Arial" charset="0"/>
              </a:rPr>
              <a:t>Color transform estimation for each region</a:t>
            </a:r>
          </a:p>
          <a:p>
            <a:pPr lvl="1"/>
            <a:r>
              <a:rPr lang="en-US" altLang="zh-CN" dirty="0" smtClean="0">
                <a:latin typeface="Arial" charset="0"/>
              </a:rPr>
              <a:t>C</a:t>
            </a:r>
            <a:r>
              <a:rPr lang="en-US" dirty="0" smtClean="0">
                <a:latin typeface="Arial" charset="0"/>
              </a:rPr>
              <a:t>ross-channel cubic color transform</a:t>
            </a:r>
          </a:p>
          <a:p>
            <a:pPr lvl="1"/>
            <a:r>
              <a:rPr lang="en-US" dirty="0" smtClean="0">
                <a:latin typeface="Arial" charset="0"/>
              </a:rPr>
              <a:t>Spatially-varying edit strength map</a:t>
            </a:r>
          </a:p>
          <a:p>
            <a:pPr lvl="1"/>
            <a:r>
              <a:rPr lang="en-US" dirty="0" smtClean="0">
                <a:latin typeface="Arial" charset="0"/>
              </a:rPr>
              <a:t>EM algorithm</a:t>
            </a:r>
          </a:p>
          <a:p>
            <a:pPr lvl="1"/>
            <a:endParaRPr lang="en-US" dirty="0" smtClean="0">
              <a:latin typeface="Arial" charset="0"/>
            </a:endParaRPr>
          </a:p>
        </p:txBody>
      </p:sp>
      <p:pic>
        <p:nvPicPr>
          <p:cNvPr id="5" name="图片 4"/>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880318" y="3064337"/>
            <a:ext cx="3456000" cy="2160000"/>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4796628" y="3064337"/>
            <a:ext cx="3455999" cy="2160000"/>
          </a:xfrm>
          <a:prstGeom prst="rect">
            <a:avLst/>
          </a:prstGeom>
        </p:spPr>
      </p:pic>
      <p:pic>
        <p:nvPicPr>
          <p:cNvPr id="14" name="图片 13"/>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880319" y="3064337"/>
            <a:ext cx="3455999" cy="2160000"/>
          </a:xfrm>
          <a:prstGeom prst="rect">
            <a:avLst/>
          </a:prstGeom>
        </p:spPr>
      </p:pic>
      <p:pic>
        <p:nvPicPr>
          <p:cNvPr id="15" name="图片 14"/>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4790766" y="3064337"/>
            <a:ext cx="3455998" cy="2159999"/>
          </a:xfrm>
          <a:prstGeom prst="rect">
            <a:avLst/>
          </a:prstGeom>
        </p:spPr>
      </p:pic>
      <p:pic>
        <p:nvPicPr>
          <p:cNvPr id="16" name="图片 15"/>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4790765" y="3064337"/>
            <a:ext cx="3455999" cy="2159999"/>
          </a:xfrm>
          <a:prstGeom prst="rect">
            <a:avLst/>
          </a:prstGeom>
        </p:spPr>
      </p:pic>
    </p:spTree>
    <p:extLst>
      <p:ext uri="{BB962C8B-B14F-4D97-AF65-F5344CB8AC3E}">
        <p14:creationId xmlns:p14="http://schemas.microsoft.com/office/powerpoint/2010/main" xmlns="" val="17506258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xEl>
                                              <p:pRg st="1" end="1"/>
                                            </p:txEl>
                                          </p:spTgt>
                                        </p:tgtEl>
                                        <p:attrNameLst>
                                          <p:attrName>style.visibility</p:attrName>
                                        </p:attrNameLst>
                                      </p:cBhvr>
                                      <p:to>
                                        <p:strVal val="visible"/>
                                      </p:to>
                                    </p:set>
                                    <p:animEffect transition="in" filter="fade">
                                      <p:cBhvr>
                                        <p:cTn id="7" dur="500"/>
                                        <p:tgtEl>
                                          <p:spTgt spid="1433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xEl>
                                              <p:pRg st="2" end="2"/>
                                            </p:txEl>
                                          </p:spTgt>
                                        </p:tgtEl>
                                        <p:attrNameLst>
                                          <p:attrName>style.visibility</p:attrName>
                                        </p:attrNameLst>
                                      </p:cBhvr>
                                      <p:to>
                                        <p:strVal val="visible"/>
                                      </p:to>
                                    </p:set>
                                    <p:animEffect transition="in" filter="fade">
                                      <p:cBhvr>
                                        <p:cTn id="10" dur="500"/>
                                        <p:tgtEl>
                                          <p:spTgt spid="1433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338">
                                            <p:txEl>
                                              <p:pRg st="3" end="3"/>
                                            </p:txEl>
                                          </p:spTgt>
                                        </p:tgtEl>
                                        <p:attrNameLst>
                                          <p:attrName>style.visibility</p:attrName>
                                        </p:attrNameLst>
                                      </p:cBhvr>
                                      <p:to>
                                        <p:strVal val="visible"/>
                                      </p:to>
                                    </p:set>
                                    <p:animEffect transition="in" filter="fade">
                                      <p:cBhvr>
                                        <p:cTn id="28" dur="500"/>
                                        <p:tgtEl>
                                          <p:spTgt spid="143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Pipeline</a:t>
            </a:r>
            <a:endParaRPr lang="zh-CN" altLang="en-US" dirty="0"/>
          </a:p>
        </p:txBody>
      </p:sp>
      <p:sp>
        <p:nvSpPr>
          <p:cNvPr id="3" name="文本占位符 2"/>
          <p:cNvSpPr>
            <a:spLocks noGrp="1"/>
          </p:cNvSpPr>
          <p:nvPr>
            <p:ph type="body" sz="quarter" idx="12"/>
          </p:nvPr>
        </p:nvSpPr>
        <p:spPr/>
        <p:txBody>
          <a:bodyPr/>
          <a:lstStyle/>
          <a:p>
            <a:r>
              <a:rPr lang="en-US" altLang="zh-CN" dirty="0" smtClean="0"/>
              <a:t>Step 1</a:t>
            </a:r>
          </a:p>
          <a:p>
            <a:pPr lvl="1"/>
            <a:r>
              <a:rPr lang="en-US" altLang="zh-CN" dirty="0">
                <a:solidFill>
                  <a:schemeClr val="tx1"/>
                </a:solidFill>
                <a:latin typeface="Arial" charset="0"/>
              </a:rPr>
              <a:t>Region Matching</a:t>
            </a:r>
          </a:p>
          <a:p>
            <a:r>
              <a:rPr lang="en-US" altLang="zh-CN" dirty="0" smtClean="0">
                <a:solidFill>
                  <a:srgbClr val="FF0000"/>
                </a:solidFill>
              </a:rPr>
              <a:t>Step 2</a:t>
            </a:r>
          </a:p>
          <a:p>
            <a:pPr lvl="1"/>
            <a:r>
              <a:rPr lang="en-US" altLang="zh-CN" dirty="0">
                <a:solidFill>
                  <a:srgbClr val="FF0000"/>
                </a:solidFill>
                <a:latin typeface="Arial" charset="0"/>
              </a:rPr>
              <a:t>Appearance Operator </a:t>
            </a:r>
            <a:r>
              <a:rPr lang="en-US" altLang="zh-CN" dirty="0" smtClean="0">
                <a:solidFill>
                  <a:srgbClr val="FF0000"/>
                </a:solidFill>
                <a:latin typeface="Arial" charset="0"/>
              </a:rPr>
              <a:t>Recovery</a:t>
            </a:r>
          </a:p>
          <a:p>
            <a:r>
              <a:rPr lang="en-US" altLang="zh-CN" dirty="0" smtClean="0">
                <a:latin typeface="Arial" charset="0"/>
              </a:rPr>
              <a:t>Step 3</a:t>
            </a:r>
          </a:p>
          <a:p>
            <a:pPr lvl="1"/>
            <a:r>
              <a:rPr lang="en-US" altLang="zh-CN" dirty="0">
                <a:latin typeface="Arial" charset="0"/>
              </a:rPr>
              <a:t>Recovering Editing History</a:t>
            </a:r>
            <a:endParaRPr lang="zh-CN" altLang="en-US" dirty="0"/>
          </a:p>
        </p:txBody>
      </p:sp>
    </p:spTree>
    <p:extLst>
      <p:ext uri="{BB962C8B-B14F-4D97-AF65-F5344CB8AC3E}">
        <p14:creationId xmlns:p14="http://schemas.microsoft.com/office/powerpoint/2010/main" xmlns="" val="3407154052"/>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latin typeface="Arial" charset="0"/>
              </a:rPr>
              <a:t>Step 2: Appearance Operator Recovery</a:t>
            </a:r>
          </a:p>
        </p:txBody>
      </p:sp>
      <p:sp>
        <p:nvSpPr>
          <p:cNvPr id="3" name="文本占位符 2"/>
          <p:cNvSpPr>
            <a:spLocks noGrp="1"/>
          </p:cNvSpPr>
          <p:nvPr>
            <p:ph type="body" sz="quarter" idx="12"/>
          </p:nvPr>
        </p:nvSpPr>
        <p:spPr/>
        <p:txBody>
          <a:bodyPr/>
          <a:lstStyle/>
          <a:p>
            <a:r>
              <a:rPr lang="en-US" altLang="zh-CN" dirty="0" smtClean="0"/>
              <a:t>Target</a:t>
            </a:r>
          </a:p>
          <a:p>
            <a:pPr lvl="1"/>
            <a:r>
              <a:rPr lang="en-US" altLang="zh-CN" dirty="0" smtClean="0">
                <a:solidFill>
                  <a:schemeClr val="tx1"/>
                </a:solidFill>
                <a:latin typeface="Arial" charset="0"/>
              </a:rPr>
              <a:t>Give matched region pairs</a:t>
            </a:r>
          </a:p>
          <a:p>
            <a:pPr lvl="1"/>
            <a:r>
              <a:rPr lang="en-US" altLang="zh-CN" dirty="0" smtClean="0">
                <a:solidFill>
                  <a:schemeClr val="tx1"/>
                </a:solidFill>
                <a:latin typeface="Arial" charset="0"/>
              </a:rPr>
              <a:t>Compute sematic appearance operation</a:t>
            </a:r>
          </a:p>
          <a:p>
            <a:endParaRPr lang="en-US" altLang="zh-CN" dirty="0" smtClean="0">
              <a:solidFill>
                <a:schemeClr val="tx1"/>
              </a:solidFill>
              <a:latin typeface="Arial" charset="0"/>
            </a:endParaRPr>
          </a:p>
        </p:txBody>
      </p:sp>
      <p:sp>
        <p:nvSpPr>
          <p:cNvPr id="6" name="文本框 5"/>
          <p:cNvSpPr txBox="1"/>
          <p:nvPr/>
        </p:nvSpPr>
        <p:spPr>
          <a:xfrm>
            <a:off x="3879400" y="3938507"/>
            <a:ext cx="1537600" cy="400110"/>
          </a:xfrm>
          <a:prstGeom prst="rect">
            <a:avLst/>
          </a:prstGeom>
          <a:noFill/>
        </p:spPr>
        <p:txBody>
          <a:bodyPr wrap="none" rtlCol="0">
            <a:spAutoFit/>
          </a:bodyPr>
          <a:lstStyle/>
          <a:p>
            <a:r>
              <a:rPr lang="en-US" altLang="zh-CN" sz="2000" dirty="0" smtClean="0">
                <a:solidFill>
                  <a:srgbClr val="FF0000"/>
                </a:solidFill>
              </a:rPr>
              <a:t>Adjust hue: </a:t>
            </a:r>
          </a:p>
        </p:txBody>
      </p:sp>
      <p:sp>
        <p:nvSpPr>
          <p:cNvPr id="7" name="右箭头 6"/>
          <p:cNvSpPr/>
          <p:nvPr/>
        </p:nvSpPr>
        <p:spPr>
          <a:xfrm>
            <a:off x="4114800" y="4367162"/>
            <a:ext cx="1066800" cy="228600"/>
          </a:xfrm>
          <a:prstGeom prst="rightArrow">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cstate="print"/>
          <a:stretch>
            <a:fillRect/>
          </a:stretch>
        </p:blipFill>
        <p:spPr>
          <a:xfrm>
            <a:off x="655998" y="2627400"/>
            <a:ext cx="3240000" cy="3240000"/>
          </a:xfrm>
          <a:prstGeom prst="rect">
            <a:avLst/>
          </a:prstGeom>
        </p:spPr>
      </p:pic>
      <p:pic>
        <p:nvPicPr>
          <p:cNvPr id="9" name="图片 8"/>
          <p:cNvPicPr>
            <a:picLocks noChangeAspect="1"/>
          </p:cNvPicPr>
          <p:nvPr/>
        </p:nvPicPr>
        <p:blipFill>
          <a:blip r:embed="rId4" cstate="print"/>
          <a:stretch>
            <a:fillRect/>
          </a:stretch>
        </p:blipFill>
        <p:spPr>
          <a:xfrm>
            <a:off x="5400402" y="2627400"/>
            <a:ext cx="3240000" cy="3240000"/>
          </a:xfrm>
          <a:prstGeom prst="rect">
            <a:avLst/>
          </a:prstGeom>
        </p:spPr>
      </p:pic>
    </p:spTree>
    <p:extLst>
      <p:ext uri="{BB962C8B-B14F-4D97-AF65-F5344CB8AC3E}">
        <p14:creationId xmlns:p14="http://schemas.microsoft.com/office/powerpoint/2010/main" xmlns="" val="36860366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altLang="zh-CN" dirty="0" smtClean="0">
                <a:latin typeface="Arial" charset="0"/>
              </a:rPr>
              <a:t>Step 2: Appearance Operator Recovery</a:t>
            </a:r>
            <a:endParaRPr lang="en-US" dirty="0">
              <a:latin typeface="Arial" charset="0"/>
            </a:endParaRPr>
          </a:p>
        </p:txBody>
      </p:sp>
      <mc:AlternateContent xmlns:mc="http://schemas.openxmlformats.org/markup-compatibility/2006">
        <mc:Choice xmlns:a14="http://schemas.microsoft.com/office/drawing/2010/main" xmlns="" Requires="a14">
          <p:sp>
            <p:nvSpPr>
              <p:cNvPr id="14338" name="Text Placeholder 2"/>
              <p:cNvSpPr>
                <a:spLocks noGrp="1"/>
              </p:cNvSpPr>
              <p:nvPr>
                <p:ph type="body" sz="quarter" idx="12"/>
              </p:nvPr>
            </p:nvSpPr>
            <p:spPr/>
            <p:txBody>
              <a:bodyPr/>
              <a:lstStyle/>
              <a:p>
                <a:r>
                  <a:rPr lang="en-US" dirty="0" smtClean="0">
                    <a:latin typeface="Arial" charset="0"/>
                  </a:rPr>
                  <a:t>Semantic editing operations</a:t>
                </a:r>
              </a:p>
              <a:p>
                <a:pPr lvl="1"/>
                <a:r>
                  <a:rPr lang="en-US" altLang="zh-CN" dirty="0">
                    <a:latin typeface="Arial" charset="0"/>
                  </a:rPr>
                  <a:t>Hue:			</a:t>
                </a:r>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h</m:t>
                        </m:r>
                      </m:e>
                      <m:sup>
                        <m:r>
                          <a:rPr lang="en-US" altLang="zh-CN" i="1">
                            <a:latin typeface="Cambria Math" panose="02040503050406030204" pitchFamily="18" charset="0"/>
                          </a:rPr>
                          <m:t>′</m:t>
                        </m:r>
                      </m:sup>
                    </m:sSup>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h</m:t>
                    </m:r>
                  </m:oMath>
                </a14:m>
                <a:endParaRPr lang="en-US" altLang="zh-CN" dirty="0">
                  <a:latin typeface="Arial" charset="0"/>
                </a:endParaRPr>
              </a:p>
              <a:p>
                <a:pPr lvl="1"/>
                <a:r>
                  <a:rPr lang="en-US" altLang="zh-CN" dirty="0">
                    <a:latin typeface="Arial" charset="0"/>
                  </a:rPr>
                  <a:t>Saturation:	</a:t>
                </a:r>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𝑠</m:t>
                        </m:r>
                      </m:e>
                      <m:sup>
                        <m:r>
                          <a:rPr lang="en-US" altLang="zh-CN" i="1">
                            <a:latin typeface="Cambria Math" panose="02040503050406030204" pitchFamily="18" charset="0"/>
                          </a:rPr>
                          <m:t>′</m:t>
                        </m:r>
                      </m:sup>
                    </m:sSup>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𝑠</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𝑠</m:t>
                    </m:r>
                  </m:oMath>
                </a14:m>
                <a:endParaRPr lang="en-US" dirty="0" smtClean="0">
                  <a:latin typeface="Arial" charset="0"/>
                </a:endParaRPr>
              </a:p>
              <a:p>
                <a:pPr lvl="1"/>
                <a:r>
                  <a:rPr lang="en-US" dirty="0" smtClean="0">
                    <a:latin typeface="Arial" charset="0"/>
                  </a:rPr>
                  <a:t>Brightness: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oMath>
                </a14:m>
                <a:endParaRPr lang="en-US" dirty="0" smtClean="0">
                  <a:latin typeface="Arial" charset="0"/>
                </a:endParaRPr>
              </a:p>
              <a:p>
                <a:pPr lvl="1"/>
                <a:r>
                  <a:rPr lang="en-US" dirty="0" smtClean="0">
                    <a:latin typeface="Arial" charset="0"/>
                  </a:rPr>
                  <a:t>Exposure: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𝑒</m:t>
                    </m:r>
                    <m:r>
                      <a:rPr lang="en-US" altLang="zh-CN"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𝑒</m:t>
                    </m:r>
                  </m:oMath>
                </a14:m>
                <a:endParaRPr lang="en-US" dirty="0" smtClean="0">
                  <a:latin typeface="Arial" charset="0"/>
                </a:endParaRPr>
              </a:p>
              <a:p>
                <a:pPr lvl="1"/>
                <a:r>
                  <a:rPr lang="en-US" dirty="0" smtClean="0">
                    <a:latin typeface="Arial" charset="0"/>
                  </a:rPr>
                  <a:t>Non-linear tone curve</a:t>
                </a:r>
              </a:p>
              <a:p>
                <a:pPr lvl="2"/>
                <a:r>
                  <a:rPr lang="en-US" dirty="0" smtClean="0">
                    <a:latin typeface="Arial" charset="0"/>
                  </a:rPr>
                  <a:t>Cubic spline with 5 control points</a:t>
                </a:r>
              </a:p>
              <a:p>
                <a:r>
                  <a:rPr lang="en-US" dirty="0" smtClean="0">
                    <a:latin typeface="Arial" charset="0"/>
                  </a:rPr>
                  <a:t>Edit strength</a:t>
                </a:r>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𝑤</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𝑤</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oMath>
                </a14:m>
                <a:endParaRPr lang="en-US" dirty="0">
                  <a:latin typeface="Arial" charset="0"/>
                </a:endParaRPr>
              </a:p>
            </p:txBody>
          </p:sp>
        </mc:Choice>
        <mc:Fallback>
          <p:sp>
            <p:nvSpPr>
              <p:cNvPr id="14338" name="Text Placeholder 2"/>
              <p:cNvSpPr>
                <a:spLocks noGrp="1" noRot="1" noChangeAspect="1" noMove="1" noResize="1" noEditPoints="1" noAdjustHandles="1" noChangeArrowheads="1" noChangeShapeType="1" noTextEdit="1"/>
              </p:cNvSpPr>
              <p:nvPr>
                <p:ph type="body" sz="quarter" idx="12"/>
              </p:nvPr>
            </p:nvSpPr>
            <p:spPr>
              <a:blipFill rotWithShape="0">
                <a:blip r:embed="rId3" cstate="print"/>
                <a:stretch>
                  <a:fillRect t="-787"/>
                </a:stretch>
              </a:blipFill>
            </p:spPr>
            <p:txBody>
              <a:bodyPr/>
              <a:lstStyle/>
              <a:p>
                <a:r>
                  <a:rPr lang="zh-CN" altLang="en-US">
                    <a:noFill/>
                  </a:rPr>
                  <a:t> </a:t>
                </a:r>
              </a:p>
            </p:txBody>
          </p:sp>
        </mc:Fallback>
      </mc:AlternateContent>
      <p:pic>
        <p:nvPicPr>
          <p:cNvPr id="9" name="图片 8"/>
          <p:cNvPicPr>
            <a:picLocks noChangeAspect="1"/>
          </p:cNvPicPr>
          <p:nvPr/>
        </p:nvPicPr>
        <p:blipFill>
          <a:blip r:embed="rId4" cstate="print"/>
          <a:stretch>
            <a:fillRect/>
          </a:stretch>
        </p:blipFill>
        <p:spPr>
          <a:xfrm>
            <a:off x="5105400" y="2119313"/>
            <a:ext cx="3886206" cy="3519487"/>
          </a:xfrm>
          <a:prstGeom prst="rect">
            <a:avLst/>
          </a:prstGeom>
        </p:spPr>
      </p:pic>
    </p:spTree>
    <p:extLst>
      <p:ext uri="{BB962C8B-B14F-4D97-AF65-F5344CB8AC3E}">
        <p14:creationId xmlns:p14="http://schemas.microsoft.com/office/powerpoint/2010/main" xmlns="" val="26515851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1" end="1"/>
                                            </p:txEl>
                                          </p:spTgt>
                                        </p:tgtEl>
                                        <p:attrNameLst>
                                          <p:attrName>style.visibility</p:attrName>
                                        </p:attrNameLst>
                                      </p:cBhvr>
                                      <p:to>
                                        <p:strVal val="visible"/>
                                      </p:to>
                                    </p:set>
                                    <p:animEffect transition="in" filter="fade">
                                      <p:cBhvr>
                                        <p:cTn id="7" dur="500"/>
                                        <p:tgtEl>
                                          <p:spTgt spid="14338">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38">
                                            <p:txEl>
                                              <p:pRg st="2" end="2"/>
                                            </p:txEl>
                                          </p:spTgt>
                                        </p:tgtEl>
                                        <p:attrNameLst>
                                          <p:attrName>style.visibility</p:attrName>
                                        </p:attrNameLst>
                                      </p:cBhvr>
                                      <p:to>
                                        <p:strVal val="visible"/>
                                      </p:to>
                                    </p:set>
                                    <p:animEffect transition="in" filter="fade">
                                      <p:cBhvr>
                                        <p:cTn id="10" dur="500"/>
                                        <p:tgtEl>
                                          <p:spTgt spid="14338">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38">
                                            <p:txEl>
                                              <p:pRg st="3" end="3"/>
                                            </p:txEl>
                                          </p:spTgt>
                                        </p:tgtEl>
                                        <p:attrNameLst>
                                          <p:attrName>style.visibility</p:attrName>
                                        </p:attrNameLst>
                                      </p:cBhvr>
                                      <p:to>
                                        <p:strVal val="visible"/>
                                      </p:to>
                                    </p:set>
                                    <p:animEffect transition="in" filter="fade">
                                      <p:cBhvr>
                                        <p:cTn id="13" dur="500"/>
                                        <p:tgtEl>
                                          <p:spTgt spid="14338">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38">
                                            <p:txEl>
                                              <p:pRg st="4" end="4"/>
                                            </p:txEl>
                                          </p:spTgt>
                                        </p:tgtEl>
                                        <p:attrNameLst>
                                          <p:attrName>style.visibility</p:attrName>
                                        </p:attrNameLst>
                                      </p:cBhvr>
                                      <p:to>
                                        <p:strVal val="visible"/>
                                      </p:to>
                                    </p:set>
                                    <p:animEffect transition="in" filter="fade">
                                      <p:cBhvr>
                                        <p:cTn id="16" dur="500"/>
                                        <p:tgtEl>
                                          <p:spTgt spid="14338">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338">
                                            <p:txEl>
                                              <p:pRg st="5" end="5"/>
                                            </p:txEl>
                                          </p:spTgt>
                                        </p:tgtEl>
                                        <p:attrNameLst>
                                          <p:attrName>style.visibility</p:attrName>
                                        </p:attrNameLst>
                                      </p:cBhvr>
                                      <p:to>
                                        <p:strVal val="visible"/>
                                      </p:to>
                                    </p:set>
                                    <p:animEffect transition="in" filter="fade">
                                      <p:cBhvr>
                                        <p:cTn id="19" dur="500"/>
                                        <p:tgtEl>
                                          <p:spTgt spid="14338">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338">
                                            <p:txEl>
                                              <p:pRg st="6" end="6"/>
                                            </p:txEl>
                                          </p:spTgt>
                                        </p:tgtEl>
                                        <p:attrNameLst>
                                          <p:attrName>style.visibility</p:attrName>
                                        </p:attrNameLst>
                                      </p:cBhvr>
                                      <p:to>
                                        <p:strVal val="visible"/>
                                      </p:to>
                                    </p:set>
                                    <p:animEffect transition="in" filter="fade">
                                      <p:cBhvr>
                                        <p:cTn id="22" dur="500"/>
                                        <p:tgtEl>
                                          <p:spTgt spid="1433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338">
                                            <p:txEl>
                                              <p:pRg st="7" end="7"/>
                                            </p:txEl>
                                          </p:spTgt>
                                        </p:tgtEl>
                                        <p:attrNameLst>
                                          <p:attrName>style.visibility</p:attrName>
                                        </p:attrNameLst>
                                      </p:cBhvr>
                                      <p:to>
                                        <p:strVal val="visible"/>
                                      </p:to>
                                    </p:set>
                                    <p:animEffect transition="in" filter="fade">
                                      <p:cBhvr>
                                        <p:cTn id="32" dur="500"/>
                                        <p:tgtEl>
                                          <p:spTgt spid="14338">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338">
                                            <p:txEl>
                                              <p:pRg st="8" end="8"/>
                                            </p:txEl>
                                          </p:spTgt>
                                        </p:tgtEl>
                                        <p:attrNameLst>
                                          <p:attrName>style.visibility</p:attrName>
                                        </p:attrNameLst>
                                      </p:cBhvr>
                                      <p:to>
                                        <p:strVal val="visible"/>
                                      </p:to>
                                    </p:set>
                                    <p:animEffect transition="in" filter="fade">
                                      <p:cBhvr>
                                        <p:cTn id="35" dur="500"/>
                                        <p:tgtEl>
                                          <p:spTgt spid="143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altLang="zh-CN" dirty="0" smtClean="0">
                <a:latin typeface="Arial" charset="0"/>
              </a:rPr>
              <a:t>Step 2: Appearance Operator Recovery</a:t>
            </a:r>
            <a:endParaRPr lang="en-US" dirty="0">
              <a:latin typeface="Arial" charset="0"/>
            </a:endParaRPr>
          </a:p>
        </p:txBody>
      </p:sp>
      <mc:AlternateContent xmlns:mc="http://schemas.openxmlformats.org/markup-compatibility/2006">
        <mc:Choice xmlns:a14="http://schemas.microsoft.com/office/drawing/2010/main" xmlns="" Requires="a14">
          <p:sp>
            <p:nvSpPr>
              <p:cNvPr id="14338" name="Text Placeholder 2"/>
              <p:cNvSpPr>
                <a:spLocks noGrp="1"/>
              </p:cNvSpPr>
              <p:nvPr>
                <p:ph type="body" sz="quarter" idx="12"/>
              </p:nvPr>
            </p:nvSpPr>
            <p:spPr/>
            <p:txBody>
              <a:bodyPr/>
              <a:lstStyle/>
              <a:p>
                <a:r>
                  <a:rPr lang="en-US" dirty="0" smtClean="0">
                    <a:latin typeface="Arial" charset="0"/>
                  </a:rPr>
                  <a:t>Parameter initialization</a:t>
                </a:r>
              </a:p>
              <a:p>
                <a:pPr lvl="1"/>
                <a:r>
                  <a:rPr lang="en-US" altLang="zh-CN" dirty="0" smtClean="0">
                    <a:latin typeface="Arial" charset="0"/>
                  </a:rPr>
                  <a:t>Hue &amp; saturation</a:t>
                </a:r>
              </a:p>
              <a:p>
                <a:pPr lvl="2"/>
                <a:r>
                  <a:rPr lang="en-US" altLang="zh-CN" dirty="0" smtClean="0">
                    <a:latin typeface="Arial" charset="0"/>
                  </a:rPr>
                  <a:t>average scale/shift value</a:t>
                </a:r>
              </a:p>
              <a:p>
                <a:pPr lvl="1"/>
                <a:r>
                  <a:rPr lang="en-US" dirty="0" smtClean="0">
                    <a:latin typeface="Arial" charset="0"/>
                  </a:rPr>
                  <a:t>Brightness &amp; exposure</a:t>
                </a:r>
              </a:p>
              <a:p>
                <a:pPr lvl="2"/>
                <a:r>
                  <a:rPr lang="en-US" dirty="0" smtClean="0">
                    <a:latin typeface="Arial" charset="0"/>
                  </a:rPr>
                  <a:t>Fit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𝑎𝑥</m:t>
                    </m:r>
                    <m:r>
                      <a:rPr lang="en-US" b="0" i="1" smtClean="0">
                        <a:latin typeface="Cambria Math" panose="02040503050406030204" pitchFamily="18" charset="0"/>
                      </a:rPr>
                      <m:t>+</m:t>
                    </m:r>
                    <m:r>
                      <a:rPr lang="en-US" b="0" i="1" smtClean="0">
                        <a:latin typeface="Cambria Math" panose="02040503050406030204" pitchFamily="18" charset="0"/>
                      </a:rPr>
                      <m:t>𝑏</m:t>
                    </m:r>
                  </m:oMath>
                </a14:m>
                <a:r>
                  <a:rPr lang="en-US" dirty="0" smtClean="0">
                    <a:latin typeface="Arial" charset="0"/>
                  </a:rPr>
                  <a:t> on grayscale image</a:t>
                </a:r>
              </a:p>
              <a:p>
                <a:pPr lvl="1"/>
                <a:r>
                  <a:rPr lang="en-US" dirty="0" smtClean="0">
                    <a:latin typeface="Arial" charset="0"/>
                  </a:rPr>
                  <a:t>Tone curve</a:t>
                </a:r>
              </a:p>
              <a:p>
                <a:pPr lvl="2"/>
                <a:r>
                  <a:rPr lang="en-US" dirty="0" smtClean="0">
                    <a:latin typeface="Arial" charset="0"/>
                  </a:rPr>
                  <a:t>Optimize values on control points</a:t>
                </a:r>
              </a:p>
              <a:p>
                <a:pPr lvl="1"/>
                <a:r>
                  <a:rPr lang="en-US" dirty="0" smtClean="0">
                    <a:latin typeface="Arial" charset="0"/>
                  </a:rPr>
                  <a:t>Edit strength</a:t>
                </a:r>
              </a:p>
              <a:p>
                <a:pPr lvl="2"/>
                <a:r>
                  <a:rPr lang="en-US" dirty="0" smtClean="0">
                    <a:latin typeface="Arial" charset="0"/>
                  </a:rPr>
                  <a:t>Set to 1</a:t>
                </a:r>
              </a:p>
              <a:p>
                <a:r>
                  <a:rPr lang="en-US" dirty="0" smtClean="0">
                    <a:latin typeface="Arial" charset="0"/>
                  </a:rPr>
                  <a:t>Parameter refinement</a:t>
                </a:r>
              </a:p>
              <a:p>
                <a:pPr lvl="1"/>
                <a:r>
                  <a:rPr lang="en-US" dirty="0" smtClean="0">
                    <a:latin typeface="Arial" charset="0"/>
                  </a:rPr>
                  <a:t>Gradient descent &amp; least square</a:t>
                </a:r>
                <a:endParaRPr lang="en-US" dirty="0">
                  <a:latin typeface="Arial" charset="0"/>
                </a:endParaRPr>
              </a:p>
            </p:txBody>
          </p:sp>
        </mc:Choice>
        <mc:Fallback>
          <p:sp>
            <p:nvSpPr>
              <p:cNvPr id="14338" name="Text Placeholder 2"/>
              <p:cNvSpPr>
                <a:spLocks noGrp="1" noRot="1" noChangeAspect="1" noMove="1" noResize="1" noEditPoints="1" noAdjustHandles="1" noChangeArrowheads="1" noChangeShapeType="1" noTextEdit="1"/>
              </p:cNvSpPr>
              <p:nvPr>
                <p:ph type="body" sz="quarter" idx="12"/>
              </p:nvPr>
            </p:nvSpPr>
            <p:spPr>
              <a:blipFill rotWithShape="0">
                <a:blip r:embed="rId3" cstate="print"/>
                <a:stretch>
                  <a:fillRect t="-7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xmlns="" val="9976453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38">
                                            <p:txEl>
                                              <p:pRg st="1" end="1"/>
                                            </p:txEl>
                                          </p:spTgt>
                                        </p:tgtEl>
                                        <p:attrNameLst>
                                          <p:attrName>style.visibility</p:attrName>
                                        </p:attrNameLst>
                                      </p:cBhvr>
                                      <p:to>
                                        <p:strVal val="visible"/>
                                      </p:to>
                                    </p:set>
                                    <p:animEffect transition="in" filter="fade">
                                      <p:cBhvr>
                                        <p:cTn id="10" dur="500"/>
                                        <p:tgtEl>
                                          <p:spTgt spid="1433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38">
                                            <p:txEl>
                                              <p:pRg st="2" end="2"/>
                                            </p:txEl>
                                          </p:spTgt>
                                        </p:tgtEl>
                                        <p:attrNameLst>
                                          <p:attrName>style.visibility</p:attrName>
                                        </p:attrNameLst>
                                      </p:cBhvr>
                                      <p:to>
                                        <p:strVal val="visible"/>
                                      </p:to>
                                    </p:set>
                                    <p:animEffect transition="in" filter="fade">
                                      <p:cBhvr>
                                        <p:cTn id="13" dur="500"/>
                                        <p:tgtEl>
                                          <p:spTgt spid="1433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38">
                                            <p:txEl>
                                              <p:pRg st="3" end="3"/>
                                            </p:txEl>
                                          </p:spTgt>
                                        </p:tgtEl>
                                        <p:attrNameLst>
                                          <p:attrName>style.visibility</p:attrName>
                                        </p:attrNameLst>
                                      </p:cBhvr>
                                      <p:to>
                                        <p:strVal val="visible"/>
                                      </p:to>
                                    </p:set>
                                    <p:animEffect transition="in" filter="fade">
                                      <p:cBhvr>
                                        <p:cTn id="16" dur="500"/>
                                        <p:tgtEl>
                                          <p:spTgt spid="1433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338">
                                            <p:txEl>
                                              <p:pRg st="4" end="4"/>
                                            </p:txEl>
                                          </p:spTgt>
                                        </p:tgtEl>
                                        <p:attrNameLst>
                                          <p:attrName>style.visibility</p:attrName>
                                        </p:attrNameLst>
                                      </p:cBhvr>
                                      <p:to>
                                        <p:strVal val="visible"/>
                                      </p:to>
                                    </p:set>
                                    <p:animEffect transition="in" filter="fade">
                                      <p:cBhvr>
                                        <p:cTn id="19" dur="500"/>
                                        <p:tgtEl>
                                          <p:spTgt spid="1433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338">
                                            <p:txEl>
                                              <p:pRg st="5" end="5"/>
                                            </p:txEl>
                                          </p:spTgt>
                                        </p:tgtEl>
                                        <p:attrNameLst>
                                          <p:attrName>style.visibility</p:attrName>
                                        </p:attrNameLst>
                                      </p:cBhvr>
                                      <p:to>
                                        <p:strVal val="visible"/>
                                      </p:to>
                                    </p:set>
                                    <p:animEffect transition="in" filter="fade">
                                      <p:cBhvr>
                                        <p:cTn id="22" dur="500"/>
                                        <p:tgtEl>
                                          <p:spTgt spid="1433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338">
                                            <p:txEl>
                                              <p:pRg st="6" end="6"/>
                                            </p:txEl>
                                          </p:spTgt>
                                        </p:tgtEl>
                                        <p:attrNameLst>
                                          <p:attrName>style.visibility</p:attrName>
                                        </p:attrNameLst>
                                      </p:cBhvr>
                                      <p:to>
                                        <p:strVal val="visible"/>
                                      </p:to>
                                    </p:set>
                                    <p:animEffect transition="in" filter="fade">
                                      <p:cBhvr>
                                        <p:cTn id="25" dur="500"/>
                                        <p:tgtEl>
                                          <p:spTgt spid="14338">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338">
                                            <p:txEl>
                                              <p:pRg st="7" end="7"/>
                                            </p:txEl>
                                          </p:spTgt>
                                        </p:tgtEl>
                                        <p:attrNameLst>
                                          <p:attrName>style.visibility</p:attrName>
                                        </p:attrNameLst>
                                      </p:cBhvr>
                                      <p:to>
                                        <p:strVal val="visible"/>
                                      </p:to>
                                    </p:set>
                                    <p:animEffect transition="in" filter="fade">
                                      <p:cBhvr>
                                        <p:cTn id="28" dur="500"/>
                                        <p:tgtEl>
                                          <p:spTgt spid="14338">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338">
                                            <p:txEl>
                                              <p:pRg st="8" end="8"/>
                                            </p:txEl>
                                          </p:spTgt>
                                        </p:tgtEl>
                                        <p:attrNameLst>
                                          <p:attrName>style.visibility</p:attrName>
                                        </p:attrNameLst>
                                      </p:cBhvr>
                                      <p:to>
                                        <p:strVal val="visible"/>
                                      </p:to>
                                    </p:set>
                                    <p:animEffect transition="in" filter="fade">
                                      <p:cBhvr>
                                        <p:cTn id="31" dur="500"/>
                                        <p:tgtEl>
                                          <p:spTgt spid="14338">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338">
                                            <p:txEl>
                                              <p:pRg st="9" end="9"/>
                                            </p:txEl>
                                          </p:spTgt>
                                        </p:tgtEl>
                                        <p:attrNameLst>
                                          <p:attrName>style.visibility</p:attrName>
                                        </p:attrNameLst>
                                      </p:cBhvr>
                                      <p:to>
                                        <p:strVal val="visible"/>
                                      </p:to>
                                    </p:set>
                                    <p:animEffect transition="in" filter="fade">
                                      <p:cBhvr>
                                        <p:cTn id="36" dur="500"/>
                                        <p:tgtEl>
                                          <p:spTgt spid="14338">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338">
                                            <p:txEl>
                                              <p:pRg st="10" end="10"/>
                                            </p:txEl>
                                          </p:spTgt>
                                        </p:tgtEl>
                                        <p:attrNameLst>
                                          <p:attrName>style.visibility</p:attrName>
                                        </p:attrNameLst>
                                      </p:cBhvr>
                                      <p:to>
                                        <p:strVal val="visible"/>
                                      </p:to>
                                    </p:set>
                                    <p:animEffect transition="in" filter="fade">
                                      <p:cBhvr>
                                        <p:cTn id="39" dur="500"/>
                                        <p:tgtEl>
                                          <p:spTgt spid="1433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Pipeline</a:t>
            </a:r>
            <a:endParaRPr lang="zh-CN" altLang="en-US" dirty="0"/>
          </a:p>
        </p:txBody>
      </p:sp>
      <p:sp>
        <p:nvSpPr>
          <p:cNvPr id="3" name="文本占位符 2"/>
          <p:cNvSpPr>
            <a:spLocks noGrp="1"/>
          </p:cNvSpPr>
          <p:nvPr>
            <p:ph type="body" sz="quarter" idx="12"/>
          </p:nvPr>
        </p:nvSpPr>
        <p:spPr/>
        <p:txBody>
          <a:bodyPr/>
          <a:lstStyle/>
          <a:p>
            <a:r>
              <a:rPr lang="en-US" altLang="zh-CN" dirty="0" smtClean="0"/>
              <a:t>Step 1</a:t>
            </a:r>
          </a:p>
          <a:p>
            <a:pPr lvl="1"/>
            <a:r>
              <a:rPr lang="en-US" altLang="zh-CN" dirty="0">
                <a:solidFill>
                  <a:schemeClr val="tx1"/>
                </a:solidFill>
                <a:latin typeface="Arial" charset="0"/>
              </a:rPr>
              <a:t>Region Matching</a:t>
            </a:r>
          </a:p>
          <a:p>
            <a:r>
              <a:rPr lang="en-US" altLang="zh-CN" dirty="0" smtClean="0"/>
              <a:t>Step 2</a:t>
            </a:r>
          </a:p>
          <a:p>
            <a:pPr lvl="1"/>
            <a:r>
              <a:rPr lang="en-US" altLang="zh-CN" dirty="0">
                <a:latin typeface="Arial" charset="0"/>
              </a:rPr>
              <a:t>Appearance Operator </a:t>
            </a:r>
            <a:r>
              <a:rPr lang="en-US" altLang="zh-CN" dirty="0" smtClean="0">
                <a:latin typeface="Arial" charset="0"/>
              </a:rPr>
              <a:t>Recovery</a:t>
            </a:r>
          </a:p>
          <a:p>
            <a:r>
              <a:rPr lang="en-US" altLang="zh-CN" dirty="0" smtClean="0">
                <a:solidFill>
                  <a:srgbClr val="FF0000"/>
                </a:solidFill>
                <a:latin typeface="Arial" charset="0"/>
              </a:rPr>
              <a:t>Step 3</a:t>
            </a:r>
          </a:p>
          <a:p>
            <a:pPr lvl="1"/>
            <a:r>
              <a:rPr lang="en-US" altLang="zh-CN" dirty="0">
                <a:solidFill>
                  <a:srgbClr val="FF0000"/>
                </a:solidFill>
                <a:latin typeface="Arial" charset="0"/>
              </a:rPr>
              <a:t>Recovering Editing History</a:t>
            </a:r>
            <a:endParaRPr lang="zh-CN" altLang="en-US" dirty="0">
              <a:solidFill>
                <a:srgbClr val="FF0000"/>
              </a:solidFill>
            </a:endParaRPr>
          </a:p>
        </p:txBody>
      </p:sp>
    </p:spTree>
    <p:extLst>
      <p:ext uri="{BB962C8B-B14F-4D97-AF65-F5344CB8AC3E}">
        <p14:creationId xmlns:p14="http://schemas.microsoft.com/office/powerpoint/2010/main" xmlns="" val="1123776812"/>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latin typeface="Arial" charset="0"/>
              </a:rPr>
              <a:t>Step 3: Recovering Editing History</a:t>
            </a:r>
          </a:p>
          <a:p>
            <a:endParaRPr lang="zh-CN" altLang="en-US" dirty="0"/>
          </a:p>
        </p:txBody>
      </p:sp>
      <p:sp>
        <p:nvSpPr>
          <p:cNvPr id="3" name="文本占位符 2"/>
          <p:cNvSpPr>
            <a:spLocks noGrp="1"/>
          </p:cNvSpPr>
          <p:nvPr>
            <p:ph type="body" sz="quarter" idx="12"/>
          </p:nvPr>
        </p:nvSpPr>
        <p:spPr/>
        <p:txBody>
          <a:bodyPr/>
          <a:lstStyle/>
          <a:p>
            <a:r>
              <a:rPr lang="en-US" altLang="zh-CN" dirty="0">
                <a:latin typeface="Arial" charset="0"/>
              </a:rPr>
              <a:t>Motivation</a:t>
            </a:r>
          </a:p>
          <a:p>
            <a:pPr lvl="1"/>
            <a:r>
              <a:rPr lang="en-US" altLang="zh-CN" dirty="0">
                <a:latin typeface="Arial" charset="0"/>
              </a:rPr>
              <a:t>There are many ways leads </a:t>
            </a:r>
            <a:r>
              <a:rPr lang="en-US" altLang="zh-CN" dirty="0" smtClean="0">
                <a:latin typeface="Arial" charset="0"/>
              </a:rPr>
              <a:t>to final </a:t>
            </a:r>
            <a:r>
              <a:rPr lang="en-US" altLang="zh-CN" dirty="0">
                <a:latin typeface="Arial" charset="0"/>
              </a:rPr>
              <a:t>edit results</a:t>
            </a:r>
          </a:p>
          <a:p>
            <a:pPr lvl="1"/>
            <a:r>
              <a:rPr lang="en-US" altLang="zh-CN" dirty="0">
                <a:latin typeface="Arial" charset="0"/>
              </a:rPr>
              <a:t>Find the most reasonable edit </a:t>
            </a:r>
            <a:r>
              <a:rPr lang="en-US" altLang="zh-CN" dirty="0" smtClean="0">
                <a:latin typeface="Arial" charset="0"/>
              </a:rPr>
              <a:t>path</a:t>
            </a:r>
          </a:p>
          <a:p>
            <a:r>
              <a:rPr lang="en-US" altLang="zh-CN" dirty="0" smtClean="0">
                <a:latin typeface="Arial" charset="0"/>
              </a:rPr>
              <a:t>Minimize the edit cost function</a:t>
            </a:r>
          </a:p>
          <a:p>
            <a:pPr lvl="1"/>
            <a:endParaRPr lang="en-US" altLang="zh-CN" dirty="0">
              <a:latin typeface="Arial" charset="0"/>
            </a:endParaRPr>
          </a:p>
          <a:p>
            <a:endParaRPr lang="zh-CN" altLang="en-US" dirty="0"/>
          </a:p>
        </p:txBody>
      </p:sp>
      <p:sp>
        <p:nvSpPr>
          <p:cNvPr id="4" name="矩形 3"/>
          <p:cNvSpPr/>
          <p:nvPr/>
        </p:nvSpPr>
        <p:spPr>
          <a:xfrm>
            <a:off x="762000" y="2895600"/>
            <a:ext cx="7620000" cy="1137876"/>
          </a:xfrm>
          <a:prstGeom prst="rect">
            <a:avLst/>
          </a:prstGeom>
        </p:spPr>
        <p:txBody>
          <a:bodyPr wrap="square">
            <a:spAutoFit/>
          </a:bodyPr>
          <a:lstStyle/>
          <a:p>
            <a:endParaRPr lang="zh-CN" altLang="en-US" sz="1800" dirty="0"/>
          </a:p>
        </p:txBody>
      </p:sp>
      <mc:AlternateContent xmlns:mc="http://schemas.openxmlformats.org/markup-compatibility/2006">
        <mc:Choice xmlns:a14="http://schemas.microsoft.com/office/drawing/2010/main" xmlns="" Requires="a14">
          <p:sp>
            <p:nvSpPr>
              <p:cNvPr id="6" name="矩形 5"/>
              <p:cNvSpPr/>
              <p:nvPr/>
            </p:nvSpPr>
            <p:spPr>
              <a:xfrm>
                <a:off x="1752600" y="2891596"/>
                <a:ext cx="6019800" cy="8392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rPr>
                        <m:t>𝐸</m:t>
                      </m:r>
                      <m:r>
                        <a:rPr lang="en-US" altLang="zh-CN" sz="2000" i="1" smtClean="0">
                          <a:solidFill>
                            <a:schemeClr val="tx1"/>
                          </a:solidFill>
                          <a:latin typeface="Cambria Math" panose="02040503050406030204" pitchFamily="18" charset="0"/>
                        </a:rPr>
                        <m:t>=</m:t>
                      </m:r>
                      <m:nary>
                        <m:naryPr>
                          <m:chr m:val="∑"/>
                          <m:supHide m:val="on"/>
                          <m:ctrlPr>
                            <a:rPr lang="en-US" altLang="zh-CN" sz="2000" i="1" smtClean="0">
                              <a:solidFill>
                                <a:schemeClr val="tx1"/>
                              </a:solidFill>
                              <a:latin typeface="Cambria Math" panose="02040503050406030204" pitchFamily="18" charset="0"/>
                            </a:rPr>
                          </m:ctrlPr>
                        </m:naryPr>
                        <m:sub>
                          <m:r>
                            <m:rPr>
                              <m:brk m:alnAt="7"/>
                            </m:rPr>
                            <a:rPr lang="en-US" altLang="zh-CN" sz="2000" i="1">
                              <a:solidFill>
                                <a:schemeClr val="tx1"/>
                              </a:solidFill>
                              <a:latin typeface="Cambria Math" panose="02040503050406030204" pitchFamily="18" charset="0"/>
                            </a:rPr>
                            <m:t>𝑖</m:t>
                          </m:r>
                        </m:sub>
                        <m:sup/>
                        <m:e>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𝑑</m:t>
                              </m:r>
                            </m:e>
                            <m:sub>
                              <m:r>
                                <a:rPr lang="en-US" altLang="zh-CN" sz="2000" i="1">
                                  <a:solidFill>
                                    <a:schemeClr val="tx1"/>
                                  </a:solidFill>
                                  <a:latin typeface="Cambria Math" panose="02040503050406030204" pitchFamily="18" charset="0"/>
                                </a:rPr>
                                <m:t>𝑖</m:t>
                              </m:r>
                            </m:sub>
                          </m:sSub>
                          <m:r>
                            <a:rPr lang="en-US" altLang="zh-CN" sz="2000" i="1" smtClean="0">
                              <a:solidFill>
                                <a:schemeClr val="tx1"/>
                              </a:solidFill>
                              <a:latin typeface="Cambria Math" panose="02040503050406030204" pitchFamily="18" charset="0"/>
                              <a:ea typeface="Cambria Math" panose="02040503050406030204" pitchFamily="18" charset="0"/>
                            </a:rPr>
                            <m:t>⋅</m:t>
                          </m:r>
                          <m:r>
                            <a:rPr lang="en-US" altLang="zh-CN" sz="2000" i="1" smtClean="0">
                              <a:solidFill>
                                <a:schemeClr val="tx1"/>
                              </a:solidFill>
                              <a:latin typeface="Cambria Math" panose="02040503050406030204" pitchFamily="18" charset="0"/>
                            </a:rPr>
                            <m:t>𝐿𝑒𝑛</m:t>
                          </m:r>
                          <m:r>
                            <a:rPr lang="en-US" altLang="zh-CN" sz="2000" i="1" smtClean="0">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𝑆</m:t>
                              </m:r>
                            </m:e>
                            <m:sub>
                              <m:r>
                                <a:rPr lang="en-US" altLang="zh-CN" sz="2000" i="1">
                                  <a:solidFill>
                                    <a:schemeClr val="tx1"/>
                                  </a:solidFill>
                                  <a:latin typeface="Cambria Math" panose="02040503050406030204" pitchFamily="18" charset="0"/>
                                </a:rPr>
                                <m:t>𝑖</m:t>
                              </m:r>
                            </m:sub>
                          </m:sSub>
                          <m:r>
                            <a:rPr lang="en-US" altLang="zh-CN" sz="2000" i="1">
                              <a:solidFill>
                                <a:schemeClr val="tx1"/>
                              </a:solidFill>
                              <a:latin typeface="Cambria Math" panose="02040503050406030204" pitchFamily="18" charset="0"/>
                            </a:rPr>
                            <m:t>)</m:t>
                          </m:r>
                          <m:r>
                            <a:rPr lang="en-US" altLang="zh-CN" sz="2000" i="1">
                              <a:solidFill>
                                <a:schemeClr val="tx1"/>
                              </a:solidFill>
                              <a:latin typeface="Cambria Math" panose="02040503050406030204" pitchFamily="18" charset="0"/>
                              <a:ea typeface="Cambria Math" panose="02040503050406030204" pitchFamily="18" charset="0"/>
                            </a:rPr>
                            <m:t>⋅</m:t>
                          </m:r>
                          <m:r>
                            <a:rPr lang="en-US" altLang="zh-CN" sz="2000" i="1" smtClean="0">
                              <a:solidFill>
                                <a:schemeClr val="tx1"/>
                              </a:solidFill>
                              <a:latin typeface="Cambria Math"/>
                            </a:rPr>
                            <m:t> </m:t>
                          </m:r>
                          <m:r>
                            <a:rPr lang="en-US" altLang="zh-CN" sz="2000" i="1" smtClean="0">
                              <a:solidFill>
                                <a:schemeClr val="tx1"/>
                              </a:solidFill>
                              <a:latin typeface="Cambria Math" panose="02040503050406030204" pitchFamily="18" charset="0"/>
                              <a:ea typeface="Cambria Math" panose="02040503050406030204" pitchFamily="18" charset="0"/>
                            </a:rPr>
                            <m:t>(1+</m:t>
                          </m:r>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𝜆</m:t>
                              </m:r>
                            </m:e>
                            <m:sub>
                              <m:r>
                                <a:rPr lang="en-US" altLang="zh-CN" sz="2000" i="1">
                                  <a:solidFill>
                                    <a:schemeClr val="tx1"/>
                                  </a:solidFill>
                                  <a:latin typeface="Cambria Math" panose="02040503050406030204" pitchFamily="18" charset="0"/>
                                </a:rPr>
                                <m:t>𝑖</m:t>
                              </m:r>
                            </m:sub>
                          </m:sSub>
                          <m:r>
                            <a:rPr lang="en-US" altLang="zh-CN" sz="2000" i="1">
                              <a:solidFill>
                                <a:schemeClr val="tx1"/>
                              </a:solidFill>
                              <a:latin typeface="Cambria Math" panose="02040503050406030204" pitchFamily="18" charset="0"/>
                            </a:rPr>
                            <m:t>𝑖</m:t>
                          </m:r>
                          <m:r>
                            <a:rPr lang="en-US" altLang="zh-CN" sz="2000" i="1">
                              <a:solidFill>
                                <a:schemeClr val="tx1"/>
                              </a:solidFill>
                              <a:latin typeface="Cambria Math" panose="02040503050406030204" pitchFamily="18" charset="0"/>
                              <a:ea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𝑃</m:t>
                              </m:r>
                            </m:e>
                            <m:sub>
                              <m:r>
                                <a:rPr lang="en-US" altLang="zh-CN" sz="2000" i="1">
                                  <a:solidFill>
                                    <a:schemeClr val="tx1"/>
                                  </a:solidFill>
                                  <a:latin typeface="Cambria Math" panose="02040503050406030204" pitchFamily="18" charset="0"/>
                                </a:rPr>
                                <m:t>𝑖</m:t>
                              </m:r>
                            </m:sub>
                          </m:sSub>
                        </m:e>
                      </m:nary>
                      <m:r>
                        <a:rPr lang="en-US" altLang="zh-CN" sz="2000" i="1" smtClean="0">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𝜆</m:t>
                          </m:r>
                        </m:e>
                        <m:sub>
                          <m:r>
                            <a:rPr lang="en-US" altLang="zh-CN" sz="2000" i="1">
                              <a:solidFill>
                                <a:schemeClr val="tx1"/>
                              </a:solidFill>
                              <a:latin typeface="Cambria Math" panose="02040503050406030204" pitchFamily="18" charset="0"/>
                            </a:rPr>
                            <m:t>𝑝</m:t>
                          </m:r>
                        </m:sub>
                      </m:sSub>
                      <m:nary>
                        <m:naryPr>
                          <m:chr m:val="∑"/>
                          <m:supHide m:val="on"/>
                          <m:ctrlPr>
                            <a:rPr lang="zh-CN" altLang="en-US" sz="2000" i="1">
                              <a:solidFill>
                                <a:schemeClr val="tx1"/>
                              </a:solidFill>
                              <a:latin typeface="Cambria Math" panose="02040503050406030204" pitchFamily="18" charset="0"/>
                            </a:rPr>
                          </m:ctrlPr>
                        </m:naryPr>
                        <m:sub>
                          <m:r>
                            <m:rPr>
                              <m:brk m:alnAt="7"/>
                            </m:rPr>
                            <a:rPr lang="en-US" altLang="zh-CN" sz="2000" i="1">
                              <a:solidFill>
                                <a:schemeClr val="tx1"/>
                              </a:solidFill>
                              <a:latin typeface="Cambria Math" panose="02040503050406030204" pitchFamily="18" charset="0"/>
                            </a:rPr>
                            <m:t>𝑖</m:t>
                          </m:r>
                        </m:sub>
                        <m:sup/>
                        <m:e>
                          <m:d>
                            <m:dPr>
                              <m:begChr m:val="|"/>
                              <m:endChr m:val="|"/>
                              <m:ctrlPr>
                                <a:rPr lang="en-US" altLang="zh-CN" sz="2000" i="1">
                                  <a:solidFill>
                                    <a:schemeClr val="tx1"/>
                                  </a:solidFill>
                                  <a:latin typeface="Cambria Math" panose="02040503050406030204" pitchFamily="18" charset="0"/>
                                </a:rPr>
                              </m:ctrlPr>
                            </m:dPr>
                            <m:e>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𝑡</m:t>
                                  </m:r>
                                </m:e>
                                <m:sub>
                                  <m:r>
                                    <a:rPr lang="en-US" altLang="zh-CN" sz="2000" i="1">
                                      <a:solidFill>
                                        <a:schemeClr val="tx1"/>
                                      </a:solidFill>
                                      <a:latin typeface="Cambria Math" panose="02040503050406030204" pitchFamily="18" charset="0"/>
                                    </a:rPr>
                                    <m:t>𝑖</m:t>
                                  </m:r>
                                  <m:r>
                                    <a:rPr lang="en-US" altLang="zh-CN" sz="2000" i="1">
                                      <a:solidFill>
                                        <a:schemeClr val="tx1"/>
                                      </a:solidFill>
                                      <a:latin typeface="Cambria Math" panose="02040503050406030204" pitchFamily="18" charset="0"/>
                                    </a:rPr>
                                    <m:t>+1</m:t>
                                  </m:r>
                                </m:sub>
                              </m:sSub>
                              <m:r>
                                <a:rPr lang="en-US" altLang="zh-CN" sz="2000" i="1">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𝑡</m:t>
                                  </m:r>
                                  <m:r>
                                    <a:rPr lang="en-US" altLang="zh-CN" sz="2000" i="1">
                                      <a:solidFill>
                                        <a:schemeClr val="tx1"/>
                                      </a:solidFill>
                                      <a:latin typeface="Cambria Math" panose="02040503050406030204" pitchFamily="18" charset="0"/>
                                    </a:rPr>
                                    <m:t>′</m:t>
                                  </m:r>
                                </m:e>
                                <m:sub>
                                  <m:r>
                                    <a:rPr lang="en-US" altLang="zh-CN" sz="2000" i="1">
                                      <a:solidFill>
                                        <a:schemeClr val="tx1"/>
                                      </a:solidFill>
                                      <a:latin typeface="Cambria Math" panose="02040503050406030204" pitchFamily="18" charset="0"/>
                                    </a:rPr>
                                    <m:t>𝑖</m:t>
                                  </m:r>
                                </m:sub>
                              </m:sSub>
                            </m:e>
                          </m:d>
                        </m:e>
                      </m:nary>
                    </m:oMath>
                  </m:oMathPara>
                </a14:m>
                <a:endParaRPr lang="zh-CN" altLang="en-US" sz="2000" dirty="0"/>
              </a:p>
            </p:txBody>
          </p:sp>
        </mc:Choice>
        <mc:Fallback>
          <p:sp>
            <p:nvSpPr>
              <p:cNvPr id="6" name="矩形 5"/>
              <p:cNvSpPr>
                <a:spLocks noRot="1" noChangeAspect="1" noMove="1" noResize="1" noEditPoints="1" noAdjustHandles="1" noChangeArrowheads="1" noChangeShapeType="1" noTextEdit="1"/>
              </p:cNvSpPr>
              <p:nvPr/>
            </p:nvSpPr>
            <p:spPr>
              <a:xfrm>
                <a:off x="1752600" y="2891596"/>
                <a:ext cx="6019800" cy="839269"/>
              </a:xfrm>
              <a:prstGeom prst="rect">
                <a:avLst/>
              </a:prstGeom>
              <a:blipFill rotWithShape="0">
                <a:blip r:embed="rId3" cstate="print"/>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xmlns="" val="337734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609600" y="4572000"/>
            <a:ext cx="8335889" cy="1504777"/>
          </a:xfrm>
          <a:prstGeom prst="roundRect">
            <a:avLst>
              <a:gd name="adj" fmla="val 8553"/>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0"/>
          </p:nvPr>
        </p:nvSpPr>
        <p:spPr/>
        <p:txBody>
          <a:bodyPr/>
          <a:lstStyle/>
          <a:p>
            <a:r>
              <a:rPr lang="en-US" altLang="zh-CN" dirty="0">
                <a:latin typeface="Arial" charset="0"/>
              </a:rPr>
              <a:t>Step 3: Recovering Editing History</a:t>
            </a:r>
          </a:p>
        </p:txBody>
      </p:sp>
      <p:sp>
        <p:nvSpPr>
          <p:cNvPr id="3" name="文本占位符 2"/>
          <p:cNvSpPr>
            <a:spLocks noGrp="1"/>
          </p:cNvSpPr>
          <p:nvPr>
            <p:ph type="body" sz="quarter" idx="12"/>
          </p:nvPr>
        </p:nvSpPr>
        <p:spPr/>
        <p:txBody>
          <a:bodyPr/>
          <a:lstStyle/>
          <a:p>
            <a:r>
              <a:rPr lang="en-US" altLang="zh-CN" dirty="0" smtClean="0">
                <a:latin typeface="Arial" charset="0"/>
              </a:rPr>
              <a:t>Principle 1:</a:t>
            </a:r>
            <a:r>
              <a:rPr lang="en-US" altLang="zh-CN" dirty="0">
                <a:latin typeface="Arial" charset="0"/>
              </a:rPr>
              <a:t> </a:t>
            </a:r>
            <a:r>
              <a:rPr lang="en-US" altLang="zh-CN" dirty="0" smtClean="0">
                <a:latin typeface="Arial" charset="0"/>
              </a:rPr>
              <a:t>Temporal focus</a:t>
            </a:r>
          </a:p>
        </p:txBody>
      </p:sp>
      <p:pic>
        <p:nvPicPr>
          <p:cNvPr id="20" name="图片 19"/>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762000" y="2961717"/>
            <a:ext cx="1647538" cy="1099731"/>
          </a:xfrm>
          <a:prstGeom prst="rect">
            <a:avLst/>
          </a:prstGeom>
        </p:spPr>
      </p:pic>
      <p:pic>
        <p:nvPicPr>
          <p:cNvPr id="21" name="图片 20"/>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2907101" y="2961717"/>
            <a:ext cx="1647538" cy="1099731"/>
          </a:xfrm>
          <a:prstGeom prst="rect">
            <a:avLst/>
          </a:prstGeom>
        </p:spPr>
      </p:pic>
      <p:pic>
        <p:nvPicPr>
          <p:cNvPr id="22" name="图片 21"/>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5011281" y="2961717"/>
            <a:ext cx="1647538" cy="1099731"/>
          </a:xfrm>
          <a:prstGeom prst="rect">
            <a:avLst/>
          </a:prstGeom>
        </p:spPr>
      </p:pic>
      <p:pic>
        <p:nvPicPr>
          <p:cNvPr id="23" name="图片 22"/>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7126963" y="2966030"/>
            <a:ext cx="1647538" cy="1099731"/>
          </a:xfrm>
          <a:prstGeom prst="rect">
            <a:avLst/>
          </a:prstGeom>
        </p:spPr>
      </p:pic>
      <p:pic>
        <p:nvPicPr>
          <p:cNvPr id="24" name="图片 23"/>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762000" y="4714317"/>
            <a:ext cx="1647538" cy="1099731"/>
          </a:xfrm>
          <a:prstGeom prst="rect">
            <a:avLst/>
          </a:prstGeom>
        </p:spPr>
      </p:pic>
      <p:pic>
        <p:nvPicPr>
          <p:cNvPr id="25" name="图片 24"/>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2907101" y="4714317"/>
            <a:ext cx="1647538" cy="1099731"/>
          </a:xfrm>
          <a:prstGeom prst="rect">
            <a:avLst/>
          </a:prstGeom>
        </p:spPr>
      </p:pic>
      <p:pic>
        <p:nvPicPr>
          <p:cNvPr id="26" name="图片 25"/>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5011280" y="4716474"/>
            <a:ext cx="1647538" cy="1099731"/>
          </a:xfrm>
          <a:prstGeom prst="rect">
            <a:avLst/>
          </a:prstGeom>
        </p:spPr>
      </p:pic>
      <p:pic>
        <p:nvPicPr>
          <p:cNvPr id="27" name="图片 26"/>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7125523" y="4714317"/>
            <a:ext cx="1647537" cy="1099731"/>
          </a:xfrm>
          <a:prstGeom prst="rect">
            <a:avLst/>
          </a:prstGeom>
        </p:spPr>
      </p:pic>
      <p:pic>
        <p:nvPicPr>
          <p:cNvPr id="28" name="图片 27"/>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5658697" y="795439"/>
            <a:ext cx="3108433" cy="2074879"/>
          </a:xfrm>
          <a:prstGeom prst="rect">
            <a:avLst/>
          </a:prstGeom>
        </p:spPr>
      </p:pic>
      <p:pic>
        <p:nvPicPr>
          <p:cNvPr id="29" name="图片 28"/>
          <p:cNvPicPr>
            <a:picLocks noChangeAspect="1"/>
          </p:cNvPicPr>
          <p:nvPr/>
        </p:nvPicPr>
        <p:blipFill>
          <a:blip r:embed="rId10" cstate="print"/>
          <a:stretch>
            <a:fillRect/>
          </a:stretch>
        </p:blipFill>
        <p:spPr>
          <a:xfrm>
            <a:off x="5659297" y="797234"/>
            <a:ext cx="3106517" cy="2073600"/>
          </a:xfrm>
          <a:prstGeom prst="rect">
            <a:avLst/>
          </a:prstGeom>
        </p:spPr>
      </p:pic>
      <p:pic>
        <p:nvPicPr>
          <p:cNvPr id="30" name="图片 29"/>
          <p:cNvPicPr>
            <a:picLocks noChangeAspect="1"/>
          </p:cNvPicPr>
          <p:nvPr/>
        </p:nvPicPr>
        <p:blipFill>
          <a:blip r:embed="rId11" cstate="print"/>
          <a:stretch>
            <a:fillRect/>
          </a:stretch>
        </p:blipFill>
        <p:spPr>
          <a:xfrm>
            <a:off x="5659297" y="797234"/>
            <a:ext cx="3106517" cy="2073600"/>
          </a:xfrm>
          <a:prstGeom prst="rect">
            <a:avLst/>
          </a:prstGeom>
        </p:spPr>
      </p:pic>
      <p:pic>
        <p:nvPicPr>
          <p:cNvPr id="31" name="图片 30"/>
          <p:cNvPicPr>
            <a:picLocks noChangeAspect="1"/>
          </p:cNvPicPr>
          <p:nvPr/>
        </p:nvPicPr>
        <p:blipFill>
          <a:blip r:embed="rId12" cstate="email">
            <a:extLst>
              <a:ext uri="{28A0092B-C50C-407E-A947-70E740481C1C}">
                <a14:useLocalDpi xmlns:a14="http://schemas.microsoft.com/office/drawing/2010/main" xmlns="" val="0"/>
              </a:ext>
            </a:extLst>
          </a:blip>
          <a:stretch>
            <a:fillRect/>
          </a:stretch>
        </p:blipFill>
        <p:spPr>
          <a:xfrm>
            <a:off x="5659297" y="797234"/>
            <a:ext cx="3108433" cy="2074879"/>
          </a:xfrm>
          <a:prstGeom prst="rect">
            <a:avLst/>
          </a:prstGeom>
        </p:spPr>
      </p:pic>
      <p:pic>
        <p:nvPicPr>
          <p:cNvPr id="32" name="图片 31"/>
          <p:cNvPicPr>
            <a:picLocks noChangeAspect="1"/>
          </p:cNvPicPr>
          <p:nvPr/>
        </p:nvPicPr>
        <p:blipFill>
          <a:blip r:embed="rId13" cstate="print"/>
          <a:stretch>
            <a:fillRect/>
          </a:stretch>
        </p:blipFill>
        <p:spPr>
          <a:xfrm>
            <a:off x="5659297" y="797234"/>
            <a:ext cx="3106517" cy="2073600"/>
          </a:xfrm>
          <a:prstGeom prst="rect">
            <a:avLst/>
          </a:prstGeom>
        </p:spPr>
      </p:pic>
      <p:pic>
        <p:nvPicPr>
          <p:cNvPr id="33" name="图片 32"/>
          <p:cNvPicPr>
            <a:picLocks noChangeAspect="1"/>
          </p:cNvPicPr>
          <p:nvPr/>
        </p:nvPicPr>
        <p:blipFill>
          <a:blip r:embed="rId14" cstate="print"/>
          <a:stretch>
            <a:fillRect/>
          </a:stretch>
        </p:blipFill>
        <p:spPr>
          <a:xfrm>
            <a:off x="5659297" y="797234"/>
            <a:ext cx="3106517" cy="2073600"/>
          </a:xfrm>
          <a:prstGeom prst="rect">
            <a:avLst/>
          </a:prstGeom>
        </p:spPr>
      </p:pic>
      <p:pic>
        <p:nvPicPr>
          <p:cNvPr id="34" name="图片 33"/>
          <p:cNvPicPr>
            <a:picLocks noChangeAspect="1"/>
          </p:cNvPicPr>
          <p:nvPr/>
        </p:nvPicPr>
        <p:blipFill>
          <a:blip r:embed="rId15" cstate="email">
            <a:extLst>
              <a:ext uri="{28A0092B-C50C-407E-A947-70E740481C1C}">
                <a14:useLocalDpi xmlns:a14="http://schemas.microsoft.com/office/drawing/2010/main" xmlns="" val="0"/>
              </a:ext>
            </a:extLst>
          </a:blip>
          <a:stretch>
            <a:fillRect/>
          </a:stretch>
        </p:blipFill>
        <p:spPr>
          <a:xfrm>
            <a:off x="5659297" y="797234"/>
            <a:ext cx="3108433" cy="2074879"/>
          </a:xfrm>
          <a:prstGeom prst="rect">
            <a:avLst/>
          </a:prstGeom>
        </p:spPr>
      </p:pic>
      <p:pic>
        <p:nvPicPr>
          <p:cNvPr id="35" name="图片 34"/>
          <p:cNvPicPr>
            <a:picLocks noChangeAspect="1"/>
          </p:cNvPicPr>
          <p:nvPr/>
        </p:nvPicPr>
        <p:blipFill>
          <a:blip r:embed="rId16" cstate="print"/>
          <a:stretch>
            <a:fillRect/>
          </a:stretch>
        </p:blipFill>
        <p:spPr>
          <a:xfrm>
            <a:off x="5659297" y="797234"/>
            <a:ext cx="3106517" cy="2073600"/>
          </a:xfrm>
          <a:prstGeom prst="rect">
            <a:avLst/>
          </a:prstGeom>
        </p:spPr>
      </p:pic>
      <p:pic>
        <p:nvPicPr>
          <p:cNvPr id="36" name="图片 35"/>
          <p:cNvPicPr>
            <a:picLocks noChangeAspect="1"/>
          </p:cNvPicPr>
          <p:nvPr/>
        </p:nvPicPr>
        <p:blipFill>
          <a:blip r:embed="rId17" cstate="print"/>
          <a:stretch>
            <a:fillRect/>
          </a:stretch>
        </p:blipFill>
        <p:spPr>
          <a:xfrm>
            <a:off x="5659297" y="797234"/>
            <a:ext cx="3106517" cy="2073600"/>
          </a:xfrm>
          <a:prstGeom prst="rect">
            <a:avLst/>
          </a:prstGeom>
        </p:spPr>
      </p:pic>
      <p:pic>
        <p:nvPicPr>
          <p:cNvPr id="37" name="图片 36"/>
          <p:cNvPicPr>
            <a:picLocks noChangeAspect="1"/>
          </p:cNvPicPr>
          <p:nvPr/>
        </p:nvPicPr>
        <p:blipFill>
          <a:blip r:embed="rId18" cstate="email">
            <a:extLst>
              <a:ext uri="{28A0092B-C50C-407E-A947-70E740481C1C}">
                <a14:useLocalDpi xmlns:a14="http://schemas.microsoft.com/office/drawing/2010/main" xmlns="" val="0"/>
              </a:ext>
            </a:extLst>
          </a:blip>
          <a:stretch>
            <a:fillRect/>
          </a:stretch>
        </p:blipFill>
        <p:spPr>
          <a:xfrm>
            <a:off x="5659297" y="797234"/>
            <a:ext cx="3108433" cy="2074879"/>
          </a:xfrm>
          <a:prstGeom prst="rect">
            <a:avLst/>
          </a:prstGeom>
        </p:spPr>
      </p:pic>
      <p:pic>
        <p:nvPicPr>
          <p:cNvPr id="38" name="图片 37"/>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5659297" y="797234"/>
            <a:ext cx="3108433" cy="2074879"/>
          </a:xfrm>
          <a:prstGeom prst="rect">
            <a:avLst/>
          </a:prstGeom>
        </p:spPr>
      </p:pic>
      <p:pic>
        <p:nvPicPr>
          <p:cNvPr id="39" name="图片 38"/>
          <p:cNvPicPr>
            <a:picLocks noChangeAspect="1"/>
          </p:cNvPicPr>
          <p:nvPr/>
        </p:nvPicPr>
        <p:blipFill>
          <a:blip r:embed="rId19" cstate="email">
            <a:extLst>
              <a:ext uri="{28A0092B-C50C-407E-A947-70E740481C1C}">
                <a14:useLocalDpi xmlns:a14="http://schemas.microsoft.com/office/drawing/2010/main" xmlns="" val="0"/>
              </a:ext>
            </a:extLst>
          </a:blip>
          <a:stretch>
            <a:fillRect/>
          </a:stretch>
        </p:blipFill>
        <p:spPr>
          <a:xfrm>
            <a:off x="5659297" y="797234"/>
            <a:ext cx="3106517" cy="2073599"/>
          </a:xfrm>
          <a:prstGeom prst="rect">
            <a:avLst/>
          </a:prstGeom>
        </p:spPr>
      </p:pic>
      <p:pic>
        <p:nvPicPr>
          <p:cNvPr id="40" name="图片 39"/>
          <p:cNvPicPr>
            <a:picLocks noChangeAspect="1"/>
          </p:cNvPicPr>
          <p:nvPr/>
        </p:nvPicPr>
        <p:blipFill>
          <a:blip r:embed="rId20" cstate="print"/>
          <a:stretch>
            <a:fillRect/>
          </a:stretch>
        </p:blipFill>
        <p:spPr>
          <a:xfrm>
            <a:off x="5659297" y="797234"/>
            <a:ext cx="3106517" cy="2073600"/>
          </a:xfrm>
          <a:prstGeom prst="rect">
            <a:avLst/>
          </a:prstGeom>
        </p:spPr>
      </p:pic>
      <p:pic>
        <p:nvPicPr>
          <p:cNvPr id="41" name="图片 40"/>
          <p:cNvPicPr>
            <a:picLocks noChangeAspect="1"/>
          </p:cNvPicPr>
          <p:nvPr/>
        </p:nvPicPr>
        <p:blipFill>
          <a:blip r:embed="rId21" cstate="email">
            <a:extLst>
              <a:ext uri="{28A0092B-C50C-407E-A947-70E740481C1C}">
                <a14:useLocalDpi xmlns:a14="http://schemas.microsoft.com/office/drawing/2010/main" xmlns="" val="0"/>
              </a:ext>
            </a:extLst>
          </a:blip>
          <a:stretch>
            <a:fillRect/>
          </a:stretch>
        </p:blipFill>
        <p:spPr>
          <a:xfrm>
            <a:off x="5659297" y="797234"/>
            <a:ext cx="3108433" cy="2074879"/>
          </a:xfrm>
          <a:prstGeom prst="rect">
            <a:avLst/>
          </a:prstGeom>
        </p:spPr>
      </p:pic>
      <p:pic>
        <p:nvPicPr>
          <p:cNvPr id="42" name="图片 41"/>
          <p:cNvPicPr>
            <a:picLocks noChangeAspect="1"/>
          </p:cNvPicPr>
          <p:nvPr/>
        </p:nvPicPr>
        <p:blipFill>
          <a:blip r:embed="rId22" cstate="print"/>
          <a:stretch>
            <a:fillRect/>
          </a:stretch>
        </p:blipFill>
        <p:spPr>
          <a:xfrm>
            <a:off x="5659297" y="797234"/>
            <a:ext cx="3106517" cy="2073600"/>
          </a:xfrm>
          <a:prstGeom prst="rect">
            <a:avLst/>
          </a:prstGeom>
        </p:spPr>
      </p:pic>
      <p:pic>
        <p:nvPicPr>
          <p:cNvPr id="43" name="图片 42"/>
          <p:cNvPicPr>
            <a:picLocks noChangeAspect="1"/>
          </p:cNvPicPr>
          <p:nvPr/>
        </p:nvPicPr>
        <p:blipFill>
          <a:blip r:embed="rId23" cstate="print"/>
          <a:stretch>
            <a:fillRect/>
          </a:stretch>
        </p:blipFill>
        <p:spPr>
          <a:xfrm>
            <a:off x="5659297" y="797234"/>
            <a:ext cx="3106517" cy="2073600"/>
          </a:xfrm>
          <a:prstGeom prst="rect">
            <a:avLst/>
          </a:prstGeom>
        </p:spPr>
      </p:pic>
      <p:pic>
        <p:nvPicPr>
          <p:cNvPr id="44" name="图片 43"/>
          <p:cNvPicPr>
            <a:picLocks noChangeAspect="1"/>
          </p:cNvPicPr>
          <p:nvPr/>
        </p:nvPicPr>
        <p:blipFill>
          <a:blip r:embed="rId24" cstate="email">
            <a:extLst>
              <a:ext uri="{28A0092B-C50C-407E-A947-70E740481C1C}">
                <a14:useLocalDpi xmlns:a14="http://schemas.microsoft.com/office/drawing/2010/main" xmlns="" val="0"/>
              </a:ext>
            </a:extLst>
          </a:blip>
          <a:stretch>
            <a:fillRect/>
          </a:stretch>
        </p:blipFill>
        <p:spPr>
          <a:xfrm>
            <a:off x="5659297" y="797234"/>
            <a:ext cx="3108433" cy="2074879"/>
          </a:xfrm>
          <a:prstGeom prst="rect">
            <a:avLst/>
          </a:prstGeom>
        </p:spPr>
      </p:pic>
      <p:pic>
        <p:nvPicPr>
          <p:cNvPr id="45" name="图片 44"/>
          <p:cNvPicPr>
            <a:picLocks noChangeAspect="1"/>
          </p:cNvPicPr>
          <p:nvPr/>
        </p:nvPicPr>
        <p:blipFill>
          <a:blip r:embed="rId25" cstate="print"/>
          <a:stretch>
            <a:fillRect/>
          </a:stretch>
        </p:blipFill>
        <p:spPr>
          <a:xfrm>
            <a:off x="5659297" y="797234"/>
            <a:ext cx="3106517" cy="2073600"/>
          </a:xfrm>
          <a:prstGeom prst="rect">
            <a:avLst/>
          </a:prstGeom>
        </p:spPr>
      </p:pic>
      <p:pic>
        <p:nvPicPr>
          <p:cNvPr id="46" name="图片 45"/>
          <p:cNvPicPr>
            <a:picLocks noChangeAspect="1"/>
          </p:cNvPicPr>
          <p:nvPr/>
        </p:nvPicPr>
        <p:blipFill>
          <a:blip r:embed="rId26" cstate="email">
            <a:extLst>
              <a:ext uri="{28A0092B-C50C-407E-A947-70E740481C1C}">
                <a14:useLocalDpi xmlns:a14="http://schemas.microsoft.com/office/drawing/2010/main" xmlns="" val="0"/>
              </a:ext>
            </a:extLst>
          </a:blip>
          <a:stretch>
            <a:fillRect/>
          </a:stretch>
        </p:blipFill>
        <p:spPr>
          <a:xfrm>
            <a:off x="5659297" y="797234"/>
            <a:ext cx="3106517" cy="2073599"/>
          </a:xfrm>
          <a:prstGeom prst="rect">
            <a:avLst/>
          </a:prstGeom>
        </p:spPr>
      </p:pic>
      <p:pic>
        <p:nvPicPr>
          <p:cNvPr id="47" name="图片 46"/>
          <p:cNvPicPr>
            <a:picLocks noChangeAspect="1"/>
          </p:cNvPicPr>
          <p:nvPr/>
        </p:nvPicPr>
        <p:blipFill>
          <a:blip r:embed="rId18" cstate="email">
            <a:extLst>
              <a:ext uri="{28A0092B-C50C-407E-A947-70E740481C1C}">
                <a14:useLocalDpi xmlns:a14="http://schemas.microsoft.com/office/drawing/2010/main" xmlns="" val="0"/>
              </a:ext>
            </a:extLst>
          </a:blip>
          <a:stretch>
            <a:fillRect/>
          </a:stretch>
        </p:blipFill>
        <p:spPr>
          <a:xfrm>
            <a:off x="5659297" y="797234"/>
            <a:ext cx="3108433" cy="2074879"/>
          </a:xfrm>
          <a:prstGeom prst="rect">
            <a:avLst/>
          </a:prstGeom>
        </p:spPr>
      </p:pic>
      <p:sp>
        <p:nvSpPr>
          <p:cNvPr id="48" name="文本框 47"/>
          <p:cNvSpPr txBox="1"/>
          <p:nvPr/>
        </p:nvSpPr>
        <p:spPr>
          <a:xfrm>
            <a:off x="3091530" y="4096682"/>
            <a:ext cx="1278679" cy="276999"/>
          </a:xfrm>
          <a:prstGeom prst="rect">
            <a:avLst/>
          </a:prstGeom>
          <a:noFill/>
        </p:spPr>
        <p:txBody>
          <a:bodyPr wrap="square" rtlCol="0">
            <a:spAutoFit/>
          </a:bodyPr>
          <a:lstStyle/>
          <a:p>
            <a:r>
              <a:rPr lang="en-US" altLang="zh-CN" dirty="0" smtClean="0"/>
              <a:t>Move the body</a:t>
            </a:r>
            <a:endParaRPr lang="zh-CN" altLang="en-US" dirty="0"/>
          </a:p>
        </p:txBody>
      </p:sp>
      <p:sp>
        <p:nvSpPr>
          <p:cNvPr id="49" name="文本框 48"/>
          <p:cNvSpPr txBox="1"/>
          <p:nvPr/>
        </p:nvSpPr>
        <p:spPr>
          <a:xfrm>
            <a:off x="4862088" y="4096682"/>
            <a:ext cx="1945921" cy="276999"/>
          </a:xfrm>
          <a:prstGeom prst="rect">
            <a:avLst/>
          </a:prstGeom>
          <a:noFill/>
        </p:spPr>
        <p:txBody>
          <a:bodyPr wrap="square" rtlCol="0">
            <a:spAutoFit/>
          </a:bodyPr>
          <a:lstStyle/>
          <a:p>
            <a:r>
              <a:rPr lang="en-US" altLang="zh-CN" dirty="0" smtClean="0"/>
              <a:t>Scale and move the door</a:t>
            </a:r>
            <a:endParaRPr lang="zh-CN" altLang="en-US" dirty="0"/>
          </a:p>
        </p:txBody>
      </p:sp>
      <p:sp>
        <p:nvSpPr>
          <p:cNvPr id="50" name="文本框 49"/>
          <p:cNvSpPr txBox="1"/>
          <p:nvPr/>
        </p:nvSpPr>
        <p:spPr>
          <a:xfrm>
            <a:off x="6928339" y="4113040"/>
            <a:ext cx="2230969" cy="276999"/>
          </a:xfrm>
          <a:prstGeom prst="rect">
            <a:avLst/>
          </a:prstGeom>
          <a:noFill/>
        </p:spPr>
        <p:txBody>
          <a:bodyPr wrap="square" rtlCol="0">
            <a:spAutoFit/>
          </a:bodyPr>
          <a:lstStyle/>
          <a:p>
            <a:r>
              <a:rPr lang="en-US" altLang="zh-CN" dirty="0" smtClean="0"/>
              <a:t>Move the top and adjust hue</a:t>
            </a:r>
            <a:endParaRPr lang="zh-CN" altLang="en-US" dirty="0"/>
          </a:p>
        </p:txBody>
      </p:sp>
      <p:sp>
        <p:nvSpPr>
          <p:cNvPr id="51" name="文本框 50"/>
          <p:cNvSpPr txBox="1"/>
          <p:nvPr/>
        </p:nvSpPr>
        <p:spPr>
          <a:xfrm>
            <a:off x="3028821" y="5828807"/>
            <a:ext cx="1404095" cy="276999"/>
          </a:xfrm>
          <a:prstGeom prst="rect">
            <a:avLst/>
          </a:prstGeom>
          <a:noFill/>
        </p:spPr>
        <p:txBody>
          <a:bodyPr wrap="square" rtlCol="0">
            <a:spAutoFit/>
          </a:bodyPr>
          <a:lstStyle/>
          <a:p>
            <a:r>
              <a:rPr lang="en-US" altLang="zh-CN" dirty="0" smtClean="0"/>
              <a:t>Move the tower</a:t>
            </a:r>
            <a:endParaRPr lang="zh-CN" altLang="en-US" dirty="0"/>
          </a:p>
        </p:txBody>
      </p:sp>
      <p:sp>
        <p:nvSpPr>
          <p:cNvPr id="52" name="文本框 51"/>
          <p:cNvSpPr txBox="1"/>
          <p:nvPr/>
        </p:nvSpPr>
        <p:spPr>
          <a:xfrm>
            <a:off x="5149450" y="5828806"/>
            <a:ext cx="1371195" cy="276999"/>
          </a:xfrm>
          <a:prstGeom prst="rect">
            <a:avLst/>
          </a:prstGeom>
          <a:noFill/>
        </p:spPr>
        <p:txBody>
          <a:bodyPr wrap="square" rtlCol="0">
            <a:spAutoFit/>
          </a:bodyPr>
          <a:lstStyle/>
          <a:p>
            <a:r>
              <a:rPr lang="en-US" altLang="zh-CN" dirty="0" smtClean="0"/>
              <a:t>Scale the door</a:t>
            </a:r>
            <a:endParaRPr lang="zh-CN" altLang="en-US" dirty="0"/>
          </a:p>
        </p:txBody>
      </p:sp>
      <p:sp>
        <p:nvSpPr>
          <p:cNvPr id="53" name="文本框 52"/>
          <p:cNvSpPr txBox="1"/>
          <p:nvPr/>
        </p:nvSpPr>
        <p:spPr>
          <a:xfrm>
            <a:off x="7078925" y="5828806"/>
            <a:ext cx="1740733" cy="276999"/>
          </a:xfrm>
          <a:prstGeom prst="rect">
            <a:avLst/>
          </a:prstGeom>
          <a:noFill/>
        </p:spPr>
        <p:txBody>
          <a:bodyPr wrap="square" rtlCol="0">
            <a:spAutoFit/>
          </a:bodyPr>
          <a:lstStyle/>
          <a:p>
            <a:r>
              <a:rPr lang="en-US" altLang="zh-CN" dirty="0" smtClean="0"/>
              <a:t>Adjust hue of the top</a:t>
            </a:r>
            <a:endParaRPr lang="zh-CN" altLang="en-US" dirty="0"/>
          </a:p>
        </p:txBody>
      </p:sp>
      <mc:AlternateContent xmlns:mc="http://schemas.openxmlformats.org/markup-compatibility/2006">
        <mc:Choice xmlns:a14="http://schemas.microsoft.com/office/drawing/2010/main" xmlns="" Requires="a14">
          <p:sp>
            <p:nvSpPr>
              <p:cNvPr id="54" name="矩形 53"/>
              <p:cNvSpPr/>
              <p:nvPr/>
            </p:nvSpPr>
            <p:spPr>
              <a:xfrm>
                <a:off x="54000" y="1573200"/>
                <a:ext cx="6019800" cy="6898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𝐸</m:t>
                      </m:r>
                      <m:r>
                        <a:rPr lang="en-US" altLang="zh-CN" sz="1600" i="1" smtClean="0">
                          <a:solidFill>
                            <a:schemeClr val="tx1"/>
                          </a:solidFill>
                          <a:latin typeface="Cambria Math" panose="02040503050406030204" pitchFamily="18" charset="0"/>
                        </a:rPr>
                        <m:t>=</m:t>
                      </m:r>
                      <m:nary>
                        <m:naryPr>
                          <m:chr m:val="∑"/>
                          <m:supHide m:val="on"/>
                          <m:ctrlPr>
                            <a:rPr lang="en-US" altLang="zh-CN" sz="1600" i="1" smtClean="0">
                              <a:solidFill>
                                <a:schemeClr val="tx1"/>
                              </a:solidFill>
                              <a:latin typeface="Cambria Math" panose="02040503050406030204" pitchFamily="18" charset="0"/>
                            </a:rPr>
                          </m:ctrlPr>
                        </m:naryPr>
                        <m:sub>
                          <m:r>
                            <m:rPr>
                              <m:brk m:alnAt="7"/>
                            </m:rPr>
                            <a:rPr lang="en-US" altLang="zh-CN" sz="1600" i="1">
                              <a:solidFill>
                                <a:schemeClr val="tx1"/>
                              </a:solidFill>
                              <a:latin typeface="Cambria Math" panose="02040503050406030204" pitchFamily="18" charset="0"/>
                            </a:rPr>
                            <m:t>𝑖</m:t>
                          </m:r>
                        </m:sub>
                        <m:sup/>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𝑑</m:t>
                              </m:r>
                            </m:e>
                            <m:sub>
                              <m:r>
                                <a:rPr lang="en-US" altLang="zh-CN" sz="1600" i="1">
                                  <a:solidFill>
                                    <a:schemeClr val="tx1"/>
                                  </a:solidFill>
                                  <a:latin typeface="Cambria Math" panose="02040503050406030204" pitchFamily="18" charset="0"/>
                                </a:rPr>
                                <m:t>𝑖</m:t>
                              </m:r>
                            </m:sub>
                          </m:sSub>
                          <m:r>
                            <a:rPr lang="en-US" altLang="zh-CN" sz="1600" i="1" smtClean="0">
                              <a:solidFill>
                                <a:schemeClr val="bg1">
                                  <a:lumMod val="95000"/>
                                </a:schemeClr>
                              </a:solidFill>
                              <a:latin typeface="Cambria Math" panose="02040503050406030204" pitchFamily="18" charset="0"/>
                              <a:ea typeface="Cambria Math" panose="02040503050406030204" pitchFamily="18" charset="0"/>
                            </a:rPr>
                            <m:t>⋅</m:t>
                          </m:r>
                          <m:r>
                            <a:rPr lang="en-US" altLang="zh-CN" sz="1600" i="1" smtClean="0">
                              <a:solidFill>
                                <a:schemeClr val="bg1">
                                  <a:lumMod val="95000"/>
                                </a:schemeClr>
                              </a:solidFill>
                              <a:latin typeface="Cambria Math" panose="02040503050406030204" pitchFamily="18" charset="0"/>
                            </a:rPr>
                            <m:t>𝐿𝑒𝑛</m:t>
                          </m:r>
                          <m:r>
                            <a:rPr lang="en-US" altLang="zh-CN" sz="1600" i="1" smtClean="0">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𝑆</m:t>
                              </m:r>
                            </m:e>
                            <m:sub>
                              <m:r>
                                <a:rPr lang="en-US" altLang="zh-CN" sz="1600" i="1">
                                  <a:solidFill>
                                    <a:schemeClr val="bg1">
                                      <a:lumMod val="95000"/>
                                    </a:schemeClr>
                                  </a:solidFill>
                                  <a:latin typeface="Cambria Math" panose="02040503050406030204" pitchFamily="18" charset="0"/>
                                </a:rPr>
                                <m:t>𝑖</m:t>
                              </m:r>
                            </m:sub>
                          </m:sSub>
                          <m:r>
                            <a:rPr lang="en-US" altLang="zh-CN" sz="1600" i="1">
                              <a:solidFill>
                                <a:schemeClr val="bg1">
                                  <a:lumMod val="95000"/>
                                </a:schemeClr>
                              </a:solidFill>
                              <a:latin typeface="Cambria Math" panose="02040503050406030204" pitchFamily="18" charset="0"/>
                            </a:rPr>
                            <m:t>)</m:t>
                          </m:r>
                          <m:r>
                            <a:rPr lang="en-US" altLang="zh-CN" sz="1600" i="1" smtClean="0">
                              <a:solidFill>
                                <a:schemeClr val="bg1">
                                  <a:lumMod val="95000"/>
                                </a:schemeClr>
                              </a:solidFill>
                              <a:latin typeface="Cambria Math" panose="02040503050406030204" pitchFamily="18" charset="0"/>
                              <a:ea typeface="Cambria Math" panose="02040503050406030204" pitchFamily="18" charset="0"/>
                            </a:rPr>
                            <m:t>⋅</m:t>
                          </m:r>
                          <m:r>
                            <a:rPr lang="en-US" altLang="zh-CN" sz="1600" i="1" smtClean="0">
                              <a:solidFill>
                                <a:schemeClr val="bg1">
                                  <a:lumMod val="95000"/>
                                </a:schemeClr>
                              </a:solidFill>
                              <a:latin typeface="Cambria Math"/>
                            </a:rPr>
                            <m:t> </m:t>
                          </m:r>
                          <m:r>
                            <a:rPr lang="en-US" altLang="zh-CN" sz="1600" i="1" smtClean="0">
                              <a:solidFill>
                                <a:schemeClr val="bg1">
                                  <a:lumMod val="95000"/>
                                </a:schemeClr>
                              </a:solidFill>
                              <a:latin typeface="Cambria Math" panose="02040503050406030204" pitchFamily="18" charset="0"/>
                              <a:ea typeface="Cambria Math" panose="02040503050406030204" pitchFamily="18" charset="0"/>
                            </a:rPr>
                            <m:t>(1+</m:t>
                          </m:r>
                          <m:sSub>
                            <m:sSubPr>
                              <m:ctrlPr>
                                <a:rPr lang="en-US" altLang="zh-CN" sz="1600" i="1">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𝑖</m:t>
                              </m:r>
                            </m:sub>
                          </m:s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ea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𝑃</m:t>
                              </m:r>
                            </m:e>
                            <m:sub>
                              <m:r>
                                <a:rPr lang="en-US" altLang="zh-CN" sz="1600" i="1">
                                  <a:solidFill>
                                    <a:schemeClr val="bg1">
                                      <a:lumMod val="95000"/>
                                    </a:schemeClr>
                                  </a:solidFill>
                                  <a:latin typeface="Cambria Math" panose="02040503050406030204" pitchFamily="18" charset="0"/>
                                </a:rPr>
                                <m:t>𝑖</m:t>
                              </m:r>
                            </m:sub>
                          </m:sSub>
                        </m:e>
                      </m:nary>
                      <m:r>
                        <a:rPr lang="en-US" altLang="zh-CN" sz="1600" i="1" smtClean="0">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𝑝</m:t>
                          </m:r>
                        </m:sub>
                      </m:sSub>
                      <m:nary>
                        <m:naryPr>
                          <m:chr m:val="∑"/>
                          <m:supHide m:val="on"/>
                          <m:ctrlPr>
                            <a:rPr lang="zh-CN" altLang="en-US" sz="1600" i="1">
                              <a:solidFill>
                                <a:schemeClr val="bg1">
                                  <a:lumMod val="95000"/>
                                </a:schemeClr>
                              </a:solidFill>
                              <a:latin typeface="Cambria Math" panose="02040503050406030204" pitchFamily="18" charset="0"/>
                            </a:rPr>
                          </m:ctrlPr>
                        </m:naryPr>
                        <m:sub>
                          <m:r>
                            <m:rPr>
                              <m:brk m:alnAt="7"/>
                            </m:rPr>
                            <a:rPr lang="en-US" altLang="zh-CN" sz="1600" i="1">
                              <a:solidFill>
                                <a:schemeClr val="bg1">
                                  <a:lumMod val="95000"/>
                                </a:schemeClr>
                              </a:solidFill>
                              <a:latin typeface="Cambria Math" panose="02040503050406030204" pitchFamily="18" charset="0"/>
                            </a:rPr>
                            <m:t>𝑖</m:t>
                          </m:r>
                        </m:sub>
                        <m:sup/>
                        <m:e>
                          <m:d>
                            <m:dPr>
                              <m:begChr m:val="|"/>
                              <m:endChr m:val="|"/>
                              <m:ctrlPr>
                                <a:rPr lang="en-US" altLang="zh-CN" sz="1600" i="1">
                                  <a:solidFill>
                                    <a:schemeClr val="bg1">
                                      <a:lumMod val="95000"/>
                                    </a:schemeClr>
                                  </a:solidFill>
                                  <a:latin typeface="Cambria Math" panose="02040503050406030204" pitchFamily="18" charset="0"/>
                                </a:rPr>
                              </m:ctrlPr>
                            </m:dPr>
                            <m:e>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e>
                                <m: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rPr>
                                    <m:t>+1</m:t>
                                  </m:r>
                                </m:sub>
                              </m:sSub>
                              <m:r>
                                <a:rPr lang="en-US" altLang="zh-CN" sz="1600" i="1">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r>
                                    <a:rPr lang="en-US" altLang="zh-CN" sz="1600" i="1">
                                      <a:solidFill>
                                        <a:schemeClr val="bg1">
                                          <a:lumMod val="95000"/>
                                        </a:schemeClr>
                                      </a:solidFill>
                                      <a:latin typeface="Cambria Math" panose="02040503050406030204" pitchFamily="18" charset="0"/>
                                    </a:rPr>
                                    <m:t>′</m:t>
                                  </m:r>
                                </m:e>
                                <m:sub>
                                  <m:r>
                                    <a:rPr lang="en-US" altLang="zh-CN" sz="1600" i="1">
                                      <a:solidFill>
                                        <a:schemeClr val="bg1">
                                          <a:lumMod val="95000"/>
                                        </a:schemeClr>
                                      </a:solidFill>
                                      <a:latin typeface="Cambria Math" panose="02040503050406030204" pitchFamily="18" charset="0"/>
                                    </a:rPr>
                                    <m:t>𝑖</m:t>
                                  </m:r>
                                </m:sub>
                              </m:sSub>
                            </m:e>
                          </m:d>
                        </m:e>
                      </m:nary>
                    </m:oMath>
                  </m:oMathPara>
                </a14:m>
                <a:endParaRPr lang="zh-CN" altLang="en-US" sz="1600" dirty="0"/>
              </a:p>
            </p:txBody>
          </p:sp>
        </mc:Choice>
        <mc:Fallback>
          <p:sp>
            <p:nvSpPr>
              <p:cNvPr id="54" name="矩形 53"/>
              <p:cNvSpPr>
                <a:spLocks noRot="1" noChangeAspect="1" noMove="1" noResize="1" noEditPoints="1" noAdjustHandles="1" noChangeArrowheads="1" noChangeShapeType="1" noTextEdit="1"/>
              </p:cNvSpPr>
              <p:nvPr/>
            </p:nvSpPr>
            <p:spPr>
              <a:xfrm>
                <a:off x="54000" y="1573200"/>
                <a:ext cx="6019800" cy="689804"/>
              </a:xfrm>
              <a:prstGeom prst="rect">
                <a:avLst/>
              </a:prstGeom>
              <a:blipFill rotWithShape="0">
                <a:blip r:embed="rId27" cstate="print"/>
                <a:stretch>
                  <a:fillRect/>
                </a:stretch>
              </a:blipFill>
            </p:spPr>
            <p:txBody>
              <a:bodyPr/>
              <a:lstStyle/>
              <a:p>
                <a:r>
                  <a:rPr lang="zh-CN" altLang="en-US">
                    <a:noFill/>
                  </a:rPr>
                  <a:t> </a:t>
                </a:r>
              </a:p>
            </p:txBody>
          </p:sp>
        </mc:Fallback>
      </mc:AlternateContent>
      <p:sp>
        <p:nvSpPr>
          <p:cNvPr id="5" name="矩形 4"/>
          <p:cNvSpPr/>
          <p:nvPr/>
        </p:nvSpPr>
        <p:spPr>
          <a:xfrm>
            <a:off x="1752600" y="1600200"/>
            <a:ext cx="700231" cy="612561"/>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xmlns="" Requires="a14">
          <p:sp>
            <p:nvSpPr>
              <p:cNvPr id="55" name="矩形 54"/>
              <p:cNvSpPr/>
              <p:nvPr/>
            </p:nvSpPr>
            <p:spPr>
              <a:xfrm>
                <a:off x="54000" y="1573200"/>
                <a:ext cx="6019800" cy="6898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𝐸</m:t>
                      </m:r>
                      <m:r>
                        <a:rPr lang="en-US" altLang="zh-CN" sz="1600" i="1" smtClean="0">
                          <a:solidFill>
                            <a:schemeClr val="tx1"/>
                          </a:solidFill>
                          <a:latin typeface="Cambria Math" panose="02040503050406030204" pitchFamily="18" charset="0"/>
                        </a:rPr>
                        <m:t>=</m:t>
                      </m:r>
                      <m:nary>
                        <m:naryPr>
                          <m:chr m:val="∑"/>
                          <m:supHide m:val="on"/>
                          <m:ctrlPr>
                            <a:rPr lang="en-US" altLang="zh-CN" sz="1600" i="1" smtClean="0">
                              <a:solidFill>
                                <a:schemeClr val="tx1"/>
                              </a:solidFill>
                              <a:latin typeface="Cambria Math" panose="02040503050406030204" pitchFamily="18" charset="0"/>
                            </a:rPr>
                          </m:ctrlPr>
                        </m:naryPr>
                        <m:sub>
                          <m:r>
                            <m:rPr>
                              <m:brk m:alnAt="7"/>
                            </m:rPr>
                            <a:rPr lang="en-US" altLang="zh-CN" sz="1600" i="1">
                              <a:solidFill>
                                <a:schemeClr val="tx1"/>
                              </a:solidFill>
                              <a:latin typeface="Cambria Math" panose="02040503050406030204" pitchFamily="18" charset="0"/>
                            </a:rPr>
                            <m:t>𝑖</m:t>
                          </m:r>
                        </m:sub>
                        <m:sup/>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𝑑</m:t>
                              </m:r>
                            </m:e>
                            <m:sub>
                              <m:r>
                                <a:rPr lang="en-US" altLang="zh-CN" sz="1600" i="1">
                                  <a:solidFill>
                                    <a:schemeClr val="tx1"/>
                                  </a:solidFill>
                                  <a:latin typeface="Cambria Math" panose="02040503050406030204" pitchFamily="18" charset="0"/>
                                </a:rPr>
                                <m:t>𝑖</m:t>
                              </m:r>
                            </m:sub>
                          </m:sSub>
                          <m:r>
                            <a:rPr lang="en-US" altLang="zh-CN" sz="1600" i="1" smtClean="0">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panose="02040503050406030204" pitchFamily="18" charset="0"/>
                            </a:rPr>
                            <m:t>𝐿𝑒𝑛</m:t>
                          </m:r>
                          <m:r>
                            <a:rPr lang="en-US" altLang="zh-CN" sz="1600" i="1" smtClean="0">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m:t>
                          </m:r>
                          <m:r>
                            <a:rPr lang="en-US" altLang="zh-CN" sz="1600" i="1" smtClean="0">
                              <a:solidFill>
                                <a:schemeClr val="bg1">
                                  <a:lumMod val="95000"/>
                                </a:schemeClr>
                              </a:solidFill>
                              <a:latin typeface="Cambria Math" panose="02040503050406030204" pitchFamily="18" charset="0"/>
                              <a:ea typeface="Cambria Math" panose="02040503050406030204" pitchFamily="18" charset="0"/>
                            </a:rPr>
                            <m:t>⋅</m:t>
                          </m:r>
                          <m:r>
                            <a:rPr lang="en-US" altLang="zh-CN" sz="1600" i="1" smtClean="0">
                              <a:solidFill>
                                <a:schemeClr val="bg1">
                                  <a:lumMod val="95000"/>
                                </a:schemeClr>
                              </a:solidFill>
                              <a:latin typeface="Cambria Math"/>
                            </a:rPr>
                            <m:t> </m:t>
                          </m:r>
                          <m:r>
                            <a:rPr lang="en-US" altLang="zh-CN" sz="1600" i="1" smtClean="0">
                              <a:solidFill>
                                <a:schemeClr val="bg1">
                                  <a:lumMod val="95000"/>
                                </a:schemeClr>
                              </a:solidFill>
                              <a:latin typeface="Cambria Math" panose="02040503050406030204" pitchFamily="18" charset="0"/>
                              <a:ea typeface="Cambria Math" panose="02040503050406030204" pitchFamily="18" charset="0"/>
                            </a:rPr>
                            <m:t>(1+</m:t>
                          </m:r>
                          <m:sSub>
                            <m:sSubPr>
                              <m:ctrlPr>
                                <a:rPr lang="en-US" altLang="zh-CN" sz="1600" i="1">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𝑖</m:t>
                              </m:r>
                            </m:sub>
                          </m:s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ea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𝑃</m:t>
                              </m:r>
                            </m:e>
                            <m:sub>
                              <m:r>
                                <a:rPr lang="en-US" altLang="zh-CN" sz="1600" i="1">
                                  <a:solidFill>
                                    <a:schemeClr val="bg1">
                                      <a:lumMod val="95000"/>
                                    </a:schemeClr>
                                  </a:solidFill>
                                  <a:latin typeface="Cambria Math" panose="02040503050406030204" pitchFamily="18" charset="0"/>
                                </a:rPr>
                                <m:t>𝑖</m:t>
                              </m:r>
                            </m:sub>
                          </m:sSub>
                        </m:e>
                      </m:nary>
                      <m:r>
                        <a:rPr lang="en-US" altLang="zh-CN" sz="1600" i="1" smtClean="0">
                          <a:solidFill>
                            <a:schemeClr val="bg1">
                              <a:lumMod val="95000"/>
                            </a:schemeClr>
                          </a:solidFill>
                          <a:latin typeface="Cambria Math" panose="02040503050406030204" pitchFamily="18" charset="0"/>
                        </a:rPr>
                        <m:t>+</m:t>
                      </m:r>
                      <m:sSub>
                        <m:sSubPr>
                          <m:ctrlPr>
                            <a:rPr lang="en-US" altLang="zh-CN" sz="1600" i="1" smtClean="0">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𝑝</m:t>
                          </m:r>
                        </m:sub>
                      </m:sSub>
                      <m:nary>
                        <m:naryPr>
                          <m:chr m:val="∑"/>
                          <m:supHide m:val="on"/>
                          <m:ctrlPr>
                            <a:rPr lang="zh-CN" altLang="en-US" sz="1600" i="1">
                              <a:solidFill>
                                <a:schemeClr val="bg1">
                                  <a:lumMod val="95000"/>
                                </a:schemeClr>
                              </a:solidFill>
                              <a:latin typeface="Cambria Math" panose="02040503050406030204" pitchFamily="18" charset="0"/>
                            </a:rPr>
                          </m:ctrlPr>
                        </m:naryPr>
                        <m:sub>
                          <m:r>
                            <m:rPr>
                              <m:brk m:alnAt="7"/>
                            </m:rPr>
                            <a:rPr lang="en-US" altLang="zh-CN" sz="1600" i="1">
                              <a:solidFill>
                                <a:schemeClr val="bg1">
                                  <a:lumMod val="95000"/>
                                </a:schemeClr>
                              </a:solidFill>
                              <a:latin typeface="Cambria Math" panose="02040503050406030204" pitchFamily="18" charset="0"/>
                            </a:rPr>
                            <m:t>𝑖</m:t>
                          </m:r>
                        </m:sub>
                        <m:sup/>
                        <m:e>
                          <m:d>
                            <m:dPr>
                              <m:begChr m:val="|"/>
                              <m:endChr m:val="|"/>
                              <m:ctrlPr>
                                <a:rPr lang="en-US" altLang="zh-CN" sz="1600" i="1">
                                  <a:solidFill>
                                    <a:schemeClr val="bg1">
                                      <a:lumMod val="95000"/>
                                    </a:schemeClr>
                                  </a:solidFill>
                                  <a:latin typeface="Cambria Math" panose="02040503050406030204" pitchFamily="18" charset="0"/>
                                </a:rPr>
                              </m:ctrlPr>
                            </m:dPr>
                            <m:e>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e>
                                <m: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rPr>
                                    <m:t>+1</m:t>
                                  </m:r>
                                </m:sub>
                              </m:sSub>
                              <m:r>
                                <a:rPr lang="en-US" altLang="zh-CN" sz="1600" i="1">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r>
                                    <a:rPr lang="en-US" altLang="zh-CN" sz="1600" i="1">
                                      <a:solidFill>
                                        <a:schemeClr val="bg1">
                                          <a:lumMod val="95000"/>
                                        </a:schemeClr>
                                      </a:solidFill>
                                      <a:latin typeface="Cambria Math" panose="02040503050406030204" pitchFamily="18" charset="0"/>
                                    </a:rPr>
                                    <m:t>′</m:t>
                                  </m:r>
                                </m:e>
                                <m:sub>
                                  <m:r>
                                    <a:rPr lang="en-US" altLang="zh-CN" sz="1600" i="1">
                                      <a:solidFill>
                                        <a:schemeClr val="bg1">
                                          <a:lumMod val="95000"/>
                                        </a:schemeClr>
                                      </a:solidFill>
                                      <a:latin typeface="Cambria Math" panose="02040503050406030204" pitchFamily="18" charset="0"/>
                                    </a:rPr>
                                    <m:t>𝑖</m:t>
                                  </m:r>
                                </m:sub>
                              </m:sSub>
                            </m:e>
                          </m:d>
                        </m:e>
                      </m:nary>
                    </m:oMath>
                  </m:oMathPara>
                </a14:m>
                <a:endParaRPr lang="zh-CN" altLang="en-US" sz="1600" dirty="0"/>
              </a:p>
            </p:txBody>
          </p:sp>
        </mc:Choice>
        <mc:Fallback>
          <p:sp>
            <p:nvSpPr>
              <p:cNvPr id="55" name="矩形 54"/>
              <p:cNvSpPr>
                <a:spLocks noRot="1" noChangeAspect="1" noMove="1" noResize="1" noEditPoints="1" noAdjustHandles="1" noChangeArrowheads="1" noChangeShapeType="1" noTextEdit="1"/>
              </p:cNvSpPr>
              <p:nvPr/>
            </p:nvSpPr>
            <p:spPr>
              <a:xfrm>
                <a:off x="54000" y="1573200"/>
                <a:ext cx="6019800" cy="689804"/>
              </a:xfrm>
              <a:prstGeom prst="rect">
                <a:avLst/>
              </a:prstGeom>
              <a:blipFill rotWithShape="0">
                <a:blip r:embed="rId28" cstate="print"/>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xmlns="" val="33812183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2500"/>
                            </p:stCondLst>
                            <p:childTnLst>
                              <p:par>
                                <p:cTn id="37" presetID="10" presetClass="exit" presetSubtype="0" fill="hold" nodeType="afterEffect">
                                  <p:stCondLst>
                                    <p:cond delay="0"/>
                                  </p:stCondLst>
                                  <p:childTnLst>
                                    <p:animEffect transition="out" filter="fade">
                                      <p:cBhvr>
                                        <p:cTn id="38" dur="500"/>
                                        <p:tgtEl>
                                          <p:spTgt spid="32"/>
                                        </p:tgtEl>
                                      </p:cBhvr>
                                    </p:animEffect>
                                    <p:set>
                                      <p:cBhvr>
                                        <p:cTn id="39" dur="1" fill="hold">
                                          <p:stCondLst>
                                            <p:cond delay="499"/>
                                          </p:stCondLst>
                                        </p:cTn>
                                        <p:tgtEl>
                                          <p:spTgt spid="3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par>
                          <p:cTn id="57" fill="hold">
                            <p:stCondLst>
                              <p:cond delay="4000"/>
                            </p:stCondLst>
                            <p:childTnLst>
                              <p:par>
                                <p:cTn id="58" presetID="10" presetClass="exit" presetSubtype="0" fill="hold" nodeType="afterEffect">
                                  <p:stCondLst>
                                    <p:cond delay="0"/>
                                  </p:stCondLst>
                                  <p:childTnLst>
                                    <p:animEffect transition="out" filter="fade">
                                      <p:cBhvr>
                                        <p:cTn id="59" dur="500"/>
                                        <p:tgtEl>
                                          <p:spTgt spid="35"/>
                                        </p:tgtEl>
                                      </p:cBhvr>
                                    </p:animEffect>
                                    <p:set>
                                      <p:cBhvr>
                                        <p:cTn id="60" dur="1" fill="hold">
                                          <p:stCondLst>
                                            <p:cond delay="499"/>
                                          </p:stCondLst>
                                        </p:cTn>
                                        <p:tgtEl>
                                          <p:spTgt spid="3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childTnLst>
                                </p:cTn>
                              </p:par>
                              <p:par>
                                <p:cTn id="79" presetID="10"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par>
                          <p:cTn id="86" fill="hold">
                            <p:stCondLst>
                              <p:cond delay="1000"/>
                            </p:stCondLst>
                            <p:childTnLst>
                              <p:par>
                                <p:cTn id="87" presetID="10" presetClass="exit" presetSubtype="0" fill="hold" nodeType="after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par>
                          <p:cTn id="93" fill="hold">
                            <p:stCondLst>
                              <p:cond delay="1500"/>
                            </p:stCondLst>
                            <p:childTnLst>
                              <p:par>
                                <p:cTn id="94" presetID="10" presetClass="entr" presetSubtype="0" fill="hold" nodeType="after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500"/>
                                        <p:tgtEl>
                                          <p:spTgt spid="51"/>
                                        </p:tgtEl>
                                      </p:cBhvr>
                                    </p:animEffect>
                                  </p:childTnLst>
                                </p:cTn>
                              </p:par>
                            </p:childTnLst>
                          </p:cTn>
                        </p:par>
                        <p:par>
                          <p:cTn id="103" fill="hold">
                            <p:stCondLst>
                              <p:cond delay="2000"/>
                            </p:stCondLst>
                            <p:childTnLst>
                              <p:par>
                                <p:cTn id="104" presetID="10" presetClass="entr" presetSubtype="0" fill="hold" nodeType="after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childTnLst>
                          </p:cTn>
                        </p:par>
                        <p:par>
                          <p:cTn id="107" fill="hold">
                            <p:stCondLst>
                              <p:cond delay="2500"/>
                            </p:stCondLst>
                            <p:childTnLst>
                              <p:par>
                                <p:cTn id="108" presetID="10" presetClass="exit" presetSubtype="0" fill="hold" nodeType="afterEffect">
                                  <p:stCondLst>
                                    <p:cond delay="0"/>
                                  </p:stCondLst>
                                  <p:childTnLst>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childTnLst>
                          </p:cTn>
                        </p:par>
                        <p:par>
                          <p:cTn id="114" fill="hold">
                            <p:stCondLst>
                              <p:cond delay="3000"/>
                            </p:stCondLst>
                            <p:childTnLst>
                              <p:par>
                                <p:cTn id="115" presetID="10" presetClass="entr" presetSubtype="0" fill="hold" nodeType="after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par>
                                <p:cTn id="118" presetID="10" presetClass="entr" presetSubtype="0" fill="hold" nodeType="withEffect">
                                  <p:stCondLst>
                                    <p:cond delay="0"/>
                                  </p:stCondLst>
                                  <p:childTnLst>
                                    <p:set>
                                      <p:cBhvr>
                                        <p:cTn id="119" dur="1" fill="hold">
                                          <p:stCondLst>
                                            <p:cond delay="0"/>
                                          </p:stCondLst>
                                        </p:cTn>
                                        <p:tgtEl>
                                          <p:spTgt spid="44"/>
                                        </p:tgtEl>
                                        <p:attrNameLst>
                                          <p:attrName>style.visibility</p:attrName>
                                        </p:attrNameLst>
                                      </p:cBhvr>
                                      <p:to>
                                        <p:strVal val="visible"/>
                                      </p:to>
                                    </p:set>
                                    <p:animEffect transition="in" filter="fade">
                                      <p:cBhvr>
                                        <p:cTn id="120" dur="500"/>
                                        <p:tgtEl>
                                          <p:spTgt spid="44"/>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2"/>
                                        </p:tgtEl>
                                        <p:attrNameLst>
                                          <p:attrName>style.visibility</p:attrName>
                                        </p:attrNameLst>
                                      </p:cBhvr>
                                      <p:to>
                                        <p:strVal val="visible"/>
                                      </p:to>
                                    </p:set>
                                    <p:animEffect transition="in" filter="fade">
                                      <p:cBhvr>
                                        <p:cTn id="123" dur="500"/>
                                        <p:tgtEl>
                                          <p:spTgt spid="52"/>
                                        </p:tgtEl>
                                      </p:cBhvr>
                                    </p:animEffect>
                                  </p:childTnLst>
                                </p:cTn>
                              </p:par>
                            </p:childTnLst>
                          </p:cTn>
                        </p:par>
                        <p:par>
                          <p:cTn id="124" fill="hold">
                            <p:stCondLst>
                              <p:cond delay="3500"/>
                            </p:stCondLst>
                            <p:childTnLst>
                              <p:par>
                                <p:cTn id="125" presetID="10" presetClass="entr" presetSubtype="0" fill="hold" nodeType="after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fade">
                                      <p:cBhvr>
                                        <p:cTn id="127" dur="500"/>
                                        <p:tgtEl>
                                          <p:spTgt spid="45"/>
                                        </p:tgtEl>
                                      </p:cBhvr>
                                    </p:animEffect>
                                  </p:childTnLst>
                                </p:cTn>
                              </p:par>
                            </p:childTnLst>
                          </p:cTn>
                        </p:par>
                        <p:par>
                          <p:cTn id="128" fill="hold">
                            <p:stCondLst>
                              <p:cond delay="4000"/>
                            </p:stCondLst>
                            <p:childTnLst>
                              <p:par>
                                <p:cTn id="129" presetID="10" presetClass="exit" presetSubtype="0" fill="hold" nodeType="afterEffect">
                                  <p:stCondLst>
                                    <p:cond delay="0"/>
                                  </p:stCondLst>
                                  <p:childTnLst>
                                    <p:animEffect transition="out" filter="fade">
                                      <p:cBhvr>
                                        <p:cTn id="130" dur="500"/>
                                        <p:tgtEl>
                                          <p:spTgt spid="45"/>
                                        </p:tgtEl>
                                      </p:cBhvr>
                                    </p:animEffect>
                                    <p:set>
                                      <p:cBhvr>
                                        <p:cTn id="131" dur="1" fill="hold">
                                          <p:stCondLst>
                                            <p:cond delay="499"/>
                                          </p:stCondLst>
                                        </p:cTn>
                                        <p:tgtEl>
                                          <p:spTgt spid="45"/>
                                        </p:tgtEl>
                                        <p:attrNameLst>
                                          <p:attrName>style.visibility</p:attrName>
                                        </p:attrNameLst>
                                      </p:cBhvr>
                                      <p:to>
                                        <p:strVal val="hidden"/>
                                      </p:to>
                                    </p:set>
                                  </p:childTnLst>
                                </p:cTn>
                              </p:par>
                              <p:par>
                                <p:cTn id="132" presetID="10" presetClass="entr" presetSubtype="0" fill="hold"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childTnLst>
                          </p:cTn>
                        </p:par>
                        <p:par>
                          <p:cTn id="135" fill="hold">
                            <p:stCondLst>
                              <p:cond delay="4500"/>
                            </p:stCondLst>
                            <p:childTnLst>
                              <p:par>
                                <p:cTn id="136" presetID="10" presetClass="entr" presetSubtype="0" fill="hold" nodeType="after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fade">
                                      <p:cBhvr>
                                        <p:cTn id="138" dur="500"/>
                                        <p:tgtEl>
                                          <p:spTgt spid="47"/>
                                        </p:tgtEl>
                                      </p:cBhvr>
                                    </p:animEffect>
                                  </p:childTnLst>
                                </p:cTn>
                              </p:par>
                              <p:par>
                                <p:cTn id="139" presetID="10" presetClass="entr" presetSubtype="0" fill="hold" nodeType="with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fade">
                                      <p:cBhvr>
                                        <p:cTn id="141" dur="500"/>
                                        <p:tgtEl>
                                          <p:spTgt spid="27"/>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3"/>
                                        </p:tgtEl>
                                        <p:attrNameLst>
                                          <p:attrName>style.visibility</p:attrName>
                                        </p:attrNameLst>
                                      </p:cBhvr>
                                      <p:to>
                                        <p:strVal val="visible"/>
                                      </p:to>
                                    </p:set>
                                    <p:animEffect transition="in" filter="fade">
                                      <p:cBhvr>
                                        <p:cTn id="144" dur="500"/>
                                        <p:tgtEl>
                                          <p:spTgt spid="53"/>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4"/>
                                        </p:tgtEl>
                                        <p:attrNameLst>
                                          <p:attrName>style.visibility</p:attrName>
                                        </p:attrNameLst>
                                      </p:cBhvr>
                                      <p:to>
                                        <p:strVal val="visible"/>
                                      </p:to>
                                    </p:set>
                                    <p:animEffect transition="in" filter="fade">
                                      <p:cBhvr>
                                        <p:cTn id="149" dur="500"/>
                                        <p:tgtEl>
                                          <p:spTgt spid="4"/>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fade">
                                      <p:cBhvr>
                                        <p:cTn id="154" dur="500"/>
                                        <p:tgtEl>
                                          <p:spTgt spid="5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8" grpId="0"/>
      <p:bldP spid="49" grpId="0"/>
      <p:bldP spid="50" grpId="0"/>
      <p:bldP spid="51" grpId="0"/>
      <p:bldP spid="52" grpId="0"/>
      <p:bldP spid="53" grpId="0"/>
      <p:bldP spid="5"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dirty="0" smtClean="0">
                <a:latin typeface="Arial" charset="0"/>
              </a:rPr>
              <a:t>Motivation</a:t>
            </a:r>
            <a:endParaRPr lang="en-US" dirty="0">
              <a:latin typeface="Arial" charset="0"/>
            </a:endParaRPr>
          </a:p>
        </p:txBody>
      </p:sp>
      <p:sp>
        <p:nvSpPr>
          <p:cNvPr id="14338" name="Text Placeholder 2"/>
          <p:cNvSpPr>
            <a:spLocks noGrp="1"/>
          </p:cNvSpPr>
          <p:nvPr>
            <p:ph type="body" sz="quarter" idx="12"/>
          </p:nvPr>
        </p:nvSpPr>
        <p:spPr/>
        <p:txBody>
          <a:bodyPr/>
          <a:lstStyle/>
          <a:p>
            <a:r>
              <a:rPr lang="en-US" altLang="zh-CN" dirty="0" smtClean="0">
                <a:latin typeface="Arial" charset="0"/>
              </a:rPr>
              <a:t>Many applications require editing history</a:t>
            </a:r>
          </a:p>
          <a:p>
            <a:pPr lvl="1"/>
            <a:r>
              <a:rPr lang="en-US" altLang="zh-CN" dirty="0" smtClean="0">
                <a:latin typeface="Arial" charset="0"/>
              </a:rPr>
              <a:t>Image </a:t>
            </a:r>
            <a:r>
              <a:rPr lang="en-US" altLang="zh-CN" dirty="0">
                <a:latin typeface="Arial" charset="0"/>
              </a:rPr>
              <a:t>revision control [Chen et al. 2011]</a:t>
            </a:r>
            <a:endParaRPr lang="en-US" altLang="zh-CN" dirty="0" smtClean="0">
              <a:latin typeface="Arial" charset="0"/>
            </a:endParaRPr>
          </a:p>
          <a:p>
            <a:pPr lvl="1"/>
            <a:r>
              <a:rPr lang="en-US" altLang="zh-CN" dirty="0" smtClean="0">
                <a:latin typeface="Arial" charset="0"/>
              </a:rPr>
              <a:t>Automatic </a:t>
            </a:r>
            <a:r>
              <a:rPr lang="en-US" altLang="zh-CN" dirty="0">
                <a:latin typeface="Arial" charset="0"/>
              </a:rPr>
              <a:t>tutorial generation  [</a:t>
            </a:r>
            <a:r>
              <a:rPr lang="en-US" altLang="zh-CN" dirty="0" err="1">
                <a:latin typeface="Arial" charset="0"/>
              </a:rPr>
              <a:t>Grabler</a:t>
            </a:r>
            <a:r>
              <a:rPr lang="en-US" altLang="zh-CN" dirty="0">
                <a:latin typeface="Arial" charset="0"/>
              </a:rPr>
              <a:t> et al. 2009</a:t>
            </a:r>
            <a:r>
              <a:rPr lang="en-US" altLang="zh-CN" dirty="0" smtClean="0">
                <a:latin typeface="Arial" charset="0"/>
              </a:rPr>
              <a:t>]</a:t>
            </a:r>
          </a:p>
          <a:p>
            <a:pPr lvl="1"/>
            <a:r>
              <a:rPr lang="en-US" altLang="zh-CN" dirty="0">
                <a:latin typeface="Arial" charset="0"/>
              </a:rPr>
              <a:t>Editing visualization  [</a:t>
            </a:r>
            <a:r>
              <a:rPr lang="en-US" altLang="zh-CN" dirty="0" err="1">
                <a:latin typeface="Arial" charset="0"/>
              </a:rPr>
              <a:t>Heer</a:t>
            </a:r>
            <a:r>
              <a:rPr lang="en-US" altLang="zh-CN" dirty="0">
                <a:latin typeface="Arial" charset="0"/>
              </a:rPr>
              <a:t> et </a:t>
            </a:r>
            <a:r>
              <a:rPr lang="en-US" altLang="zh-CN" dirty="0" smtClean="0">
                <a:latin typeface="Arial" charset="0"/>
              </a:rPr>
              <a:t>al. 2008</a:t>
            </a:r>
            <a:r>
              <a:rPr lang="en-US" altLang="zh-CN" dirty="0">
                <a:latin typeface="Arial" charset="0"/>
              </a:rPr>
              <a:t>]</a:t>
            </a:r>
            <a:endParaRPr lang="en-US" altLang="zh-CN" dirty="0" smtClean="0">
              <a:latin typeface="Arial" charset="0"/>
            </a:endParaRPr>
          </a:p>
          <a:p>
            <a:r>
              <a:rPr lang="en-US" altLang="zh-CN" dirty="0" smtClean="0">
                <a:latin typeface="Arial" charset="0"/>
              </a:rPr>
              <a:t>Poor editing history record</a:t>
            </a:r>
          </a:p>
          <a:p>
            <a:pPr lvl="1"/>
            <a:r>
              <a:rPr lang="en-US" altLang="zh-CN" dirty="0" smtClean="0">
                <a:latin typeface="Arial" charset="0"/>
              </a:rPr>
              <a:t>Layers</a:t>
            </a:r>
          </a:p>
          <a:p>
            <a:pPr lvl="1"/>
            <a:r>
              <a:rPr lang="en-US" altLang="zh-CN" dirty="0" smtClean="0">
                <a:latin typeface="Arial" charset="0"/>
              </a:rPr>
              <a:t>Command log file</a:t>
            </a:r>
          </a:p>
          <a:p>
            <a:endParaRPr lang="en-US" dirty="0">
              <a:latin typeface="Arial" charset="0"/>
            </a:endParaRPr>
          </a:p>
        </p:txBody>
      </p:sp>
      <p:pic>
        <p:nvPicPr>
          <p:cNvPr id="4" name="图片 3"/>
          <p:cNvPicPr>
            <a:picLocks noChangeAspect="1"/>
          </p:cNvPicPr>
          <p:nvPr/>
        </p:nvPicPr>
        <p:blipFill>
          <a:blip r:embed="rId3" cstate="print"/>
          <a:stretch>
            <a:fillRect/>
          </a:stretch>
        </p:blipFill>
        <p:spPr>
          <a:xfrm>
            <a:off x="1219200" y="762001"/>
            <a:ext cx="6019800" cy="5309690"/>
          </a:xfrm>
          <a:prstGeom prst="rect">
            <a:avLst/>
          </a:prstGeom>
        </p:spPr>
      </p:pic>
      <p:pic>
        <p:nvPicPr>
          <p:cNvPr id="3" name="图片 2"/>
          <p:cNvPicPr>
            <a:picLocks noChangeAspect="1"/>
          </p:cNvPicPr>
          <p:nvPr/>
        </p:nvPicPr>
        <p:blipFill>
          <a:blip r:embed="rId4" cstate="print"/>
          <a:stretch>
            <a:fillRect/>
          </a:stretch>
        </p:blipFill>
        <p:spPr>
          <a:xfrm>
            <a:off x="533400" y="815759"/>
            <a:ext cx="8077201" cy="4997881"/>
          </a:xfrm>
          <a:prstGeom prst="rect">
            <a:avLst/>
          </a:prstGeom>
        </p:spPr>
      </p:pic>
      <p:pic>
        <p:nvPicPr>
          <p:cNvPr id="7" name="图片 6"/>
          <p:cNvPicPr>
            <a:picLocks noChangeAspect="1"/>
          </p:cNvPicPr>
          <p:nvPr/>
        </p:nvPicPr>
        <p:blipFill>
          <a:blip r:embed="rId5" cstate="print"/>
          <a:stretch>
            <a:fillRect/>
          </a:stretch>
        </p:blipFill>
        <p:spPr>
          <a:xfrm>
            <a:off x="2057401" y="1120749"/>
            <a:ext cx="4419600" cy="4605471"/>
          </a:xfrm>
          <a:prstGeom prst="rect">
            <a:avLst/>
          </a:prstGeom>
          <a:ln>
            <a:solidFill>
              <a:schemeClr val="tx1"/>
            </a:solidFill>
          </a:ln>
        </p:spPr>
      </p:pic>
    </p:spTree>
    <p:extLst>
      <p:ext uri="{BB962C8B-B14F-4D97-AF65-F5344CB8AC3E}">
        <p14:creationId xmlns:p14="http://schemas.microsoft.com/office/powerpoint/2010/main" xmlns="" val="13485599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8">
                                            <p:txEl>
                                              <p:pRg st="1" end="1"/>
                                            </p:txEl>
                                          </p:spTgt>
                                        </p:tgtEl>
                                        <p:attrNameLst>
                                          <p:attrName>style.visibility</p:attrName>
                                        </p:attrNameLst>
                                      </p:cBhvr>
                                      <p:to>
                                        <p:strVal val="visible"/>
                                      </p:to>
                                    </p:set>
                                    <p:animEffect transition="in" filter="fade">
                                      <p:cBhvr>
                                        <p:cTn id="12" dur="500"/>
                                        <p:tgtEl>
                                          <p:spTgt spid="143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338">
                                            <p:txEl>
                                              <p:pRg st="2" end="2"/>
                                            </p:txEl>
                                          </p:spTgt>
                                        </p:tgtEl>
                                        <p:attrNameLst>
                                          <p:attrName>style.visibility</p:attrName>
                                        </p:attrNameLst>
                                      </p:cBhvr>
                                      <p:to>
                                        <p:strVal val="visible"/>
                                      </p:to>
                                    </p:set>
                                    <p:animEffect transition="in" filter="fade">
                                      <p:cBhvr>
                                        <p:cTn id="27" dur="500"/>
                                        <p:tgtEl>
                                          <p:spTgt spid="1433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338">
                                            <p:txEl>
                                              <p:pRg st="3" end="3"/>
                                            </p:txEl>
                                          </p:spTgt>
                                        </p:tgtEl>
                                        <p:attrNameLst>
                                          <p:attrName>style.visibility</p:attrName>
                                        </p:attrNameLst>
                                      </p:cBhvr>
                                      <p:to>
                                        <p:strVal val="visible"/>
                                      </p:to>
                                    </p:set>
                                    <p:animEffect transition="in" filter="fade">
                                      <p:cBhvr>
                                        <p:cTn id="42" dur="500"/>
                                        <p:tgtEl>
                                          <p:spTgt spid="1433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338">
                                            <p:txEl>
                                              <p:pRg st="4" end="4"/>
                                            </p:txEl>
                                          </p:spTgt>
                                        </p:tgtEl>
                                        <p:attrNameLst>
                                          <p:attrName>style.visibility</p:attrName>
                                        </p:attrNameLst>
                                      </p:cBhvr>
                                      <p:to>
                                        <p:strVal val="visible"/>
                                      </p:to>
                                    </p:set>
                                    <p:animEffect transition="in" filter="fade">
                                      <p:cBhvr>
                                        <p:cTn id="47" dur="500"/>
                                        <p:tgtEl>
                                          <p:spTgt spid="14338">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338">
                                            <p:txEl>
                                              <p:pRg st="5" end="5"/>
                                            </p:txEl>
                                          </p:spTgt>
                                        </p:tgtEl>
                                        <p:attrNameLst>
                                          <p:attrName>style.visibility</p:attrName>
                                        </p:attrNameLst>
                                      </p:cBhvr>
                                      <p:to>
                                        <p:strVal val="visible"/>
                                      </p:to>
                                    </p:set>
                                    <p:animEffect transition="in" filter="fade">
                                      <p:cBhvr>
                                        <p:cTn id="52" dur="500"/>
                                        <p:tgtEl>
                                          <p:spTgt spid="14338">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338">
                                            <p:txEl>
                                              <p:pRg st="6" end="6"/>
                                            </p:txEl>
                                          </p:spTgt>
                                        </p:tgtEl>
                                        <p:attrNameLst>
                                          <p:attrName>style.visibility</p:attrName>
                                        </p:attrNameLst>
                                      </p:cBhvr>
                                      <p:to>
                                        <p:strVal val="visible"/>
                                      </p:to>
                                    </p:set>
                                    <p:animEffect transition="in" filter="fade">
                                      <p:cBhvr>
                                        <p:cTn id="57" dur="500"/>
                                        <p:tgtEl>
                                          <p:spTgt spid="14338">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990600" y="4622800"/>
            <a:ext cx="7238999" cy="1428577"/>
          </a:xfrm>
          <a:prstGeom prst="roundRect">
            <a:avLst>
              <a:gd name="adj" fmla="val 8553"/>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0"/>
          </p:nvPr>
        </p:nvSpPr>
        <p:spPr/>
        <p:txBody>
          <a:bodyPr/>
          <a:lstStyle/>
          <a:p>
            <a:r>
              <a:rPr lang="en-US" altLang="zh-CN" dirty="0">
                <a:latin typeface="Arial" charset="0"/>
              </a:rPr>
              <a:t>Step 3: Recovering Editing History</a:t>
            </a:r>
          </a:p>
        </p:txBody>
      </p:sp>
      <p:sp>
        <p:nvSpPr>
          <p:cNvPr id="3" name="文本占位符 2"/>
          <p:cNvSpPr>
            <a:spLocks noGrp="1"/>
          </p:cNvSpPr>
          <p:nvPr>
            <p:ph type="body" sz="quarter" idx="12"/>
          </p:nvPr>
        </p:nvSpPr>
        <p:spPr>
          <a:xfrm>
            <a:off x="533400" y="990600"/>
            <a:ext cx="4495800" cy="4648200"/>
          </a:xfrm>
        </p:spPr>
        <p:txBody>
          <a:bodyPr/>
          <a:lstStyle/>
          <a:p>
            <a:r>
              <a:rPr lang="en-US" altLang="zh-CN" dirty="0" smtClean="0">
                <a:latin typeface="Arial" charset="0"/>
              </a:rPr>
              <a:t>Principle 2: Coarse-to-fine order</a:t>
            </a:r>
          </a:p>
        </p:txBody>
      </p:sp>
      <p:pic>
        <p:nvPicPr>
          <p:cNvPr id="5" name="图片 4"/>
          <p:cNvPicPr>
            <a:picLocks noChangeAspect="1"/>
          </p:cNvPicPr>
          <p:nvPr/>
        </p:nvPicPr>
        <p:blipFill>
          <a:blip r:embed="rId3" cstate="print"/>
          <a:stretch>
            <a:fillRect/>
          </a:stretch>
        </p:blipFill>
        <p:spPr>
          <a:xfrm>
            <a:off x="1084433" y="3250921"/>
            <a:ext cx="1658767" cy="1176040"/>
          </a:xfrm>
          <a:prstGeom prst="rect">
            <a:avLst/>
          </a:prstGeom>
        </p:spPr>
      </p:pic>
      <p:pic>
        <p:nvPicPr>
          <p:cNvPr id="6" name="图片 5"/>
          <p:cNvPicPr>
            <a:picLocks noChangeAspect="1"/>
          </p:cNvPicPr>
          <p:nvPr/>
        </p:nvPicPr>
        <p:blipFill>
          <a:blip r:embed="rId4" cstate="print"/>
          <a:stretch>
            <a:fillRect/>
          </a:stretch>
        </p:blipFill>
        <p:spPr>
          <a:xfrm>
            <a:off x="6418433" y="3250921"/>
            <a:ext cx="1658767" cy="1176040"/>
          </a:xfrm>
          <a:prstGeom prst="rect">
            <a:avLst/>
          </a:prstGeom>
        </p:spPr>
      </p:pic>
      <p:pic>
        <p:nvPicPr>
          <p:cNvPr id="7" name="图片 6"/>
          <p:cNvPicPr>
            <a:picLocks noChangeAspect="1"/>
          </p:cNvPicPr>
          <p:nvPr/>
        </p:nvPicPr>
        <p:blipFill>
          <a:blip r:embed="rId5" cstate="print"/>
          <a:stretch>
            <a:fillRect/>
          </a:stretch>
        </p:blipFill>
        <p:spPr>
          <a:xfrm>
            <a:off x="3747669" y="3249771"/>
            <a:ext cx="1658707" cy="1171857"/>
          </a:xfrm>
          <a:prstGeom prst="rect">
            <a:avLst/>
          </a:prstGeom>
        </p:spPr>
      </p:pic>
      <p:pic>
        <p:nvPicPr>
          <p:cNvPr id="8" name="图片 7"/>
          <p:cNvPicPr>
            <a:picLocks noChangeAspect="1"/>
          </p:cNvPicPr>
          <p:nvPr/>
        </p:nvPicPr>
        <p:blipFill>
          <a:blip r:embed="rId6" cstate="print"/>
          <a:stretch>
            <a:fillRect/>
          </a:stretch>
        </p:blipFill>
        <p:spPr>
          <a:xfrm>
            <a:off x="3748633" y="4686933"/>
            <a:ext cx="1657951" cy="1176040"/>
          </a:xfrm>
          <a:prstGeom prst="rect">
            <a:avLst/>
          </a:prstGeom>
        </p:spPr>
      </p:pic>
      <p:pic>
        <p:nvPicPr>
          <p:cNvPr id="9" name="图片 8"/>
          <p:cNvPicPr>
            <a:picLocks noChangeAspect="1"/>
          </p:cNvPicPr>
          <p:nvPr/>
        </p:nvPicPr>
        <p:blipFill>
          <a:blip r:embed="rId3" cstate="print"/>
          <a:stretch>
            <a:fillRect/>
          </a:stretch>
        </p:blipFill>
        <p:spPr>
          <a:xfrm>
            <a:off x="1083668" y="4686933"/>
            <a:ext cx="1658767" cy="1176040"/>
          </a:xfrm>
          <a:prstGeom prst="rect">
            <a:avLst/>
          </a:prstGeom>
        </p:spPr>
      </p:pic>
      <p:pic>
        <p:nvPicPr>
          <p:cNvPr id="10" name="图片 9"/>
          <p:cNvPicPr>
            <a:picLocks noChangeAspect="1"/>
          </p:cNvPicPr>
          <p:nvPr/>
        </p:nvPicPr>
        <p:blipFill>
          <a:blip r:embed="rId4" cstate="print"/>
          <a:stretch>
            <a:fillRect/>
          </a:stretch>
        </p:blipFill>
        <p:spPr>
          <a:xfrm>
            <a:off x="6412717" y="4686933"/>
            <a:ext cx="1658767" cy="1176040"/>
          </a:xfrm>
          <a:prstGeom prst="rect">
            <a:avLst/>
          </a:prstGeom>
        </p:spPr>
      </p:pic>
      <p:sp>
        <p:nvSpPr>
          <p:cNvPr id="4" name="文本框 3"/>
          <p:cNvSpPr txBox="1"/>
          <p:nvPr/>
        </p:nvSpPr>
        <p:spPr>
          <a:xfrm>
            <a:off x="3945762" y="4426961"/>
            <a:ext cx="1258678" cy="276999"/>
          </a:xfrm>
          <a:prstGeom prst="rect">
            <a:avLst/>
          </a:prstGeom>
          <a:noFill/>
        </p:spPr>
        <p:txBody>
          <a:bodyPr wrap="none" rtlCol="0">
            <a:spAutoFit/>
          </a:bodyPr>
          <a:lstStyle/>
          <a:p>
            <a:r>
              <a:rPr lang="en-US" altLang="zh-CN" dirty="0" smtClean="0"/>
              <a:t>Copy and move</a:t>
            </a:r>
            <a:endParaRPr lang="zh-CN" altLang="en-US" dirty="0"/>
          </a:p>
        </p:txBody>
      </p:sp>
      <p:sp>
        <p:nvSpPr>
          <p:cNvPr id="11" name="文本框 10"/>
          <p:cNvSpPr txBox="1"/>
          <p:nvPr/>
        </p:nvSpPr>
        <p:spPr>
          <a:xfrm>
            <a:off x="6612761" y="5819001"/>
            <a:ext cx="1258678" cy="276999"/>
          </a:xfrm>
          <a:prstGeom prst="rect">
            <a:avLst/>
          </a:prstGeom>
          <a:noFill/>
        </p:spPr>
        <p:txBody>
          <a:bodyPr wrap="none" rtlCol="0">
            <a:spAutoFit/>
          </a:bodyPr>
          <a:lstStyle/>
          <a:p>
            <a:r>
              <a:rPr lang="en-US" altLang="zh-CN" dirty="0" smtClean="0"/>
              <a:t>Copy and move</a:t>
            </a:r>
            <a:endParaRPr lang="zh-CN" altLang="en-US" dirty="0"/>
          </a:p>
        </p:txBody>
      </p:sp>
      <p:sp>
        <p:nvSpPr>
          <p:cNvPr id="12" name="文本框 11"/>
          <p:cNvSpPr txBox="1"/>
          <p:nvPr/>
        </p:nvSpPr>
        <p:spPr>
          <a:xfrm>
            <a:off x="6787488" y="4404975"/>
            <a:ext cx="909223" cy="276999"/>
          </a:xfrm>
          <a:prstGeom prst="rect">
            <a:avLst/>
          </a:prstGeom>
          <a:noFill/>
        </p:spPr>
        <p:txBody>
          <a:bodyPr wrap="none" rtlCol="0">
            <a:spAutoFit/>
          </a:bodyPr>
          <a:lstStyle/>
          <a:p>
            <a:r>
              <a:rPr lang="en-US" altLang="zh-CN" dirty="0" smtClean="0"/>
              <a:t>Adjust hue</a:t>
            </a:r>
            <a:endParaRPr lang="zh-CN" altLang="en-US" dirty="0"/>
          </a:p>
        </p:txBody>
      </p:sp>
      <p:sp>
        <p:nvSpPr>
          <p:cNvPr id="13" name="文本框 12"/>
          <p:cNvSpPr txBox="1"/>
          <p:nvPr/>
        </p:nvSpPr>
        <p:spPr>
          <a:xfrm>
            <a:off x="4120489" y="5818145"/>
            <a:ext cx="909223" cy="276999"/>
          </a:xfrm>
          <a:prstGeom prst="rect">
            <a:avLst/>
          </a:prstGeom>
          <a:noFill/>
        </p:spPr>
        <p:txBody>
          <a:bodyPr wrap="none" rtlCol="0">
            <a:spAutoFit/>
          </a:bodyPr>
          <a:lstStyle/>
          <a:p>
            <a:r>
              <a:rPr lang="en-US" altLang="zh-CN" dirty="0" smtClean="0"/>
              <a:t>Adjust hue</a:t>
            </a:r>
            <a:endParaRPr lang="zh-CN" altLang="en-US" dirty="0"/>
          </a:p>
        </p:txBody>
      </p:sp>
      <mc:AlternateContent xmlns:mc="http://schemas.openxmlformats.org/markup-compatibility/2006">
        <mc:Choice xmlns:a14="http://schemas.microsoft.com/office/drawing/2010/main" xmlns="" Requires="a14">
          <p:sp>
            <p:nvSpPr>
              <p:cNvPr id="31" name="矩形 30"/>
              <p:cNvSpPr/>
              <p:nvPr/>
            </p:nvSpPr>
            <p:spPr>
              <a:xfrm>
                <a:off x="54000" y="1573200"/>
                <a:ext cx="6019800" cy="6898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𝐸</m:t>
                      </m:r>
                      <m:r>
                        <a:rPr lang="en-US" altLang="zh-CN" sz="1600" i="1" smtClean="0">
                          <a:solidFill>
                            <a:schemeClr val="tx1"/>
                          </a:solidFill>
                          <a:latin typeface="Cambria Math" panose="02040503050406030204" pitchFamily="18" charset="0"/>
                        </a:rPr>
                        <m:t>=</m:t>
                      </m:r>
                      <m:nary>
                        <m:naryPr>
                          <m:chr m:val="∑"/>
                          <m:supHide m:val="on"/>
                          <m:ctrlPr>
                            <a:rPr lang="en-US" altLang="zh-CN" sz="1600" i="1" smtClean="0">
                              <a:solidFill>
                                <a:schemeClr val="tx1"/>
                              </a:solidFill>
                              <a:latin typeface="Cambria Math" panose="02040503050406030204" pitchFamily="18" charset="0"/>
                            </a:rPr>
                          </m:ctrlPr>
                        </m:naryPr>
                        <m:sub>
                          <m:r>
                            <m:rPr>
                              <m:brk m:alnAt="7"/>
                            </m:rPr>
                            <a:rPr lang="en-US" altLang="zh-CN" sz="1600" i="1">
                              <a:solidFill>
                                <a:schemeClr val="tx1"/>
                              </a:solidFill>
                              <a:latin typeface="Cambria Math" panose="02040503050406030204" pitchFamily="18" charset="0"/>
                            </a:rPr>
                            <m:t>𝑖</m:t>
                          </m:r>
                        </m:sub>
                        <m:sup/>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𝑑</m:t>
                              </m:r>
                            </m:e>
                            <m:sub>
                              <m:r>
                                <a:rPr lang="en-US" altLang="zh-CN" sz="1600" i="1">
                                  <a:solidFill>
                                    <a:schemeClr val="tx1"/>
                                  </a:solidFill>
                                  <a:latin typeface="Cambria Math" panose="02040503050406030204" pitchFamily="18" charset="0"/>
                                </a:rPr>
                                <m:t>𝑖</m:t>
                              </m:r>
                            </m:sub>
                          </m:sSub>
                          <m:r>
                            <a:rPr lang="en-US" altLang="zh-CN" sz="1600" i="1" smtClean="0">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panose="02040503050406030204" pitchFamily="18" charset="0"/>
                            </a:rPr>
                            <m:t>𝐿𝑒𝑛</m:t>
                          </m:r>
                          <m:r>
                            <a:rPr lang="en-US" altLang="zh-CN" sz="1600" i="1" smtClean="0">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m:t>
                          </m:r>
                          <m:r>
                            <a:rPr lang="en-US" altLang="zh-CN" sz="1600" i="1" smtClean="0">
                              <a:solidFill>
                                <a:schemeClr val="bg1">
                                  <a:lumMod val="95000"/>
                                </a:schemeClr>
                              </a:solidFill>
                              <a:latin typeface="Cambria Math" panose="02040503050406030204" pitchFamily="18" charset="0"/>
                              <a:ea typeface="Cambria Math" panose="02040503050406030204" pitchFamily="18" charset="0"/>
                            </a:rPr>
                            <m:t>⋅</m:t>
                          </m:r>
                          <m:r>
                            <a:rPr lang="en-US" altLang="zh-CN" sz="1600" i="1" smtClean="0">
                              <a:solidFill>
                                <a:schemeClr val="bg1">
                                  <a:lumMod val="95000"/>
                                </a:schemeClr>
                              </a:solidFill>
                              <a:latin typeface="Cambria Math"/>
                            </a:rPr>
                            <m:t> </m:t>
                          </m:r>
                          <m:r>
                            <a:rPr lang="en-US" altLang="zh-CN" sz="1600" i="1" smtClean="0">
                              <a:solidFill>
                                <a:schemeClr val="bg1">
                                  <a:lumMod val="95000"/>
                                </a:schemeClr>
                              </a:solidFill>
                              <a:latin typeface="Cambria Math" panose="02040503050406030204" pitchFamily="18" charset="0"/>
                              <a:ea typeface="Cambria Math" panose="02040503050406030204" pitchFamily="18" charset="0"/>
                            </a:rPr>
                            <m:t>(1+</m:t>
                          </m:r>
                          <m:sSub>
                            <m:sSubPr>
                              <m:ctrlPr>
                                <a:rPr lang="en-US" altLang="zh-CN" sz="1600" i="1">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𝑖</m:t>
                              </m:r>
                            </m:sub>
                          </m:s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ea typeface="Cambria Math" panose="02040503050406030204" pitchFamily="18" charset="0"/>
                            </a:rPr>
                            <m:t>)</m:t>
                          </m:r>
                          <m:r>
                            <a:rPr lang="en-US" altLang="zh-CN" sz="1600" i="1" smtClean="0">
                              <a:solidFill>
                                <a:schemeClr val="bg1">
                                  <a:lumMod val="95000"/>
                                </a:schemeClr>
                              </a:solidFill>
                              <a:latin typeface="Cambria Math" panose="02040503050406030204" pitchFamily="18" charset="0"/>
                              <a:ea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𝑃</m:t>
                              </m:r>
                            </m:e>
                            <m:sub>
                              <m:r>
                                <a:rPr lang="en-US" altLang="zh-CN" sz="1600" i="1">
                                  <a:solidFill>
                                    <a:schemeClr val="bg1">
                                      <a:lumMod val="95000"/>
                                    </a:schemeClr>
                                  </a:solidFill>
                                  <a:latin typeface="Cambria Math" panose="02040503050406030204" pitchFamily="18" charset="0"/>
                                </a:rPr>
                                <m:t>𝑖</m:t>
                              </m:r>
                            </m:sub>
                          </m:sSub>
                        </m:e>
                      </m:nary>
                      <m:r>
                        <a:rPr lang="en-US" altLang="zh-CN" sz="1600" i="1" smtClean="0">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𝑝</m:t>
                          </m:r>
                        </m:sub>
                      </m:sSub>
                      <m:nary>
                        <m:naryPr>
                          <m:chr m:val="∑"/>
                          <m:supHide m:val="on"/>
                          <m:ctrlPr>
                            <a:rPr lang="zh-CN" altLang="en-US" sz="1600" i="1">
                              <a:solidFill>
                                <a:schemeClr val="bg1">
                                  <a:lumMod val="95000"/>
                                </a:schemeClr>
                              </a:solidFill>
                              <a:latin typeface="Cambria Math" panose="02040503050406030204" pitchFamily="18" charset="0"/>
                            </a:rPr>
                          </m:ctrlPr>
                        </m:naryPr>
                        <m:sub>
                          <m:r>
                            <m:rPr>
                              <m:brk m:alnAt="7"/>
                            </m:rPr>
                            <a:rPr lang="en-US" altLang="zh-CN" sz="1600" i="1">
                              <a:solidFill>
                                <a:schemeClr val="bg1">
                                  <a:lumMod val="95000"/>
                                </a:schemeClr>
                              </a:solidFill>
                              <a:latin typeface="Cambria Math" panose="02040503050406030204" pitchFamily="18" charset="0"/>
                            </a:rPr>
                            <m:t>𝑖</m:t>
                          </m:r>
                        </m:sub>
                        <m:sup/>
                        <m:e>
                          <m:d>
                            <m:dPr>
                              <m:begChr m:val="|"/>
                              <m:endChr m:val="|"/>
                              <m:ctrlPr>
                                <a:rPr lang="en-US" altLang="zh-CN" sz="1600" i="1">
                                  <a:solidFill>
                                    <a:schemeClr val="bg1">
                                      <a:lumMod val="95000"/>
                                    </a:schemeClr>
                                  </a:solidFill>
                                  <a:latin typeface="Cambria Math" panose="02040503050406030204" pitchFamily="18" charset="0"/>
                                </a:rPr>
                              </m:ctrlPr>
                            </m:dPr>
                            <m:e>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e>
                                <m: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rPr>
                                    <m:t>+1</m:t>
                                  </m:r>
                                </m:sub>
                              </m:sSub>
                              <m:r>
                                <a:rPr lang="en-US" altLang="zh-CN" sz="1600" i="1">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r>
                                    <a:rPr lang="en-US" altLang="zh-CN" sz="1600" i="1">
                                      <a:solidFill>
                                        <a:schemeClr val="bg1">
                                          <a:lumMod val="95000"/>
                                        </a:schemeClr>
                                      </a:solidFill>
                                      <a:latin typeface="Cambria Math" panose="02040503050406030204" pitchFamily="18" charset="0"/>
                                    </a:rPr>
                                    <m:t>′</m:t>
                                  </m:r>
                                </m:e>
                                <m:sub>
                                  <m:r>
                                    <a:rPr lang="en-US" altLang="zh-CN" sz="1600" i="1">
                                      <a:solidFill>
                                        <a:schemeClr val="bg1">
                                          <a:lumMod val="95000"/>
                                        </a:schemeClr>
                                      </a:solidFill>
                                      <a:latin typeface="Cambria Math" panose="02040503050406030204" pitchFamily="18" charset="0"/>
                                    </a:rPr>
                                    <m:t>𝑖</m:t>
                                  </m:r>
                                </m:sub>
                              </m:sSub>
                            </m:e>
                          </m:d>
                        </m:e>
                      </m:nary>
                    </m:oMath>
                  </m:oMathPara>
                </a14:m>
                <a:endParaRPr lang="zh-CN" altLang="en-US" sz="1600" dirty="0"/>
              </a:p>
            </p:txBody>
          </p:sp>
        </mc:Choice>
        <mc:Fallback>
          <p:sp>
            <p:nvSpPr>
              <p:cNvPr id="31" name="矩形 30"/>
              <p:cNvSpPr>
                <a:spLocks noRot="1" noChangeAspect="1" noMove="1" noResize="1" noEditPoints="1" noAdjustHandles="1" noChangeArrowheads="1" noChangeShapeType="1" noTextEdit="1"/>
              </p:cNvSpPr>
              <p:nvPr/>
            </p:nvSpPr>
            <p:spPr>
              <a:xfrm>
                <a:off x="54000" y="1573200"/>
                <a:ext cx="6019800" cy="689804"/>
              </a:xfrm>
              <a:prstGeom prst="rect">
                <a:avLst/>
              </a:prstGeom>
              <a:blipFill rotWithShape="0">
                <a:blip r:embed="rId7" cstate="print"/>
                <a:stretch>
                  <a:fillRect/>
                </a:stretch>
              </a:blipFill>
            </p:spPr>
            <p:txBody>
              <a:bodyPr/>
              <a:lstStyle/>
              <a:p>
                <a:r>
                  <a:rPr lang="zh-CN" altLang="en-US">
                    <a:noFill/>
                  </a:rPr>
                  <a:t> </a:t>
                </a:r>
              </a:p>
            </p:txBody>
          </p:sp>
        </mc:Fallback>
      </mc:AlternateContent>
      <p:sp>
        <p:nvSpPr>
          <p:cNvPr id="34" name="矩形 33"/>
          <p:cNvSpPr/>
          <p:nvPr/>
        </p:nvSpPr>
        <p:spPr>
          <a:xfrm>
            <a:off x="2590800" y="1597239"/>
            <a:ext cx="838200" cy="612561"/>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xmlns="" Requires="a14">
          <p:sp>
            <p:nvSpPr>
              <p:cNvPr id="32" name="矩形 31"/>
              <p:cNvSpPr/>
              <p:nvPr/>
            </p:nvSpPr>
            <p:spPr>
              <a:xfrm>
                <a:off x="54000" y="1573200"/>
                <a:ext cx="6019800" cy="6898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𝐸</m:t>
                      </m:r>
                      <m:r>
                        <a:rPr lang="en-US" altLang="zh-CN" sz="1600" i="1" smtClean="0">
                          <a:solidFill>
                            <a:schemeClr val="tx1"/>
                          </a:solidFill>
                          <a:latin typeface="Cambria Math" panose="02040503050406030204" pitchFamily="18" charset="0"/>
                        </a:rPr>
                        <m:t>=</m:t>
                      </m:r>
                      <m:nary>
                        <m:naryPr>
                          <m:chr m:val="∑"/>
                          <m:supHide m:val="on"/>
                          <m:ctrlPr>
                            <a:rPr lang="en-US" altLang="zh-CN" sz="1600" i="1" smtClean="0">
                              <a:solidFill>
                                <a:schemeClr val="tx1"/>
                              </a:solidFill>
                              <a:latin typeface="Cambria Math" panose="02040503050406030204" pitchFamily="18" charset="0"/>
                            </a:rPr>
                          </m:ctrlPr>
                        </m:naryPr>
                        <m:sub>
                          <m:r>
                            <m:rPr>
                              <m:brk m:alnAt="7"/>
                            </m:rPr>
                            <a:rPr lang="en-US" altLang="zh-CN" sz="1600" i="1">
                              <a:solidFill>
                                <a:schemeClr val="tx1"/>
                              </a:solidFill>
                              <a:latin typeface="Cambria Math" panose="02040503050406030204" pitchFamily="18" charset="0"/>
                            </a:rPr>
                            <m:t>𝑖</m:t>
                          </m:r>
                        </m:sub>
                        <m:sup/>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𝑑</m:t>
                              </m:r>
                            </m:e>
                            <m:sub>
                              <m:r>
                                <a:rPr lang="en-US" altLang="zh-CN" sz="1600" i="1">
                                  <a:solidFill>
                                    <a:schemeClr val="tx1"/>
                                  </a:solidFill>
                                  <a:latin typeface="Cambria Math" panose="02040503050406030204" pitchFamily="18" charset="0"/>
                                </a:rPr>
                                <m:t>𝑖</m:t>
                              </m:r>
                            </m:sub>
                          </m:sSub>
                          <m:r>
                            <a:rPr lang="en-US" altLang="zh-CN" sz="1600" i="1" smtClean="0">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panose="02040503050406030204" pitchFamily="18" charset="0"/>
                            </a:rPr>
                            <m:t>𝐿𝑒𝑛</m:t>
                          </m:r>
                          <m:r>
                            <a:rPr lang="en-US" altLang="zh-CN" sz="1600" i="1" smtClean="0">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m:t>
                          </m:r>
                          <m:r>
                            <a:rPr lang="en-US" altLang="zh-CN" sz="1600" i="1" smtClean="0">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a:rPr>
                            <m:t> </m:t>
                          </m:r>
                          <m:r>
                            <a:rPr lang="en-US" altLang="zh-CN" sz="1600" i="1" smtClean="0">
                              <a:solidFill>
                                <a:schemeClr val="tx1"/>
                              </a:solidFill>
                              <a:latin typeface="Cambria Math" panose="02040503050406030204" pitchFamily="18" charset="0"/>
                              <a:ea typeface="Cambria Math" panose="02040503050406030204" pitchFamily="18" charset="0"/>
                            </a:rPr>
                            <m:t>(1+</m:t>
                          </m:r>
                          <m:sSub>
                            <m:sSubPr>
                              <m:ctrlPr>
                                <a:rPr lang="en-US" altLang="zh-CN"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𝑖</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bg1">
                                  <a:lumMod val="95000"/>
                                </a:schemeClr>
                              </a:solidFill>
                              <a:latin typeface="Cambria Math" panose="02040503050406030204" pitchFamily="18" charset="0"/>
                              <a:ea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𝑃</m:t>
                              </m:r>
                            </m:e>
                            <m:sub>
                              <m:r>
                                <a:rPr lang="en-US" altLang="zh-CN" sz="1600" i="1">
                                  <a:solidFill>
                                    <a:schemeClr val="bg1">
                                      <a:lumMod val="95000"/>
                                    </a:schemeClr>
                                  </a:solidFill>
                                  <a:latin typeface="Cambria Math" panose="02040503050406030204" pitchFamily="18" charset="0"/>
                                </a:rPr>
                                <m:t>𝑖</m:t>
                              </m:r>
                            </m:sub>
                          </m:sSub>
                        </m:e>
                      </m:nary>
                      <m:r>
                        <a:rPr lang="en-US" altLang="zh-CN" sz="1600" i="1" smtClean="0">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𝑝</m:t>
                          </m:r>
                        </m:sub>
                      </m:sSub>
                      <m:nary>
                        <m:naryPr>
                          <m:chr m:val="∑"/>
                          <m:supHide m:val="on"/>
                          <m:ctrlPr>
                            <a:rPr lang="zh-CN" altLang="en-US" sz="1600" i="1">
                              <a:solidFill>
                                <a:schemeClr val="bg1">
                                  <a:lumMod val="95000"/>
                                </a:schemeClr>
                              </a:solidFill>
                              <a:latin typeface="Cambria Math" panose="02040503050406030204" pitchFamily="18" charset="0"/>
                            </a:rPr>
                          </m:ctrlPr>
                        </m:naryPr>
                        <m:sub>
                          <m:r>
                            <m:rPr>
                              <m:brk m:alnAt="7"/>
                            </m:rPr>
                            <a:rPr lang="en-US" altLang="zh-CN" sz="1600" i="1">
                              <a:solidFill>
                                <a:schemeClr val="bg1">
                                  <a:lumMod val="95000"/>
                                </a:schemeClr>
                              </a:solidFill>
                              <a:latin typeface="Cambria Math" panose="02040503050406030204" pitchFamily="18" charset="0"/>
                            </a:rPr>
                            <m:t>𝑖</m:t>
                          </m:r>
                        </m:sub>
                        <m:sup/>
                        <m:e>
                          <m:d>
                            <m:dPr>
                              <m:begChr m:val="|"/>
                              <m:endChr m:val="|"/>
                              <m:ctrlPr>
                                <a:rPr lang="en-US" altLang="zh-CN" sz="1600" i="1">
                                  <a:solidFill>
                                    <a:schemeClr val="bg1">
                                      <a:lumMod val="95000"/>
                                    </a:schemeClr>
                                  </a:solidFill>
                                  <a:latin typeface="Cambria Math" panose="02040503050406030204" pitchFamily="18" charset="0"/>
                                </a:rPr>
                              </m:ctrlPr>
                            </m:dPr>
                            <m:e>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e>
                                <m: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rPr>
                                    <m:t>+1</m:t>
                                  </m:r>
                                </m:sub>
                              </m:sSub>
                              <m:r>
                                <a:rPr lang="en-US" altLang="zh-CN" sz="1600" i="1">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r>
                                    <a:rPr lang="en-US" altLang="zh-CN" sz="1600" i="1">
                                      <a:solidFill>
                                        <a:schemeClr val="bg1">
                                          <a:lumMod val="95000"/>
                                        </a:schemeClr>
                                      </a:solidFill>
                                      <a:latin typeface="Cambria Math" panose="02040503050406030204" pitchFamily="18" charset="0"/>
                                    </a:rPr>
                                    <m:t>′</m:t>
                                  </m:r>
                                </m:e>
                                <m:sub>
                                  <m:r>
                                    <a:rPr lang="en-US" altLang="zh-CN" sz="1600" i="1">
                                      <a:solidFill>
                                        <a:schemeClr val="bg1">
                                          <a:lumMod val="95000"/>
                                        </a:schemeClr>
                                      </a:solidFill>
                                      <a:latin typeface="Cambria Math" panose="02040503050406030204" pitchFamily="18" charset="0"/>
                                    </a:rPr>
                                    <m:t>𝑖</m:t>
                                  </m:r>
                                </m:sub>
                              </m:sSub>
                            </m:e>
                          </m:d>
                        </m:e>
                      </m:nary>
                    </m:oMath>
                  </m:oMathPara>
                </a14:m>
                <a:endParaRPr lang="zh-CN" altLang="en-US" sz="1600" dirty="0"/>
              </a:p>
            </p:txBody>
          </p:sp>
        </mc:Choice>
        <mc:Fallback>
          <p:sp>
            <p:nvSpPr>
              <p:cNvPr id="32" name="矩形 31"/>
              <p:cNvSpPr>
                <a:spLocks noRot="1" noChangeAspect="1" noMove="1" noResize="1" noEditPoints="1" noAdjustHandles="1" noChangeArrowheads="1" noChangeShapeType="1" noTextEdit="1"/>
              </p:cNvSpPr>
              <p:nvPr/>
            </p:nvSpPr>
            <p:spPr>
              <a:xfrm>
                <a:off x="54000" y="1573200"/>
                <a:ext cx="6019800" cy="689804"/>
              </a:xfrm>
              <a:prstGeom prst="rect">
                <a:avLst/>
              </a:prstGeom>
              <a:blipFill rotWithShape="0">
                <a:blip r:embed="rId8" cstate="print"/>
                <a:stretch>
                  <a:fillRect/>
                </a:stretch>
              </a:blipFill>
            </p:spPr>
            <p:txBody>
              <a:bodyPr/>
              <a:lstStyle/>
              <a:p>
                <a:r>
                  <a:rPr lang="zh-CN" altLang="en-US">
                    <a:noFill/>
                  </a:rPr>
                  <a:t> </a:t>
                </a:r>
              </a:p>
            </p:txBody>
          </p:sp>
        </mc:Fallback>
      </mc:AlternateContent>
      <p:pic>
        <p:nvPicPr>
          <p:cNvPr id="17" name="图片 16"/>
          <p:cNvPicPr>
            <a:picLocks noChangeAspect="1"/>
          </p:cNvPicPr>
          <p:nvPr/>
        </p:nvPicPr>
        <p:blipFill>
          <a:blip r:embed="rId9" cstate="print"/>
          <a:stretch>
            <a:fillRect/>
          </a:stretch>
        </p:blipFill>
        <p:spPr>
          <a:xfrm>
            <a:off x="4747236" y="830509"/>
            <a:ext cx="3330962" cy="2361600"/>
          </a:xfrm>
          <a:prstGeom prst="rect">
            <a:avLst/>
          </a:prstGeom>
        </p:spPr>
      </p:pic>
      <p:pic>
        <p:nvPicPr>
          <p:cNvPr id="16" name="图片 15"/>
          <p:cNvPicPr>
            <a:picLocks noChangeAspect="1"/>
          </p:cNvPicPr>
          <p:nvPr/>
        </p:nvPicPr>
        <p:blipFill>
          <a:blip r:embed="rId10" cstate="email">
            <a:extLst>
              <a:ext uri="{28A0092B-C50C-407E-A947-70E740481C1C}">
                <a14:useLocalDpi xmlns:a14="http://schemas.microsoft.com/office/drawing/2010/main" xmlns="" val="0"/>
              </a:ext>
            </a:extLst>
          </a:blip>
          <a:stretch>
            <a:fillRect/>
          </a:stretch>
        </p:blipFill>
        <p:spPr>
          <a:xfrm>
            <a:off x="4747236" y="830509"/>
            <a:ext cx="3330961" cy="2361600"/>
          </a:xfrm>
          <a:prstGeom prst="rect">
            <a:avLst/>
          </a:prstGeom>
        </p:spPr>
      </p:pic>
      <p:pic>
        <p:nvPicPr>
          <p:cNvPr id="15" name="图片 14"/>
          <p:cNvPicPr>
            <a:picLocks noChangeAspect="1"/>
          </p:cNvPicPr>
          <p:nvPr/>
        </p:nvPicPr>
        <p:blipFill>
          <a:blip r:embed="rId11" cstate="email">
            <a:extLst>
              <a:ext uri="{28A0092B-C50C-407E-A947-70E740481C1C}">
                <a14:useLocalDpi xmlns:a14="http://schemas.microsoft.com/office/drawing/2010/main" xmlns="" val="0"/>
              </a:ext>
            </a:extLst>
          </a:blip>
          <a:stretch>
            <a:fillRect/>
          </a:stretch>
        </p:blipFill>
        <p:spPr>
          <a:xfrm>
            <a:off x="4747236" y="830509"/>
            <a:ext cx="3330961" cy="2361600"/>
          </a:xfrm>
          <a:prstGeom prst="rect">
            <a:avLst/>
          </a:prstGeom>
        </p:spPr>
      </p:pic>
      <p:pic>
        <p:nvPicPr>
          <p:cNvPr id="18" name="图片 17"/>
          <p:cNvPicPr>
            <a:picLocks noChangeAspect="1"/>
          </p:cNvPicPr>
          <p:nvPr/>
        </p:nvPicPr>
        <p:blipFill>
          <a:blip r:embed="rId12" cstate="print"/>
          <a:stretch>
            <a:fillRect/>
          </a:stretch>
        </p:blipFill>
        <p:spPr>
          <a:xfrm>
            <a:off x="4747236" y="830509"/>
            <a:ext cx="3330962" cy="2361600"/>
          </a:xfrm>
          <a:prstGeom prst="rect">
            <a:avLst/>
          </a:prstGeom>
        </p:spPr>
      </p:pic>
      <p:pic>
        <p:nvPicPr>
          <p:cNvPr id="19" name="图片 18"/>
          <p:cNvPicPr>
            <a:picLocks noChangeAspect="1"/>
          </p:cNvPicPr>
          <p:nvPr/>
        </p:nvPicPr>
        <p:blipFill>
          <a:blip r:embed="rId13" cstate="print"/>
          <a:stretch>
            <a:fillRect/>
          </a:stretch>
        </p:blipFill>
        <p:spPr>
          <a:xfrm>
            <a:off x="4747236" y="830509"/>
            <a:ext cx="3330962" cy="2361600"/>
          </a:xfrm>
          <a:prstGeom prst="rect">
            <a:avLst/>
          </a:prstGeom>
        </p:spPr>
      </p:pic>
      <p:pic>
        <p:nvPicPr>
          <p:cNvPr id="20" name="图片 19"/>
          <p:cNvPicPr>
            <a:picLocks noChangeAspect="1"/>
          </p:cNvPicPr>
          <p:nvPr/>
        </p:nvPicPr>
        <p:blipFill>
          <a:blip r:embed="rId14" cstate="print"/>
          <a:stretch>
            <a:fillRect/>
          </a:stretch>
        </p:blipFill>
        <p:spPr>
          <a:xfrm>
            <a:off x="4747236" y="830509"/>
            <a:ext cx="3330962" cy="2361600"/>
          </a:xfrm>
          <a:prstGeom prst="rect">
            <a:avLst/>
          </a:prstGeom>
        </p:spPr>
      </p:pic>
      <p:pic>
        <p:nvPicPr>
          <p:cNvPr id="21" name="图片 20"/>
          <p:cNvPicPr>
            <a:picLocks noChangeAspect="1"/>
          </p:cNvPicPr>
          <p:nvPr/>
        </p:nvPicPr>
        <p:blipFill>
          <a:blip r:embed="rId15" cstate="print"/>
          <a:stretch>
            <a:fillRect/>
          </a:stretch>
        </p:blipFill>
        <p:spPr>
          <a:xfrm>
            <a:off x="4747236" y="830509"/>
            <a:ext cx="3330962" cy="2361600"/>
          </a:xfrm>
          <a:prstGeom prst="rect">
            <a:avLst/>
          </a:prstGeom>
        </p:spPr>
      </p:pic>
      <p:pic>
        <p:nvPicPr>
          <p:cNvPr id="22" name="图片 21"/>
          <p:cNvPicPr>
            <a:picLocks noChangeAspect="1"/>
          </p:cNvPicPr>
          <p:nvPr/>
        </p:nvPicPr>
        <p:blipFill>
          <a:blip r:embed="rId9" cstate="print"/>
          <a:stretch>
            <a:fillRect/>
          </a:stretch>
        </p:blipFill>
        <p:spPr>
          <a:xfrm>
            <a:off x="4747236" y="830509"/>
            <a:ext cx="3330962" cy="2361600"/>
          </a:xfrm>
          <a:prstGeom prst="rect">
            <a:avLst/>
          </a:prstGeom>
        </p:spPr>
      </p:pic>
      <p:pic>
        <p:nvPicPr>
          <p:cNvPr id="23" name="图片 22"/>
          <p:cNvPicPr>
            <a:picLocks noChangeAspect="1"/>
          </p:cNvPicPr>
          <p:nvPr/>
        </p:nvPicPr>
        <p:blipFill>
          <a:blip r:embed="rId16" cstate="print"/>
          <a:stretch>
            <a:fillRect/>
          </a:stretch>
        </p:blipFill>
        <p:spPr>
          <a:xfrm>
            <a:off x="4747236" y="830509"/>
            <a:ext cx="3330962" cy="2361600"/>
          </a:xfrm>
          <a:prstGeom prst="rect">
            <a:avLst/>
          </a:prstGeom>
        </p:spPr>
      </p:pic>
      <p:pic>
        <p:nvPicPr>
          <p:cNvPr id="24" name="图片 23"/>
          <p:cNvPicPr>
            <a:picLocks noChangeAspect="1"/>
          </p:cNvPicPr>
          <p:nvPr/>
        </p:nvPicPr>
        <p:blipFill>
          <a:blip r:embed="rId17" cstate="print"/>
          <a:stretch>
            <a:fillRect/>
          </a:stretch>
        </p:blipFill>
        <p:spPr>
          <a:xfrm>
            <a:off x="4747236" y="830509"/>
            <a:ext cx="3330962" cy="2361600"/>
          </a:xfrm>
          <a:prstGeom prst="rect">
            <a:avLst/>
          </a:prstGeom>
        </p:spPr>
      </p:pic>
      <p:pic>
        <p:nvPicPr>
          <p:cNvPr id="25" name="图片 24"/>
          <p:cNvPicPr>
            <a:picLocks noChangeAspect="1"/>
          </p:cNvPicPr>
          <p:nvPr/>
        </p:nvPicPr>
        <p:blipFill>
          <a:blip r:embed="rId18" cstate="print"/>
          <a:stretch>
            <a:fillRect/>
          </a:stretch>
        </p:blipFill>
        <p:spPr>
          <a:xfrm>
            <a:off x="4747236" y="830509"/>
            <a:ext cx="3330962" cy="2361600"/>
          </a:xfrm>
          <a:prstGeom prst="rect">
            <a:avLst/>
          </a:prstGeom>
        </p:spPr>
      </p:pic>
      <p:pic>
        <p:nvPicPr>
          <p:cNvPr id="26" name="图片 25"/>
          <p:cNvPicPr>
            <a:picLocks noChangeAspect="1"/>
          </p:cNvPicPr>
          <p:nvPr/>
        </p:nvPicPr>
        <p:blipFill>
          <a:blip r:embed="rId19" cstate="print"/>
          <a:stretch>
            <a:fillRect/>
          </a:stretch>
        </p:blipFill>
        <p:spPr>
          <a:xfrm>
            <a:off x="4747236" y="830509"/>
            <a:ext cx="3330962" cy="2361600"/>
          </a:xfrm>
          <a:prstGeom prst="rect">
            <a:avLst/>
          </a:prstGeom>
        </p:spPr>
      </p:pic>
      <p:pic>
        <p:nvPicPr>
          <p:cNvPr id="27" name="图片 26"/>
          <p:cNvPicPr>
            <a:picLocks noChangeAspect="1"/>
          </p:cNvPicPr>
          <p:nvPr/>
        </p:nvPicPr>
        <p:blipFill>
          <a:blip r:embed="rId20" cstate="print"/>
          <a:stretch>
            <a:fillRect/>
          </a:stretch>
        </p:blipFill>
        <p:spPr>
          <a:xfrm>
            <a:off x="4747236" y="830509"/>
            <a:ext cx="3330962" cy="2361600"/>
          </a:xfrm>
          <a:prstGeom prst="rect">
            <a:avLst/>
          </a:prstGeom>
        </p:spPr>
      </p:pic>
      <p:pic>
        <p:nvPicPr>
          <p:cNvPr id="28" name="图片 27"/>
          <p:cNvPicPr>
            <a:picLocks noChangeAspect="1"/>
          </p:cNvPicPr>
          <p:nvPr/>
        </p:nvPicPr>
        <p:blipFill>
          <a:blip r:embed="rId21" cstate="print"/>
          <a:stretch>
            <a:fillRect/>
          </a:stretch>
        </p:blipFill>
        <p:spPr>
          <a:xfrm>
            <a:off x="4747236" y="830509"/>
            <a:ext cx="3330962" cy="2361600"/>
          </a:xfrm>
          <a:prstGeom prst="rect">
            <a:avLst/>
          </a:prstGeom>
        </p:spPr>
      </p:pic>
    </p:spTree>
    <p:extLst>
      <p:ext uri="{BB962C8B-B14F-4D97-AF65-F5344CB8AC3E}">
        <p14:creationId xmlns:p14="http://schemas.microsoft.com/office/powerpoint/2010/main" xmlns="" val="19128834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2500"/>
                            </p:stCondLst>
                            <p:childTnLst>
                              <p:par>
                                <p:cTn id="37" presetID="10" presetClass="exit" presetSubtype="0" fill="hold"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par>
                          <p:cTn id="65" fill="hold">
                            <p:stCondLst>
                              <p:cond delay="1000"/>
                            </p:stCondLst>
                            <p:childTnLst>
                              <p:par>
                                <p:cTn id="66" presetID="10" presetClass="exit" presetSubtype="0" fill="hold" nodeType="after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par>
                          <p:cTn id="72" fill="hold">
                            <p:stCondLst>
                              <p:cond delay="1500"/>
                            </p:stCondLst>
                            <p:childTnLst>
                              <p:par>
                                <p:cTn id="73" presetID="10" presetClass="entr" presetSubtype="0" fill="hold"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par>
                                <p:cTn id="76" presetID="10" presetClass="entr" presetSubtype="0"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childTnLst>
                          </p:cTn>
                        </p:par>
                        <p:par>
                          <p:cTn id="86" fill="hold">
                            <p:stCondLst>
                              <p:cond delay="2500"/>
                            </p:stCondLst>
                            <p:childTnLst>
                              <p:par>
                                <p:cTn id="87" presetID="10" presetClass="exit" presetSubtype="0" fill="hold" nodeType="after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par>
                          <p:cTn id="93" fill="hold">
                            <p:stCondLst>
                              <p:cond delay="3000"/>
                            </p:stCondLst>
                            <p:childTnLst>
                              <p:par>
                                <p:cTn id="94" presetID="10" presetClass="entr" presetSubtype="0" fill="hold" nodeType="after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500"/>
                                        <p:tgtEl>
                                          <p:spTgt spid="10"/>
                                        </p:tgtEl>
                                      </p:cBhvr>
                                    </p:animEffect>
                                  </p:childTnLst>
                                </p:cTn>
                              </p:par>
                              <p:par>
                                <p:cTn id="97" presetID="10" presetClass="entr" presetSubtype="0" fill="hold"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500"/>
                                        <p:tgtEl>
                                          <p:spTgt spid="1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500"/>
                                        <p:tgtEl>
                                          <p:spTgt spid="3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2">
                                            <p:txEl>
                                              <p:pRg st="0" end="0"/>
                                            </p:txEl>
                                          </p:spTgt>
                                        </p:tgtEl>
                                        <p:attrNameLst>
                                          <p:attrName>style.visibility</p:attrName>
                                        </p:attrNameLst>
                                      </p:cBhvr>
                                      <p:to>
                                        <p:strVal val="visible"/>
                                      </p:to>
                                    </p:set>
                                    <p:animEffect transition="in" filter="fade">
                                      <p:cBhvr>
                                        <p:cTn id="112" dur="500"/>
                                        <p:tgtEl>
                                          <p:spTgt spid="32">
                                            <p:txEl>
                                              <p:pRg st="0" end="0"/>
                                            </p:txEl>
                                          </p:spTgt>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p:bldP spid="11" grpId="0"/>
      <p:bldP spid="12" grpId="0"/>
      <p:bldP spid="13" grpId="0"/>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圆角矩形 43"/>
          <p:cNvSpPr/>
          <p:nvPr/>
        </p:nvSpPr>
        <p:spPr>
          <a:xfrm>
            <a:off x="275773" y="4402074"/>
            <a:ext cx="7877628" cy="1674703"/>
          </a:xfrm>
          <a:prstGeom prst="roundRect">
            <a:avLst>
              <a:gd name="adj" fmla="val 8553"/>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0"/>
          </p:nvPr>
        </p:nvSpPr>
        <p:spPr/>
        <p:txBody>
          <a:bodyPr/>
          <a:lstStyle/>
          <a:p>
            <a:r>
              <a:rPr lang="en-US" altLang="zh-CN" dirty="0">
                <a:latin typeface="Arial" charset="0"/>
              </a:rPr>
              <a:t>Step 3: Recovering Editing History</a:t>
            </a:r>
          </a:p>
        </p:txBody>
      </p:sp>
      <p:sp>
        <p:nvSpPr>
          <p:cNvPr id="3" name="文本占位符 2"/>
          <p:cNvSpPr>
            <a:spLocks noGrp="1"/>
          </p:cNvSpPr>
          <p:nvPr>
            <p:ph type="body" sz="quarter" idx="12"/>
          </p:nvPr>
        </p:nvSpPr>
        <p:spPr/>
        <p:txBody>
          <a:bodyPr/>
          <a:lstStyle/>
          <a:p>
            <a:r>
              <a:rPr lang="en-US" altLang="zh-CN" dirty="0" smtClean="0">
                <a:latin typeface="Arial" charset="0"/>
              </a:rPr>
              <a:t>Principle 3: Deferring down-sampling</a:t>
            </a:r>
          </a:p>
        </p:txBody>
      </p:sp>
      <p:pic>
        <p:nvPicPr>
          <p:cNvPr id="20" name="图片 19"/>
          <p:cNvPicPr>
            <a:picLocks noChangeAspect="1"/>
          </p:cNvPicPr>
          <p:nvPr/>
        </p:nvPicPr>
        <p:blipFill>
          <a:blip r:embed="rId3" cstate="print"/>
          <a:stretch>
            <a:fillRect/>
          </a:stretch>
        </p:blipFill>
        <p:spPr>
          <a:xfrm>
            <a:off x="457199" y="2755187"/>
            <a:ext cx="2018995" cy="1371600"/>
          </a:xfrm>
          <a:prstGeom prst="rect">
            <a:avLst/>
          </a:prstGeom>
        </p:spPr>
      </p:pic>
      <p:pic>
        <p:nvPicPr>
          <p:cNvPr id="21" name="图片 20"/>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3200400" y="2753475"/>
            <a:ext cx="2018994" cy="1371600"/>
          </a:xfrm>
          <a:prstGeom prst="rect">
            <a:avLst/>
          </a:prstGeom>
        </p:spPr>
      </p:pic>
      <p:pic>
        <p:nvPicPr>
          <p:cNvPr id="22" name="图片 21"/>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6019800" y="2753475"/>
            <a:ext cx="2018994" cy="1371599"/>
          </a:xfrm>
          <a:prstGeom prst="rect">
            <a:avLst/>
          </a:prstGeom>
        </p:spPr>
      </p:pic>
      <p:pic>
        <p:nvPicPr>
          <p:cNvPr id="23" name="图片 22"/>
          <p:cNvPicPr>
            <a:picLocks noChangeAspect="1"/>
          </p:cNvPicPr>
          <p:nvPr/>
        </p:nvPicPr>
        <p:blipFill>
          <a:blip r:embed="rId3" cstate="print"/>
          <a:stretch>
            <a:fillRect/>
          </a:stretch>
        </p:blipFill>
        <p:spPr>
          <a:xfrm>
            <a:off x="457199" y="4507787"/>
            <a:ext cx="2018995" cy="1371600"/>
          </a:xfrm>
          <a:prstGeom prst="rect">
            <a:avLst/>
          </a:prstGeom>
        </p:spPr>
      </p:pic>
      <p:pic>
        <p:nvPicPr>
          <p:cNvPr id="25" name="图片 24"/>
          <p:cNvPicPr>
            <a:picLocks noChangeAspect="1"/>
          </p:cNvPicPr>
          <p:nvPr/>
        </p:nvPicPr>
        <p:blipFill>
          <a:blip r:embed="rId6" cstate="print"/>
          <a:stretch>
            <a:fillRect/>
          </a:stretch>
        </p:blipFill>
        <p:spPr>
          <a:xfrm>
            <a:off x="3200399" y="4507787"/>
            <a:ext cx="2018995" cy="1371600"/>
          </a:xfrm>
          <a:prstGeom prst="rect">
            <a:avLst/>
          </a:prstGeom>
        </p:spPr>
      </p:pic>
      <p:pic>
        <p:nvPicPr>
          <p:cNvPr id="26" name="图片 25"/>
          <p:cNvPicPr>
            <a:picLocks noChangeAspect="1"/>
          </p:cNvPicPr>
          <p:nvPr/>
        </p:nvPicPr>
        <p:blipFill>
          <a:blip r:embed="rId7" cstate="print"/>
          <a:stretch>
            <a:fillRect/>
          </a:stretch>
        </p:blipFill>
        <p:spPr>
          <a:xfrm>
            <a:off x="5389194" y="789174"/>
            <a:ext cx="2649600" cy="1800000"/>
          </a:xfrm>
          <a:prstGeom prst="rect">
            <a:avLst/>
          </a:prstGeom>
        </p:spPr>
      </p:pic>
      <p:sp>
        <p:nvSpPr>
          <p:cNvPr id="27" name="文本框 26"/>
          <p:cNvSpPr txBox="1"/>
          <p:nvPr/>
        </p:nvSpPr>
        <p:spPr>
          <a:xfrm>
            <a:off x="3926004" y="4155075"/>
            <a:ext cx="567784" cy="276999"/>
          </a:xfrm>
          <a:prstGeom prst="rect">
            <a:avLst/>
          </a:prstGeom>
          <a:noFill/>
        </p:spPr>
        <p:txBody>
          <a:bodyPr wrap="none" rtlCol="0">
            <a:spAutoFit/>
          </a:bodyPr>
          <a:lstStyle/>
          <a:p>
            <a:r>
              <a:rPr lang="en-US" altLang="zh-CN" dirty="0" smtClean="0"/>
              <a:t>Scale</a:t>
            </a:r>
            <a:endParaRPr lang="zh-CN" altLang="en-US" dirty="0"/>
          </a:p>
        </p:txBody>
      </p:sp>
      <p:sp>
        <p:nvSpPr>
          <p:cNvPr id="28" name="文本框 27"/>
          <p:cNvSpPr txBox="1"/>
          <p:nvPr/>
        </p:nvSpPr>
        <p:spPr>
          <a:xfrm>
            <a:off x="6745405" y="5883012"/>
            <a:ext cx="567784" cy="276999"/>
          </a:xfrm>
          <a:prstGeom prst="rect">
            <a:avLst/>
          </a:prstGeom>
          <a:noFill/>
        </p:spPr>
        <p:txBody>
          <a:bodyPr wrap="none" rtlCol="0">
            <a:spAutoFit/>
          </a:bodyPr>
          <a:lstStyle/>
          <a:p>
            <a:r>
              <a:rPr lang="en-US" altLang="zh-CN" dirty="0" smtClean="0"/>
              <a:t>Scale</a:t>
            </a:r>
            <a:endParaRPr lang="zh-CN" altLang="en-US" dirty="0"/>
          </a:p>
        </p:txBody>
      </p:sp>
      <p:sp>
        <p:nvSpPr>
          <p:cNvPr id="29" name="文本框 28"/>
          <p:cNvSpPr txBox="1"/>
          <p:nvPr/>
        </p:nvSpPr>
        <p:spPr>
          <a:xfrm>
            <a:off x="6408774" y="4125075"/>
            <a:ext cx="1241045" cy="276999"/>
          </a:xfrm>
          <a:prstGeom prst="rect">
            <a:avLst/>
          </a:prstGeom>
          <a:noFill/>
        </p:spPr>
        <p:txBody>
          <a:bodyPr wrap="none" rtlCol="0">
            <a:spAutoFit/>
          </a:bodyPr>
          <a:lstStyle/>
          <a:p>
            <a:r>
              <a:rPr lang="en-US" altLang="zh-CN" dirty="0" smtClean="0"/>
              <a:t>Copy and scale</a:t>
            </a:r>
            <a:endParaRPr lang="zh-CN" altLang="en-US" dirty="0"/>
          </a:p>
        </p:txBody>
      </p:sp>
      <p:sp>
        <p:nvSpPr>
          <p:cNvPr id="30" name="文本框 29"/>
          <p:cNvSpPr txBox="1"/>
          <p:nvPr/>
        </p:nvSpPr>
        <p:spPr>
          <a:xfrm>
            <a:off x="3589373" y="5867199"/>
            <a:ext cx="1241045" cy="276999"/>
          </a:xfrm>
          <a:prstGeom prst="rect">
            <a:avLst/>
          </a:prstGeom>
          <a:noFill/>
        </p:spPr>
        <p:txBody>
          <a:bodyPr wrap="none" rtlCol="0">
            <a:spAutoFit/>
          </a:bodyPr>
          <a:lstStyle/>
          <a:p>
            <a:r>
              <a:rPr lang="en-US" altLang="zh-CN" dirty="0" smtClean="0"/>
              <a:t>Copy and scale</a:t>
            </a:r>
            <a:endParaRPr lang="zh-CN" altLang="en-US" dirty="0"/>
          </a:p>
        </p:txBody>
      </p:sp>
      <p:pic>
        <p:nvPicPr>
          <p:cNvPr id="31" name="图片 30"/>
          <p:cNvPicPr>
            <a:picLocks noChangeAspect="1"/>
          </p:cNvPicPr>
          <p:nvPr/>
        </p:nvPicPr>
        <p:blipFill>
          <a:blip r:embed="rId8" cstate="print"/>
          <a:stretch>
            <a:fillRect/>
          </a:stretch>
        </p:blipFill>
        <p:spPr>
          <a:xfrm>
            <a:off x="5389194" y="789174"/>
            <a:ext cx="2649600" cy="1800000"/>
          </a:xfrm>
          <a:prstGeom prst="rect">
            <a:avLst/>
          </a:prstGeom>
        </p:spPr>
      </p:pic>
      <p:pic>
        <p:nvPicPr>
          <p:cNvPr id="32" name="图片 31"/>
          <p:cNvPicPr>
            <a:picLocks noChangeAspect="1"/>
          </p:cNvPicPr>
          <p:nvPr/>
        </p:nvPicPr>
        <p:blipFill>
          <a:blip r:embed="rId9" cstate="print"/>
          <a:stretch>
            <a:fillRect/>
          </a:stretch>
        </p:blipFill>
        <p:spPr>
          <a:xfrm>
            <a:off x="5389194" y="789174"/>
            <a:ext cx="2649600" cy="1800000"/>
          </a:xfrm>
          <a:prstGeom prst="rect">
            <a:avLst/>
          </a:prstGeom>
        </p:spPr>
      </p:pic>
      <p:pic>
        <p:nvPicPr>
          <p:cNvPr id="33" name="图片 32"/>
          <p:cNvPicPr>
            <a:picLocks noChangeAspect="1"/>
          </p:cNvPicPr>
          <p:nvPr/>
        </p:nvPicPr>
        <p:blipFill>
          <a:blip r:embed="rId10" cstate="print"/>
          <a:stretch>
            <a:fillRect/>
          </a:stretch>
        </p:blipFill>
        <p:spPr>
          <a:xfrm>
            <a:off x="5389194" y="789174"/>
            <a:ext cx="2649600" cy="1800000"/>
          </a:xfrm>
          <a:prstGeom prst="rect">
            <a:avLst/>
          </a:prstGeom>
        </p:spPr>
      </p:pic>
      <p:pic>
        <p:nvPicPr>
          <p:cNvPr id="34" name="图片 33"/>
          <p:cNvPicPr>
            <a:picLocks noChangeAspect="1"/>
          </p:cNvPicPr>
          <p:nvPr/>
        </p:nvPicPr>
        <p:blipFill>
          <a:blip r:embed="rId11" cstate="email">
            <a:extLst>
              <a:ext uri="{28A0092B-C50C-407E-A947-70E740481C1C}">
                <a14:useLocalDpi xmlns:a14="http://schemas.microsoft.com/office/drawing/2010/main" xmlns="" val="0"/>
              </a:ext>
            </a:extLst>
          </a:blip>
          <a:stretch>
            <a:fillRect/>
          </a:stretch>
        </p:blipFill>
        <p:spPr>
          <a:xfrm>
            <a:off x="5389194" y="789174"/>
            <a:ext cx="2649599" cy="1800000"/>
          </a:xfrm>
          <a:prstGeom prst="rect">
            <a:avLst/>
          </a:prstGeom>
        </p:spPr>
      </p:pic>
      <p:pic>
        <p:nvPicPr>
          <p:cNvPr id="35" name="图片 34"/>
          <p:cNvPicPr>
            <a:picLocks noChangeAspect="1"/>
          </p:cNvPicPr>
          <p:nvPr/>
        </p:nvPicPr>
        <p:blipFill>
          <a:blip r:embed="rId12" cstate="email">
            <a:extLst>
              <a:ext uri="{28A0092B-C50C-407E-A947-70E740481C1C}">
                <a14:useLocalDpi xmlns:a14="http://schemas.microsoft.com/office/drawing/2010/main" xmlns="" val="0"/>
              </a:ext>
            </a:extLst>
          </a:blip>
          <a:stretch>
            <a:fillRect/>
          </a:stretch>
        </p:blipFill>
        <p:spPr>
          <a:xfrm>
            <a:off x="5389194" y="789174"/>
            <a:ext cx="2649599" cy="1800000"/>
          </a:xfrm>
          <a:prstGeom prst="rect">
            <a:avLst/>
          </a:prstGeom>
        </p:spPr>
      </p:pic>
      <p:pic>
        <p:nvPicPr>
          <p:cNvPr id="36" name="图片 35"/>
          <p:cNvPicPr>
            <a:picLocks noChangeAspect="1"/>
          </p:cNvPicPr>
          <p:nvPr/>
        </p:nvPicPr>
        <p:blipFill>
          <a:blip r:embed="rId7" cstate="print"/>
          <a:stretch>
            <a:fillRect/>
          </a:stretch>
        </p:blipFill>
        <p:spPr>
          <a:xfrm>
            <a:off x="5389194" y="789174"/>
            <a:ext cx="2649600" cy="1800000"/>
          </a:xfrm>
          <a:prstGeom prst="rect">
            <a:avLst/>
          </a:prstGeom>
        </p:spPr>
      </p:pic>
      <p:pic>
        <p:nvPicPr>
          <p:cNvPr id="37" name="图片 36"/>
          <p:cNvPicPr>
            <a:picLocks noChangeAspect="1"/>
          </p:cNvPicPr>
          <p:nvPr/>
        </p:nvPicPr>
        <p:blipFill>
          <a:blip r:embed="rId8" cstate="print"/>
          <a:stretch>
            <a:fillRect/>
          </a:stretch>
        </p:blipFill>
        <p:spPr>
          <a:xfrm>
            <a:off x="5389194" y="789174"/>
            <a:ext cx="2649600" cy="1800000"/>
          </a:xfrm>
          <a:prstGeom prst="rect">
            <a:avLst/>
          </a:prstGeom>
        </p:spPr>
      </p:pic>
      <p:pic>
        <p:nvPicPr>
          <p:cNvPr id="38" name="图片 37"/>
          <p:cNvPicPr>
            <a:picLocks noChangeAspect="1"/>
          </p:cNvPicPr>
          <p:nvPr/>
        </p:nvPicPr>
        <p:blipFill>
          <a:blip r:embed="rId13" cstate="print"/>
          <a:stretch>
            <a:fillRect/>
          </a:stretch>
        </p:blipFill>
        <p:spPr>
          <a:xfrm>
            <a:off x="5389194" y="789174"/>
            <a:ext cx="2649600" cy="1800000"/>
          </a:xfrm>
          <a:prstGeom prst="rect">
            <a:avLst/>
          </a:prstGeom>
        </p:spPr>
      </p:pic>
      <p:pic>
        <p:nvPicPr>
          <p:cNvPr id="39" name="图片 38"/>
          <p:cNvPicPr>
            <a:picLocks noChangeAspect="1"/>
          </p:cNvPicPr>
          <p:nvPr/>
        </p:nvPicPr>
        <p:blipFill>
          <a:blip r:embed="rId14" cstate="print"/>
          <a:stretch>
            <a:fillRect/>
          </a:stretch>
        </p:blipFill>
        <p:spPr>
          <a:xfrm>
            <a:off x="5389194" y="789174"/>
            <a:ext cx="2649600" cy="1800000"/>
          </a:xfrm>
          <a:prstGeom prst="rect">
            <a:avLst/>
          </a:prstGeom>
        </p:spPr>
      </p:pic>
      <p:pic>
        <p:nvPicPr>
          <p:cNvPr id="40" name="图片 39"/>
          <p:cNvPicPr>
            <a:picLocks noChangeAspect="1"/>
          </p:cNvPicPr>
          <p:nvPr/>
        </p:nvPicPr>
        <p:blipFill>
          <a:blip r:embed="rId15" cstate="print"/>
          <a:stretch>
            <a:fillRect/>
          </a:stretch>
        </p:blipFill>
        <p:spPr>
          <a:xfrm>
            <a:off x="5389194" y="789174"/>
            <a:ext cx="2649600" cy="1800000"/>
          </a:xfrm>
          <a:prstGeom prst="rect">
            <a:avLst/>
          </a:prstGeom>
        </p:spPr>
      </p:pic>
      <p:pic>
        <p:nvPicPr>
          <p:cNvPr id="41" name="图片 40"/>
          <p:cNvPicPr>
            <a:picLocks noChangeAspect="1"/>
          </p:cNvPicPr>
          <p:nvPr/>
        </p:nvPicPr>
        <p:blipFill>
          <a:blip r:embed="rId16" cstate="print"/>
          <a:stretch>
            <a:fillRect/>
          </a:stretch>
        </p:blipFill>
        <p:spPr>
          <a:xfrm>
            <a:off x="5389194" y="789174"/>
            <a:ext cx="2649600" cy="1800000"/>
          </a:xfrm>
          <a:prstGeom prst="rect">
            <a:avLst/>
          </a:prstGeom>
        </p:spPr>
      </p:pic>
      <p:pic>
        <p:nvPicPr>
          <p:cNvPr id="4" name="图片 3"/>
          <p:cNvPicPr>
            <a:picLocks noChangeAspect="1"/>
          </p:cNvPicPr>
          <p:nvPr/>
        </p:nvPicPr>
        <p:blipFill>
          <a:blip r:embed="rId17" cstate="print"/>
          <a:stretch>
            <a:fillRect/>
          </a:stretch>
        </p:blipFill>
        <p:spPr>
          <a:xfrm>
            <a:off x="6019800" y="4507787"/>
            <a:ext cx="2018995" cy="1371600"/>
          </a:xfrm>
          <a:prstGeom prst="rect">
            <a:avLst/>
          </a:prstGeom>
        </p:spPr>
      </p:pic>
      <mc:AlternateContent xmlns:mc="http://schemas.openxmlformats.org/markup-compatibility/2006">
        <mc:Choice xmlns:a14="http://schemas.microsoft.com/office/drawing/2010/main" xmlns="" Requires="a14">
          <p:sp>
            <p:nvSpPr>
              <p:cNvPr id="42" name="矩形 41"/>
              <p:cNvSpPr/>
              <p:nvPr/>
            </p:nvSpPr>
            <p:spPr>
              <a:xfrm>
                <a:off x="54000" y="1573200"/>
                <a:ext cx="6019800" cy="6898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𝐸</m:t>
                      </m:r>
                      <m:r>
                        <a:rPr lang="en-US" altLang="zh-CN" sz="1600" i="1" smtClean="0">
                          <a:solidFill>
                            <a:schemeClr val="tx1"/>
                          </a:solidFill>
                          <a:latin typeface="Cambria Math" panose="02040503050406030204" pitchFamily="18" charset="0"/>
                        </a:rPr>
                        <m:t>=</m:t>
                      </m:r>
                      <m:nary>
                        <m:naryPr>
                          <m:chr m:val="∑"/>
                          <m:supHide m:val="on"/>
                          <m:ctrlPr>
                            <a:rPr lang="en-US" altLang="zh-CN" sz="1600" i="1" smtClean="0">
                              <a:solidFill>
                                <a:schemeClr val="tx1"/>
                              </a:solidFill>
                              <a:latin typeface="Cambria Math" panose="02040503050406030204" pitchFamily="18" charset="0"/>
                            </a:rPr>
                          </m:ctrlPr>
                        </m:naryPr>
                        <m:sub>
                          <m:r>
                            <m:rPr>
                              <m:brk m:alnAt="7"/>
                            </m:rPr>
                            <a:rPr lang="en-US" altLang="zh-CN" sz="1600" i="1">
                              <a:solidFill>
                                <a:schemeClr val="tx1"/>
                              </a:solidFill>
                              <a:latin typeface="Cambria Math" panose="02040503050406030204" pitchFamily="18" charset="0"/>
                            </a:rPr>
                            <m:t>𝑖</m:t>
                          </m:r>
                        </m:sub>
                        <m:sup/>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𝑑</m:t>
                              </m:r>
                            </m:e>
                            <m:sub>
                              <m:r>
                                <a:rPr lang="en-US" altLang="zh-CN" sz="1600" i="1">
                                  <a:solidFill>
                                    <a:schemeClr val="tx1"/>
                                  </a:solidFill>
                                  <a:latin typeface="Cambria Math" panose="02040503050406030204" pitchFamily="18" charset="0"/>
                                </a:rPr>
                                <m:t>𝑖</m:t>
                              </m:r>
                            </m:sub>
                          </m:sSub>
                          <m:r>
                            <a:rPr lang="en-US" altLang="zh-CN" sz="1600" i="1" smtClean="0">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panose="02040503050406030204" pitchFamily="18" charset="0"/>
                            </a:rPr>
                            <m:t>𝐿𝑒𝑛</m:t>
                          </m:r>
                          <m:r>
                            <a:rPr lang="en-US" altLang="zh-CN" sz="1600" i="1" smtClean="0">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a:rPr>
                            <m:t> </m:t>
                          </m:r>
                          <m:r>
                            <a:rPr lang="en-US" altLang="zh-CN" sz="1600" i="1" smtClean="0">
                              <a:solidFill>
                                <a:schemeClr val="tx1"/>
                              </a:solidFill>
                              <a:latin typeface="Cambria Math" panose="02040503050406030204" pitchFamily="18" charset="0"/>
                              <a:ea typeface="Cambria Math" panose="02040503050406030204" pitchFamily="18" charset="0"/>
                            </a:rPr>
                            <m:t>(1+</m:t>
                          </m:r>
                          <m:sSub>
                            <m:sSubPr>
                              <m:ctrlPr>
                                <a:rPr lang="en-US" altLang="zh-CN"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𝑖</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bg1">
                                  <a:lumMod val="95000"/>
                                </a:schemeClr>
                              </a:solidFill>
                              <a:latin typeface="Cambria Math" panose="02040503050406030204" pitchFamily="18" charset="0"/>
                              <a:ea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𝑃</m:t>
                              </m:r>
                            </m:e>
                            <m:sub>
                              <m:r>
                                <a:rPr lang="en-US" altLang="zh-CN" sz="1600" i="1">
                                  <a:solidFill>
                                    <a:schemeClr val="bg1">
                                      <a:lumMod val="95000"/>
                                    </a:schemeClr>
                                  </a:solidFill>
                                  <a:latin typeface="Cambria Math" panose="02040503050406030204" pitchFamily="18" charset="0"/>
                                </a:rPr>
                                <m:t>𝑖</m:t>
                              </m:r>
                            </m:sub>
                          </m:sSub>
                        </m:e>
                      </m:nary>
                      <m:r>
                        <a:rPr lang="en-US" altLang="zh-CN" sz="1600" i="1" smtClean="0">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𝑝</m:t>
                          </m:r>
                        </m:sub>
                      </m:sSub>
                      <m:nary>
                        <m:naryPr>
                          <m:chr m:val="∑"/>
                          <m:supHide m:val="on"/>
                          <m:ctrlPr>
                            <a:rPr lang="zh-CN" altLang="en-US" sz="1600" i="1">
                              <a:solidFill>
                                <a:schemeClr val="bg1">
                                  <a:lumMod val="95000"/>
                                </a:schemeClr>
                              </a:solidFill>
                              <a:latin typeface="Cambria Math" panose="02040503050406030204" pitchFamily="18" charset="0"/>
                            </a:rPr>
                          </m:ctrlPr>
                        </m:naryPr>
                        <m:sub>
                          <m:r>
                            <m:rPr>
                              <m:brk m:alnAt="7"/>
                            </m:rPr>
                            <a:rPr lang="en-US" altLang="zh-CN" sz="1600" i="1">
                              <a:solidFill>
                                <a:schemeClr val="bg1">
                                  <a:lumMod val="95000"/>
                                </a:schemeClr>
                              </a:solidFill>
                              <a:latin typeface="Cambria Math" panose="02040503050406030204" pitchFamily="18" charset="0"/>
                            </a:rPr>
                            <m:t>𝑖</m:t>
                          </m:r>
                        </m:sub>
                        <m:sup/>
                        <m:e>
                          <m:d>
                            <m:dPr>
                              <m:begChr m:val="|"/>
                              <m:endChr m:val="|"/>
                              <m:ctrlPr>
                                <a:rPr lang="en-US" altLang="zh-CN" sz="1600" i="1">
                                  <a:solidFill>
                                    <a:schemeClr val="bg1">
                                      <a:lumMod val="95000"/>
                                    </a:schemeClr>
                                  </a:solidFill>
                                  <a:latin typeface="Cambria Math" panose="02040503050406030204" pitchFamily="18" charset="0"/>
                                </a:rPr>
                              </m:ctrlPr>
                            </m:dPr>
                            <m:e>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e>
                                <m: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rPr>
                                    <m:t>+1</m:t>
                                  </m:r>
                                </m:sub>
                              </m:sSub>
                              <m:r>
                                <a:rPr lang="en-US" altLang="zh-CN" sz="1600" i="1">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r>
                                    <a:rPr lang="en-US" altLang="zh-CN" sz="1600" i="1">
                                      <a:solidFill>
                                        <a:schemeClr val="bg1">
                                          <a:lumMod val="95000"/>
                                        </a:schemeClr>
                                      </a:solidFill>
                                      <a:latin typeface="Cambria Math" panose="02040503050406030204" pitchFamily="18" charset="0"/>
                                    </a:rPr>
                                    <m:t>′</m:t>
                                  </m:r>
                                </m:e>
                                <m:sub>
                                  <m:r>
                                    <a:rPr lang="en-US" altLang="zh-CN" sz="1600" i="1">
                                      <a:solidFill>
                                        <a:schemeClr val="bg1">
                                          <a:lumMod val="95000"/>
                                        </a:schemeClr>
                                      </a:solidFill>
                                      <a:latin typeface="Cambria Math" panose="02040503050406030204" pitchFamily="18" charset="0"/>
                                    </a:rPr>
                                    <m:t>𝑖</m:t>
                                  </m:r>
                                </m:sub>
                              </m:sSub>
                            </m:e>
                          </m:d>
                        </m:e>
                      </m:nary>
                    </m:oMath>
                  </m:oMathPara>
                </a14:m>
                <a:endParaRPr lang="zh-CN" altLang="en-US" sz="1600" dirty="0"/>
              </a:p>
            </p:txBody>
          </p:sp>
        </mc:Choice>
        <mc:Fallback>
          <p:sp>
            <p:nvSpPr>
              <p:cNvPr id="42" name="矩形 41"/>
              <p:cNvSpPr>
                <a:spLocks noRot="1" noChangeAspect="1" noMove="1" noResize="1" noEditPoints="1" noAdjustHandles="1" noChangeArrowheads="1" noChangeShapeType="1" noTextEdit="1"/>
              </p:cNvSpPr>
              <p:nvPr/>
            </p:nvSpPr>
            <p:spPr>
              <a:xfrm>
                <a:off x="54000" y="1573200"/>
                <a:ext cx="6019800" cy="689804"/>
              </a:xfrm>
              <a:prstGeom prst="rect">
                <a:avLst/>
              </a:prstGeom>
              <a:blipFill rotWithShape="0">
                <a:blip r:embed="rId18" cstate="print"/>
                <a:stretch>
                  <a:fillRect/>
                </a:stretch>
              </a:blipFill>
            </p:spPr>
            <p:txBody>
              <a:bodyPr/>
              <a:lstStyle/>
              <a:p>
                <a:r>
                  <a:rPr lang="zh-CN" altLang="en-US">
                    <a:noFill/>
                  </a:rPr>
                  <a:t> </a:t>
                </a:r>
              </a:p>
            </p:txBody>
          </p:sp>
        </mc:Fallback>
      </mc:AlternateContent>
      <p:sp>
        <p:nvSpPr>
          <p:cNvPr id="45" name="矩形 44"/>
          <p:cNvSpPr/>
          <p:nvPr/>
        </p:nvSpPr>
        <p:spPr>
          <a:xfrm>
            <a:off x="3404460" y="1584705"/>
            <a:ext cx="419100" cy="612561"/>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xmlns="" Requires="a14">
          <p:sp>
            <p:nvSpPr>
              <p:cNvPr id="43" name="矩形 42"/>
              <p:cNvSpPr/>
              <p:nvPr/>
            </p:nvSpPr>
            <p:spPr>
              <a:xfrm>
                <a:off x="52390" y="1571484"/>
                <a:ext cx="6019800" cy="6898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𝐸</m:t>
                      </m:r>
                      <m:r>
                        <a:rPr lang="en-US" altLang="zh-CN" sz="1600" i="1" smtClean="0">
                          <a:solidFill>
                            <a:schemeClr val="tx1"/>
                          </a:solidFill>
                          <a:latin typeface="Cambria Math" panose="02040503050406030204" pitchFamily="18" charset="0"/>
                        </a:rPr>
                        <m:t>=</m:t>
                      </m:r>
                      <m:nary>
                        <m:naryPr>
                          <m:chr m:val="∑"/>
                          <m:supHide m:val="on"/>
                          <m:ctrlPr>
                            <a:rPr lang="en-US" altLang="zh-CN" sz="1600" i="1" smtClean="0">
                              <a:solidFill>
                                <a:schemeClr val="tx1"/>
                              </a:solidFill>
                              <a:latin typeface="Cambria Math" panose="02040503050406030204" pitchFamily="18" charset="0"/>
                            </a:rPr>
                          </m:ctrlPr>
                        </m:naryPr>
                        <m:sub>
                          <m:r>
                            <m:rPr>
                              <m:brk m:alnAt="7"/>
                            </m:rPr>
                            <a:rPr lang="en-US" altLang="zh-CN" sz="1600" i="1">
                              <a:solidFill>
                                <a:schemeClr val="tx1"/>
                              </a:solidFill>
                              <a:latin typeface="Cambria Math" panose="02040503050406030204" pitchFamily="18" charset="0"/>
                            </a:rPr>
                            <m:t>𝑖</m:t>
                          </m:r>
                        </m:sub>
                        <m:sup/>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𝑑</m:t>
                              </m:r>
                            </m:e>
                            <m:sub>
                              <m:r>
                                <a:rPr lang="en-US" altLang="zh-CN" sz="1600" i="1">
                                  <a:solidFill>
                                    <a:schemeClr val="tx1"/>
                                  </a:solidFill>
                                  <a:latin typeface="Cambria Math" panose="02040503050406030204" pitchFamily="18" charset="0"/>
                                </a:rPr>
                                <m:t>𝑖</m:t>
                              </m:r>
                            </m:sub>
                          </m:sSub>
                          <m:r>
                            <a:rPr lang="en-US" altLang="zh-CN" sz="1600" i="1" smtClean="0">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panose="02040503050406030204" pitchFamily="18" charset="0"/>
                            </a:rPr>
                            <m:t>𝐿𝑒𝑛</m:t>
                          </m:r>
                          <m:r>
                            <a:rPr lang="en-US" altLang="zh-CN" sz="1600" i="1" smtClean="0">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a:rPr>
                            <m:t> </m:t>
                          </m:r>
                          <m:r>
                            <a:rPr lang="en-US" altLang="zh-CN" sz="1600" i="1" smtClean="0">
                              <a:solidFill>
                                <a:schemeClr val="tx1"/>
                              </a:solidFill>
                              <a:latin typeface="Cambria Math" panose="02040503050406030204" pitchFamily="18" charset="0"/>
                              <a:ea typeface="Cambria Math" panose="02040503050406030204" pitchFamily="18" charset="0"/>
                            </a:rPr>
                            <m:t>(1+</m:t>
                          </m:r>
                          <m:sSub>
                            <m:sSubPr>
                              <m:ctrlPr>
                                <a:rPr lang="en-US" altLang="zh-CN"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𝑖</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panose="02040503050406030204" pitchFamily="18" charset="0"/>
                              <a:ea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i="1">
                                  <a:solidFill>
                                    <a:schemeClr val="tx1"/>
                                  </a:solidFill>
                                  <a:latin typeface="Cambria Math" panose="02040503050406030204" pitchFamily="18" charset="0"/>
                                </a:rPr>
                                <m:t>𝑖</m:t>
                              </m:r>
                            </m:sub>
                          </m:sSub>
                        </m:e>
                      </m:nary>
                      <m:r>
                        <a:rPr lang="en-US" altLang="zh-CN" sz="1600" i="1" smtClean="0">
                          <a:solidFill>
                            <a:schemeClr val="bg1">
                              <a:lumMod val="95000"/>
                            </a:schemeClr>
                          </a:solidFill>
                          <a:latin typeface="Cambria Math" panose="02040503050406030204" pitchFamily="18" charset="0"/>
                        </a:rPr>
                        <m:t>+</m:t>
                      </m:r>
                      <m:sSub>
                        <m:sSubPr>
                          <m:ctrlPr>
                            <a:rPr lang="en-US" altLang="zh-CN" sz="1600" i="1" smtClean="0">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𝑝</m:t>
                          </m:r>
                        </m:sub>
                      </m:sSub>
                      <m:nary>
                        <m:naryPr>
                          <m:chr m:val="∑"/>
                          <m:supHide m:val="on"/>
                          <m:ctrlPr>
                            <a:rPr lang="zh-CN" altLang="en-US" sz="1600" i="1" smtClean="0">
                              <a:solidFill>
                                <a:schemeClr val="bg1">
                                  <a:lumMod val="95000"/>
                                </a:schemeClr>
                              </a:solidFill>
                              <a:latin typeface="Cambria Math" panose="02040503050406030204" pitchFamily="18" charset="0"/>
                            </a:rPr>
                          </m:ctrlPr>
                        </m:naryPr>
                        <m:sub>
                          <m:r>
                            <m:rPr>
                              <m:brk m:alnAt="7"/>
                            </m:rPr>
                            <a:rPr lang="en-US" altLang="zh-CN" sz="1600" i="1">
                              <a:solidFill>
                                <a:schemeClr val="bg1">
                                  <a:lumMod val="95000"/>
                                </a:schemeClr>
                              </a:solidFill>
                              <a:latin typeface="Cambria Math" panose="02040503050406030204" pitchFamily="18" charset="0"/>
                            </a:rPr>
                            <m:t>𝑖</m:t>
                          </m:r>
                        </m:sub>
                        <m:sup/>
                        <m:e>
                          <m:d>
                            <m:dPr>
                              <m:begChr m:val="|"/>
                              <m:endChr m:val="|"/>
                              <m:ctrlPr>
                                <a:rPr lang="en-US" altLang="zh-CN" sz="1600" i="1">
                                  <a:solidFill>
                                    <a:schemeClr val="bg1">
                                      <a:lumMod val="95000"/>
                                    </a:schemeClr>
                                  </a:solidFill>
                                  <a:latin typeface="Cambria Math" panose="02040503050406030204" pitchFamily="18" charset="0"/>
                                </a:rPr>
                              </m:ctrlPr>
                            </m:dPr>
                            <m:e>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e>
                                <m: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rPr>
                                    <m:t>+1</m:t>
                                  </m:r>
                                </m:sub>
                              </m:sSub>
                              <m:r>
                                <a:rPr lang="en-US" altLang="zh-CN" sz="1600" i="1">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r>
                                    <a:rPr lang="en-US" altLang="zh-CN" sz="1600" i="1">
                                      <a:solidFill>
                                        <a:schemeClr val="bg1">
                                          <a:lumMod val="95000"/>
                                        </a:schemeClr>
                                      </a:solidFill>
                                      <a:latin typeface="Cambria Math" panose="02040503050406030204" pitchFamily="18" charset="0"/>
                                    </a:rPr>
                                    <m:t>′</m:t>
                                  </m:r>
                                </m:e>
                                <m:sub>
                                  <m:r>
                                    <a:rPr lang="en-US" altLang="zh-CN" sz="1600" i="1">
                                      <a:solidFill>
                                        <a:schemeClr val="bg1">
                                          <a:lumMod val="95000"/>
                                        </a:schemeClr>
                                      </a:solidFill>
                                      <a:latin typeface="Cambria Math" panose="02040503050406030204" pitchFamily="18" charset="0"/>
                                    </a:rPr>
                                    <m:t>𝑖</m:t>
                                  </m:r>
                                </m:sub>
                              </m:sSub>
                            </m:e>
                          </m:d>
                        </m:e>
                      </m:nary>
                    </m:oMath>
                  </m:oMathPara>
                </a14:m>
                <a:endParaRPr lang="zh-CN" altLang="en-US" sz="1600" dirty="0">
                  <a:solidFill>
                    <a:schemeClr val="accent2"/>
                  </a:solidFill>
                </a:endParaRPr>
              </a:p>
            </p:txBody>
          </p:sp>
        </mc:Choice>
        <mc:Fallback>
          <p:sp>
            <p:nvSpPr>
              <p:cNvPr id="43" name="矩形 42"/>
              <p:cNvSpPr>
                <a:spLocks noRot="1" noChangeAspect="1" noMove="1" noResize="1" noEditPoints="1" noAdjustHandles="1" noChangeArrowheads="1" noChangeShapeType="1" noTextEdit="1"/>
              </p:cNvSpPr>
              <p:nvPr/>
            </p:nvSpPr>
            <p:spPr>
              <a:xfrm>
                <a:off x="52390" y="1571484"/>
                <a:ext cx="6019800" cy="689804"/>
              </a:xfrm>
              <a:prstGeom prst="rect">
                <a:avLst/>
              </a:prstGeom>
              <a:blipFill rotWithShape="0">
                <a:blip r:embed="rId19" cstate="print"/>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xmlns="" val="32918052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par>
                          <p:cTn id="71" fill="hold">
                            <p:stCondLst>
                              <p:cond delay="2500"/>
                            </p:stCondLst>
                            <p:childTnLst>
                              <p:par>
                                <p:cTn id="72" presetID="10" presetClass="entr" presetSubtype="0" fill="hold"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childTnLst>
                          </p:cTn>
                        </p:par>
                        <p:par>
                          <p:cTn id="75" fill="hold">
                            <p:stCondLst>
                              <p:cond delay="3000"/>
                            </p:stCondLst>
                            <p:childTnLst>
                              <p:par>
                                <p:cTn id="76" presetID="10" presetClass="entr" presetSubtype="0" fill="hold"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par>
                                <p:cTn id="82" presetID="10"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500"/>
                                        <p:tgtEl>
                                          <p:spTgt spid="44"/>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3">
                                            <p:txEl>
                                              <p:pRg st="0" end="0"/>
                                            </p:txEl>
                                          </p:spTgt>
                                        </p:tgtEl>
                                        <p:attrNameLst>
                                          <p:attrName>style.visibility</p:attrName>
                                        </p:attrNameLst>
                                      </p:cBhvr>
                                      <p:to>
                                        <p:strVal val="visible"/>
                                      </p:to>
                                    </p:set>
                                    <p:animEffect transition="in" filter="fade">
                                      <p:cBhvr>
                                        <p:cTn id="94" dur="500"/>
                                        <p:tgtEl>
                                          <p:spTgt spid="43">
                                            <p:txEl>
                                              <p:pRg st="0" end="0"/>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p:bldP spid="28" grpId="0"/>
      <p:bldP spid="29" grpId="0"/>
      <p:bldP spid="30" grpId="0"/>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圆角矩形 37"/>
          <p:cNvSpPr/>
          <p:nvPr/>
        </p:nvSpPr>
        <p:spPr>
          <a:xfrm>
            <a:off x="533401" y="4350432"/>
            <a:ext cx="7848600" cy="1726345"/>
          </a:xfrm>
          <a:prstGeom prst="roundRect">
            <a:avLst>
              <a:gd name="adj" fmla="val 8553"/>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0"/>
          </p:nvPr>
        </p:nvSpPr>
        <p:spPr/>
        <p:txBody>
          <a:bodyPr/>
          <a:lstStyle/>
          <a:p>
            <a:r>
              <a:rPr lang="en-US" altLang="zh-CN" dirty="0">
                <a:latin typeface="Arial" charset="0"/>
              </a:rPr>
              <a:t>Step 3: Recovering Editing History</a:t>
            </a:r>
          </a:p>
        </p:txBody>
      </p:sp>
      <p:sp>
        <p:nvSpPr>
          <p:cNvPr id="3" name="文本占位符 2"/>
          <p:cNvSpPr>
            <a:spLocks noGrp="1"/>
          </p:cNvSpPr>
          <p:nvPr>
            <p:ph type="body" sz="quarter" idx="12"/>
          </p:nvPr>
        </p:nvSpPr>
        <p:spPr/>
        <p:txBody>
          <a:bodyPr/>
          <a:lstStyle/>
          <a:p>
            <a:r>
              <a:rPr lang="en-US" altLang="zh-CN" dirty="0" smtClean="0">
                <a:latin typeface="Arial" charset="0"/>
              </a:rPr>
              <a:t>Principle 4: </a:t>
            </a:r>
            <a:r>
              <a:rPr lang="en-US" altLang="zh-CN" dirty="0">
                <a:latin typeface="Arial" charset="0"/>
              </a:rPr>
              <a:t>S</a:t>
            </a:r>
            <a:r>
              <a:rPr lang="en-US" altLang="zh-CN" dirty="0" smtClean="0">
                <a:latin typeface="Arial" charset="0"/>
              </a:rPr>
              <a:t>patial focus</a:t>
            </a:r>
          </a:p>
        </p:txBody>
      </p:sp>
      <p:pic>
        <p:nvPicPr>
          <p:cNvPr id="21" name="图片 20"/>
          <p:cNvPicPr>
            <a:picLocks noChangeAspect="1"/>
          </p:cNvPicPr>
          <p:nvPr/>
        </p:nvPicPr>
        <p:blipFill>
          <a:blip r:embed="rId3" cstate="print"/>
          <a:stretch>
            <a:fillRect/>
          </a:stretch>
        </p:blipFill>
        <p:spPr>
          <a:xfrm>
            <a:off x="762000" y="2667000"/>
            <a:ext cx="1406433" cy="1406433"/>
          </a:xfrm>
          <a:prstGeom prst="rect">
            <a:avLst/>
          </a:prstGeom>
        </p:spPr>
      </p:pic>
      <p:pic>
        <p:nvPicPr>
          <p:cNvPr id="22" name="图片 21"/>
          <p:cNvPicPr>
            <a:picLocks noChangeAspect="1"/>
          </p:cNvPicPr>
          <p:nvPr/>
        </p:nvPicPr>
        <p:blipFill>
          <a:blip r:embed="rId3" cstate="print"/>
          <a:stretch>
            <a:fillRect/>
          </a:stretch>
        </p:blipFill>
        <p:spPr>
          <a:xfrm>
            <a:off x="762000" y="4436366"/>
            <a:ext cx="1406433" cy="1406433"/>
          </a:xfrm>
          <a:prstGeom prst="rect">
            <a:avLst/>
          </a:prstGeom>
        </p:spPr>
      </p:pic>
      <p:pic>
        <p:nvPicPr>
          <p:cNvPr id="23" name="图片 22"/>
          <p:cNvPicPr>
            <a:picLocks noChangeAspect="1"/>
          </p:cNvPicPr>
          <p:nvPr/>
        </p:nvPicPr>
        <p:blipFill>
          <a:blip r:embed="rId4" cstate="print"/>
          <a:stretch>
            <a:fillRect/>
          </a:stretch>
        </p:blipFill>
        <p:spPr>
          <a:xfrm>
            <a:off x="2782389" y="2667000"/>
            <a:ext cx="1406433" cy="1406433"/>
          </a:xfrm>
          <a:prstGeom prst="rect">
            <a:avLst/>
          </a:prstGeom>
        </p:spPr>
      </p:pic>
      <p:pic>
        <p:nvPicPr>
          <p:cNvPr id="24" name="图片 23"/>
          <p:cNvPicPr>
            <a:picLocks noChangeAspect="1"/>
          </p:cNvPicPr>
          <p:nvPr/>
        </p:nvPicPr>
        <p:blipFill>
          <a:blip r:embed="rId5" cstate="print"/>
          <a:stretch>
            <a:fillRect/>
          </a:stretch>
        </p:blipFill>
        <p:spPr>
          <a:xfrm>
            <a:off x="4802778" y="2667000"/>
            <a:ext cx="1406433" cy="1406433"/>
          </a:xfrm>
          <a:prstGeom prst="rect">
            <a:avLst/>
          </a:prstGeom>
        </p:spPr>
      </p:pic>
      <p:pic>
        <p:nvPicPr>
          <p:cNvPr id="25" name="图片 24"/>
          <p:cNvPicPr>
            <a:picLocks noChangeAspect="1"/>
          </p:cNvPicPr>
          <p:nvPr/>
        </p:nvPicPr>
        <p:blipFill>
          <a:blip r:embed="rId6" cstate="print"/>
          <a:stretch>
            <a:fillRect/>
          </a:stretch>
        </p:blipFill>
        <p:spPr>
          <a:xfrm>
            <a:off x="6823167" y="2667000"/>
            <a:ext cx="1406433" cy="1406433"/>
          </a:xfrm>
          <a:prstGeom prst="rect">
            <a:avLst/>
          </a:prstGeom>
        </p:spPr>
      </p:pic>
      <p:pic>
        <p:nvPicPr>
          <p:cNvPr id="26" name="图片 25"/>
          <p:cNvPicPr>
            <a:picLocks noChangeAspect="1"/>
          </p:cNvPicPr>
          <p:nvPr/>
        </p:nvPicPr>
        <p:blipFill>
          <a:blip r:embed="rId6" cstate="print"/>
          <a:stretch>
            <a:fillRect/>
          </a:stretch>
        </p:blipFill>
        <p:spPr>
          <a:xfrm>
            <a:off x="6823167" y="4436366"/>
            <a:ext cx="1406433" cy="1406433"/>
          </a:xfrm>
          <a:prstGeom prst="rect">
            <a:avLst/>
          </a:prstGeom>
        </p:spPr>
      </p:pic>
      <p:pic>
        <p:nvPicPr>
          <p:cNvPr id="27" name="图片 26"/>
          <p:cNvPicPr>
            <a:picLocks noChangeAspect="1"/>
          </p:cNvPicPr>
          <p:nvPr/>
        </p:nvPicPr>
        <p:blipFill>
          <a:blip r:embed="rId4" cstate="print"/>
          <a:stretch>
            <a:fillRect/>
          </a:stretch>
        </p:blipFill>
        <p:spPr>
          <a:xfrm>
            <a:off x="2782389" y="4436366"/>
            <a:ext cx="1406433" cy="1406433"/>
          </a:xfrm>
          <a:prstGeom prst="rect">
            <a:avLst/>
          </a:prstGeom>
        </p:spPr>
      </p:pic>
      <p:pic>
        <p:nvPicPr>
          <p:cNvPr id="28" name="图片 27"/>
          <p:cNvPicPr>
            <a:picLocks noChangeAspect="1"/>
          </p:cNvPicPr>
          <p:nvPr/>
        </p:nvPicPr>
        <p:blipFill>
          <a:blip r:embed="rId7" cstate="print"/>
          <a:stretch>
            <a:fillRect/>
          </a:stretch>
        </p:blipFill>
        <p:spPr>
          <a:xfrm>
            <a:off x="4802778" y="4436366"/>
            <a:ext cx="1406433" cy="1406433"/>
          </a:xfrm>
          <a:prstGeom prst="rect">
            <a:avLst/>
          </a:prstGeom>
        </p:spPr>
      </p:pic>
      <p:sp>
        <p:nvSpPr>
          <p:cNvPr id="4" name="文本框 3"/>
          <p:cNvSpPr txBox="1"/>
          <p:nvPr/>
        </p:nvSpPr>
        <p:spPr>
          <a:xfrm>
            <a:off x="3030993" y="4073433"/>
            <a:ext cx="909223" cy="276999"/>
          </a:xfrm>
          <a:prstGeom prst="rect">
            <a:avLst/>
          </a:prstGeom>
          <a:noFill/>
        </p:spPr>
        <p:txBody>
          <a:bodyPr wrap="none" rtlCol="0">
            <a:spAutoFit/>
          </a:bodyPr>
          <a:lstStyle/>
          <a:p>
            <a:r>
              <a:rPr lang="en-US" altLang="zh-CN" dirty="0" smtClean="0"/>
              <a:t>Adjust hue</a:t>
            </a:r>
            <a:endParaRPr lang="zh-CN" altLang="en-US" dirty="0"/>
          </a:p>
        </p:txBody>
      </p:sp>
      <p:sp>
        <p:nvSpPr>
          <p:cNvPr id="13" name="文本框 12"/>
          <p:cNvSpPr txBox="1"/>
          <p:nvPr/>
        </p:nvSpPr>
        <p:spPr>
          <a:xfrm>
            <a:off x="3030992" y="5842799"/>
            <a:ext cx="909223" cy="276999"/>
          </a:xfrm>
          <a:prstGeom prst="rect">
            <a:avLst/>
          </a:prstGeom>
          <a:noFill/>
        </p:spPr>
        <p:txBody>
          <a:bodyPr wrap="none" rtlCol="0">
            <a:spAutoFit/>
          </a:bodyPr>
          <a:lstStyle/>
          <a:p>
            <a:r>
              <a:rPr lang="en-US" altLang="zh-CN" dirty="0" smtClean="0"/>
              <a:t>Adjust hue</a:t>
            </a:r>
            <a:endParaRPr lang="zh-CN" altLang="en-US" dirty="0"/>
          </a:p>
        </p:txBody>
      </p:sp>
      <p:sp>
        <p:nvSpPr>
          <p:cNvPr id="14" name="文本框 13"/>
          <p:cNvSpPr txBox="1"/>
          <p:nvPr/>
        </p:nvSpPr>
        <p:spPr>
          <a:xfrm>
            <a:off x="7071771" y="5846338"/>
            <a:ext cx="909223" cy="276999"/>
          </a:xfrm>
          <a:prstGeom prst="rect">
            <a:avLst/>
          </a:prstGeom>
          <a:noFill/>
        </p:spPr>
        <p:txBody>
          <a:bodyPr wrap="none" rtlCol="0">
            <a:spAutoFit/>
          </a:bodyPr>
          <a:lstStyle/>
          <a:p>
            <a:r>
              <a:rPr lang="en-US" altLang="zh-CN" dirty="0" smtClean="0"/>
              <a:t>Adjust hue</a:t>
            </a:r>
            <a:endParaRPr lang="zh-CN" altLang="en-US" dirty="0"/>
          </a:p>
        </p:txBody>
      </p:sp>
      <p:sp>
        <p:nvSpPr>
          <p:cNvPr id="15" name="文本框 14"/>
          <p:cNvSpPr txBox="1"/>
          <p:nvPr/>
        </p:nvSpPr>
        <p:spPr>
          <a:xfrm>
            <a:off x="5051382" y="4073432"/>
            <a:ext cx="909223" cy="276999"/>
          </a:xfrm>
          <a:prstGeom prst="rect">
            <a:avLst/>
          </a:prstGeom>
          <a:noFill/>
        </p:spPr>
        <p:txBody>
          <a:bodyPr wrap="none" rtlCol="0">
            <a:spAutoFit/>
          </a:bodyPr>
          <a:lstStyle/>
          <a:p>
            <a:r>
              <a:rPr lang="en-US" altLang="zh-CN" dirty="0" smtClean="0"/>
              <a:t>Adjust hue</a:t>
            </a:r>
            <a:endParaRPr lang="zh-CN" altLang="en-US" dirty="0"/>
          </a:p>
        </p:txBody>
      </p:sp>
      <p:sp>
        <p:nvSpPr>
          <p:cNvPr id="17" name="文本框 16"/>
          <p:cNvSpPr txBox="1"/>
          <p:nvPr/>
        </p:nvSpPr>
        <p:spPr>
          <a:xfrm>
            <a:off x="6935515" y="4073432"/>
            <a:ext cx="1181734" cy="276999"/>
          </a:xfrm>
          <a:prstGeom prst="rect">
            <a:avLst/>
          </a:prstGeom>
          <a:noFill/>
        </p:spPr>
        <p:txBody>
          <a:bodyPr wrap="none" rtlCol="0">
            <a:spAutoFit/>
          </a:bodyPr>
          <a:lstStyle/>
          <a:p>
            <a:r>
              <a:rPr lang="en-US" altLang="zh-CN" dirty="0" smtClean="0"/>
              <a:t>Move the label</a:t>
            </a:r>
            <a:endParaRPr lang="zh-CN" altLang="en-US" dirty="0"/>
          </a:p>
        </p:txBody>
      </p:sp>
      <p:sp>
        <p:nvSpPr>
          <p:cNvPr id="18" name="文本框 17"/>
          <p:cNvSpPr txBox="1"/>
          <p:nvPr/>
        </p:nvSpPr>
        <p:spPr>
          <a:xfrm>
            <a:off x="4915126" y="5840082"/>
            <a:ext cx="1181734" cy="276999"/>
          </a:xfrm>
          <a:prstGeom prst="rect">
            <a:avLst/>
          </a:prstGeom>
          <a:noFill/>
        </p:spPr>
        <p:txBody>
          <a:bodyPr wrap="none" rtlCol="0">
            <a:spAutoFit/>
          </a:bodyPr>
          <a:lstStyle/>
          <a:p>
            <a:r>
              <a:rPr lang="en-US" altLang="zh-CN" dirty="0" smtClean="0"/>
              <a:t>Move the label</a:t>
            </a:r>
            <a:endParaRPr lang="zh-CN" altLang="en-US" dirty="0"/>
          </a:p>
        </p:txBody>
      </p:sp>
      <p:pic>
        <p:nvPicPr>
          <p:cNvPr id="6" name="图片 5"/>
          <p:cNvPicPr>
            <a:picLocks noChangeAspect="1"/>
          </p:cNvPicPr>
          <p:nvPr/>
        </p:nvPicPr>
        <p:blipFill>
          <a:blip r:embed="rId8" cstate="print"/>
          <a:stretch>
            <a:fillRect/>
          </a:stretch>
        </p:blipFill>
        <p:spPr>
          <a:xfrm>
            <a:off x="6427915" y="827431"/>
            <a:ext cx="1800000" cy="1800000"/>
          </a:xfrm>
          <a:prstGeom prst="rect">
            <a:avLst/>
          </a:prstGeom>
        </p:spPr>
      </p:pic>
      <p:pic>
        <p:nvPicPr>
          <p:cNvPr id="7" name="图片 6"/>
          <p:cNvPicPr>
            <a:picLocks noChangeAspect="1"/>
          </p:cNvPicPr>
          <p:nvPr/>
        </p:nvPicPr>
        <p:blipFill>
          <a:blip r:embed="rId9" cstate="print"/>
          <a:stretch>
            <a:fillRect/>
          </a:stretch>
        </p:blipFill>
        <p:spPr>
          <a:xfrm>
            <a:off x="6429600" y="828756"/>
            <a:ext cx="1800000" cy="1800000"/>
          </a:xfrm>
          <a:prstGeom prst="rect">
            <a:avLst/>
          </a:prstGeom>
        </p:spPr>
      </p:pic>
      <p:pic>
        <p:nvPicPr>
          <p:cNvPr id="8" name="图片 7"/>
          <p:cNvPicPr>
            <a:picLocks noChangeAspect="1"/>
          </p:cNvPicPr>
          <p:nvPr/>
        </p:nvPicPr>
        <p:blipFill>
          <a:blip r:embed="rId10" cstate="print"/>
          <a:stretch>
            <a:fillRect/>
          </a:stretch>
        </p:blipFill>
        <p:spPr>
          <a:xfrm>
            <a:off x="6429600" y="828756"/>
            <a:ext cx="1800000" cy="1800000"/>
          </a:xfrm>
          <a:prstGeom prst="rect">
            <a:avLst/>
          </a:prstGeom>
        </p:spPr>
      </p:pic>
      <p:pic>
        <p:nvPicPr>
          <p:cNvPr id="9" name="图片 8"/>
          <p:cNvPicPr>
            <a:picLocks noChangeAspect="1"/>
          </p:cNvPicPr>
          <p:nvPr/>
        </p:nvPicPr>
        <p:blipFill>
          <a:blip r:embed="rId11" cstate="email">
            <a:extLst>
              <a:ext uri="{28A0092B-C50C-407E-A947-70E740481C1C}">
                <a14:useLocalDpi xmlns:a14="http://schemas.microsoft.com/office/drawing/2010/main" xmlns="" val="0"/>
              </a:ext>
            </a:extLst>
          </a:blip>
          <a:stretch>
            <a:fillRect/>
          </a:stretch>
        </p:blipFill>
        <p:spPr>
          <a:xfrm>
            <a:off x="6429600" y="828756"/>
            <a:ext cx="1800000" cy="1800000"/>
          </a:xfrm>
          <a:prstGeom prst="rect">
            <a:avLst/>
          </a:prstGeom>
        </p:spPr>
      </p:pic>
      <p:pic>
        <p:nvPicPr>
          <p:cNvPr id="10" name="图片 9"/>
          <p:cNvPicPr>
            <a:picLocks noChangeAspect="1"/>
          </p:cNvPicPr>
          <p:nvPr/>
        </p:nvPicPr>
        <p:blipFill>
          <a:blip r:embed="rId12" cstate="email">
            <a:extLst>
              <a:ext uri="{28A0092B-C50C-407E-A947-70E740481C1C}">
                <a14:useLocalDpi xmlns:a14="http://schemas.microsoft.com/office/drawing/2010/main" xmlns="" val="0"/>
              </a:ext>
            </a:extLst>
          </a:blip>
          <a:stretch>
            <a:fillRect/>
          </a:stretch>
        </p:blipFill>
        <p:spPr>
          <a:xfrm>
            <a:off x="6429600" y="828756"/>
            <a:ext cx="1800000" cy="1800000"/>
          </a:xfrm>
          <a:prstGeom prst="rect">
            <a:avLst/>
          </a:prstGeom>
        </p:spPr>
      </p:pic>
      <p:pic>
        <p:nvPicPr>
          <p:cNvPr id="11" name="图片 10"/>
          <p:cNvPicPr>
            <a:picLocks noChangeAspect="1"/>
          </p:cNvPicPr>
          <p:nvPr/>
        </p:nvPicPr>
        <p:blipFill>
          <a:blip r:embed="rId13" cstate="email">
            <a:extLst>
              <a:ext uri="{28A0092B-C50C-407E-A947-70E740481C1C}">
                <a14:useLocalDpi xmlns:a14="http://schemas.microsoft.com/office/drawing/2010/main" xmlns="" val="0"/>
              </a:ext>
            </a:extLst>
          </a:blip>
          <a:stretch>
            <a:fillRect/>
          </a:stretch>
        </p:blipFill>
        <p:spPr>
          <a:xfrm>
            <a:off x="6429600" y="828756"/>
            <a:ext cx="1800000" cy="1800000"/>
          </a:xfrm>
          <a:prstGeom prst="rect">
            <a:avLst/>
          </a:prstGeom>
        </p:spPr>
      </p:pic>
      <p:pic>
        <p:nvPicPr>
          <p:cNvPr id="12" name="图片 11"/>
          <p:cNvPicPr>
            <a:picLocks noChangeAspect="1"/>
          </p:cNvPicPr>
          <p:nvPr/>
        </p:nvPicPr>
        <p:blipFill>
          <a:blip r:embed="rId14" cstate="print"/>
          <a:stretch>
            <a:fillRect/>
          </a:stretch>
        </p:blipFill>
        <p:spPr>
          <a:xfrm>
            <a:off x="6429600" y="828756"/>
            <a:ext cx="1800000" cy="1800000"/>
          </a:xfrm>
          <a:prstGeom prst="rect">
            <a:avLst/>
          </a:prstGeom>
        </p:spPr>
      </p:pic>
      <p:pic>
        <p:nvPicPr>
          <p:cNvPr id="35" name="图片 34"/>
          <p:cNvPicPr>
            <a:picLocks noChangeAspect="1"/>
          </p:cNvPicPr>
          <p:nvPr/>
        </p:nvPicPr>
        <p:blipFill>
          <a:blip r:embed="rId15" cstate="email">
            <a:extLst>
              <a:ext uri="{28A0092B-C50C-407E-A947-70E740481C1C}">
                <a14:useLocalDpi xmlns:a14="http://schemas.microsoft.com/office/drawing/2010/main" xmlns="" val="0"/>
              </a:ext>
            </a:extLst>
          </a:blip>
          <a:stretch>
            <a:fillRect/>
          </a:stretch>
        </p:blipFill>
        <p:spPr>
          <a:xfrm>
            <a:off x="6429600" y="828756"/>
            <a:ext cx="1800000" cy="1800000"/>
          </a:xfrm>
          <a:prstGeom prst="rect">
            <a:avLst/>
          </a:prstGeom>
        </p:spPr>
      </p:pic>
      <p:pic>
        <p:nvPicPr>
          <p:cNvPr id="19" name="图片 18"/>
          <p:cNvPicPr>
            <a:picLocks noChangeAspect="1"/>
          </p:cNvPicPr>
          <p:nvPr/>
        </p:nvPicPr>
        <p:blipFill>
          <a:blip r:embed="rId8" cstate="print"/>
          <a:stretch>
            <a:fillRect/>
          </a:stretch>
        </p:blipFill>
        <p:spPr>
          <a:xfrm>
            <a:off x="6429600" y="828756"/>
            <a:ext cx="1800000" cy="1800000"/>
          </a:xfrm>
          <a:prstGeom prst="rect">
            <a:avLst/>
          </a:prstGeom>
        </p:spPr>
      </p:pic>
      <p:pic>
        <p:nvPicPr>
          <p:cNvPr id="20" name="图片 19"/>
          <p:cNvPicPr>
            <a:picLocks noChangeAspect="1"/>
          </p:cNvPicPr>
          <p:nvPr/>
        </p:nvPicPr>
        <p:blipFill>
          <a:blip r:embed="rId9" cstate="print"/>
          <a:stretch>
            <a:fillRect/>
          </a:stretch>
        </p:blipFill>
        <p:spPr>
          <a:xfrm>
            <a:off x="6429600" y="828756"/>
            <a:ext cx="1800000" cy="1800000"/>
          </a:xfrm>
          <a:prstGeom prst="rect">
            <a:avLst/>
          </a:prstGeom>
        </p:spPr>
      </p:pic>
      <p:pic>
        <p:nvPicPr>
          <p:cNvPr id="29" name="图片 28"/>
          <p:cNvPicPr>
            <a:picLocks noChangeAspect="1"/>
          </p:cNvPicPr>
          <p:nvPr/>
        </p:nvPicPr>
        <p:blipFill>
          <a:blip r:embed="rId10" cstate="print"/>
          <a:stretch>
            <a:fillRect/>
          </a:stretch>
        </p:blipFill>
        <p:spPr>
          <a:xfrm>
            <a:off x="6429600" y="828756"/>
            <a:ext cx="1800000" cy="1800000"/>
          </a:xfrm>
          <a:prstGeom prst="rect">
            <a:avLst/>
          </a:prstGeom>
        </p:spPr>
      </p:pic>
      <p:pic>
        <p:nvPicPr>
          <p:cNvPr id="30" name="图片 29"/>
          <p:cNvPicPr>
            <a:picLocks noChangeAspect="1"/>
          </p:cNvPicPr>
          <p:nvPr/>
        </p:nvPicPr>
        <p:blipFill>
          <a:blip r:embed="rId16" cstate="email">
            <a:extLst>
              <a:ext uri="{28A0092B-C50C-407E-A947-70E740481C1C}">
                <a14:useLocalDpi xmlns:a14="http://schemas.microsoft.com/office/drawing/2010/main" xmlns="" val="0"/>
              </a:ext>
            </a:extLst>
          </a:blip>
          <a:stretch>
            <a:fillRect/>
          </a:stretch>
        </p:blipFill>
        <p:spPr>
          <a:xfrm>
            <a:off x="6429600" y="828756"/>
            <a:ext cx="1800000" cy="1800000"/>
          </a:xfrm>
          <a:prstGeom prst="rect">
            <a:avLst/>
          </a:prstGeom>
        </p:spPr>
      </p:pic>
      <p:pic>
        <p:nvPicPr>
          <p:cNvPr id="31" name="图片 30"/>
          <p:cNvPicPr>
            <a:picLocks noChangeAspect="1"/>
          </p:cNvPicPr>
          <p:nvPr/>
        </p:nvPicPr>
        <p:blipFill>
          <a:blip r:embed="rId17" cstate="email">
            <a:extLst>
              <a:ext uri="{28A0092B-C50C-407E-A947-70E740481C1C}">
                <a14:useLocalDpi xmlns:a14="http://schemas.microsoft.com/office/drawing/2010/main" xmlns="" val="0"/>
              </a:ext>
            </a:extLst>
          </a:blip>
          <a:stretch>
            <a:fillRect/>
          </a:stretch>
        </p:blipFill>
        <p:spPr>
          <a:xfrm>
            <a:off x="6429600" y="828756"/>
            <a:ext cx="1800000" cy="1800000"/>
          </a:xfrm>
          <a:prstGeom prst="rect">
            <a:avLst/>
          </a:prstGeom>
        </p:spPr>
      </p:pic>
      <p:pic>
        <p:nvPicPr>
          <p:cNvPr id="32" name="图片 31"/>
          <p:cNvPicPr>
            <a:picLocks noChangeAspect="1"/>
          </p:cNvPicPr>
          <p:nvPr/>
        </p:nvPicPr>
        <p:blipFill>
          <a:blip r:embed="rId18" cstate="print"/>
          <a:stretch>
            <a:fillRect/>
          </a:stretch>
        </p:blipFill>
        <p:spPr>
          <a:xfrm>
            <a:off x="6429600" y="828756"/>
            <a:ext cx="1800000" cy="1800000"/>
          </a:xfrm>
          <a:prstGeom prst="rect">
            <a:avLst/>
          </a:prstGeom>
        </p:spPr>
      </p:pic>
      <p:pic>
        <p:nvPicPr>
          <p:cNvPr id="33" name="图片 32"/>
          <p:cNvPicPr>
            <a:picLocks noChangeAspect="1"/>
          </p:cNvPicPr>
          <p:nvPr/>
        </p:nvPicPr>
        <p:blipFill>
          <a:blip r:embed="rId19" cstate="print"/>
          <a:stretch>
            <a:fillRect/>
          </a:stretch>
        </p:blipFill>
        <p:spPr>
          <a:xfrm>
            <a:off x="6429600" y="828756"/>
            <a:ext cx="1800000" cy="1800000"/>
          </a:xfrm>
          <a:prstGeom prst="rect">
            <a:avLst/>
          </a:prstGeom>
        </p:spPr>
      </p:pic>
      <p:pic>
        <p:nvPicPr>
          <p:cNvPr id="34" name="图片 33"/>
          <p:cNvPicPr>
            <a:picLocks noChangeAspect="1"/>
          </p:cNvPicPr>
          <p:nvPr/>
        </p:nvPicPr>
        <p:blipFill>
          <a:blip r:embed="rId15" cstate="email">
            <a:extLst>
              <a:ext uri="{28A0092B-C50C-407E-A947-70E740481C1C}">
                <a14:useLocalDpi xmlns:a14="http://schemas.microsoft.com/office/drawing/2010/main" xmlns="" val="0"/>
              </a:ext>
            </a:extLst>
          </a:blip>
          <a:stretch>
            <a:fillRect/>
          </a:stretch>
        </p:blipFill>
        <p:spPr>
          <a:xfrm>
            <a:off x="6429600" y="828756"/>
            <a:ext cx="1800000" cy="1800000"/>
          </a:xfrm>
          <a:prstGeom prst="rect">
            <a:avLst/>
          </a:prstGeom>
        </p:spPr>
      </p:pic>
      <mc:AlternateContent xmlns:mc="http://schemas.openxmlformats.org/markup-compatibility/2006">
        <mc:Choice xmlns:a14="http://schemas.microsoft.com/office/drawing/2010/main" xmlns="" Requires="a14">
          <p:sp>
            <p:nvSpPr>
              <p:cNvPr id="36" name="矩形 35"/>
              <p:cNvSpPr/>
              <p:nvPr/>
            </p:nvSpPr>
            <p:spPr>
              <a:xfrm>
                <a:off x="54000" y="1573200"/>
                <a:ext cx="6019800" cy="6898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𝐸</m:t>
                      </m:r>
                      <m:r>
                        <a:rPr lang="en-US" altLang="zh-CN" sz="1600" i="1" smtClean="0">
                          <a:solidFill>
                            <a:schemeClr val="tx1"/>
                          </a:solidFill>
                          <a:latin typeface="Cambria Math" panose="02040503050406030204" pitchFamily="18" charset="0"/>
                        </a:rPr>
                        <m:t>=</m:t>
                      </m:r>
                      <m:nary>
                        <m:naryPr>
                          <m:chr m:val="∑"/>
                          <m:supHide m:val="on"/>
                          <m:ctrlPr>
                            <a:rPr lang="en-US" altLang="zh-CN" sz="1600" i="1" smtClean="0">
                              <a:solidFill>
                                <a:schemeClr val="tx1"/>
                              </a:solidFill>
                              <a:latin typeface="Cambria Math" panose="02040503050406030204" pitchFamily="18" charset="0"/>
                            </a:rPr>
                          </m:ctrlPr>
                        </m:naryPr>
                        <m:sub>
                          <m:r>
                            <m:rPr>
                              <m:brk m:alnAt="7"/>
                            </m:rPr>
                            <a:rPr lang="en-US" altLang="zh-CN" sz="1600" i="1">
                              <a:solidFill>
                                <a:schemeClr val="tx1"/>
                              </a:solidFill>
                              <a:latin typeface="Cambria Math" panose="02040503050406030204" pitchFamily="18" charset="0"/>
                            </a:rPr>
                            <m:t>𝑖</m:t>
                          </m:r>
                        </m:sub>
                        <m:sup/>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𝑑</m:t>
                              </m:r>
                            </m:e>
                            <m:sub>
                              <m:r>
                                <a:rPr lang="en-US" altLang="zh-CN" sz="1600" i="1">
                                  <a:solidFill>
                                    <a:schemeClr val="tx1"/>
                                  </a:solidFill>
                                  <a:latin typeface="Cambria Math" panose="02040503050406030204" pitchFamily="18" charset="0"/>
                                </a:rPr>
                                <m:t>𝑖</m:t>
                              </m:r>
                            </m:sub>
                          </m:sSub>
                          <m:r>
                            <a:rPr lang="en-US" altLang="zh-CN" sz="1600" i="1" smtClean="0">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panose="02040503050406030204" pitchFamily="18" charset="0"/>
                            </a:rPr>
                            <m:t>𝐿𝑒𝑛</m:t>
                          </m:r>
                          <m:r>
                            <a:rPr lang="en-US" altLang="zh-CN" sz="1600" i="1" smtClean="0">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a:rPr>
                            <m:t> </m:t>
                          </m:r>
                          <m:r>
                            <a:rPr lang="en-US" altLang="zh-CN" sz="1600" i="1" smtClean="0">
                              <a:solidFill>
                                <a:schemeClr val="tx1"/>
                              </a:solidFill>
                              <a:latin typeface="Cambria Math" panose="02040503050406030204" pitchFamily="18" charset="0"/>
                              <a:ea typeface="Cambria Math" panose="02040503050406030204" pitchFamily="18" charset="0"/>
                            </a:rPr>
                            <m:t>(1+</m:t>
                          </m:r>
                          <m:sSub>
                            <m:sSubPr>
                              <m:ctrlPr>
                                <a:rPr lang="en-US" altLang="zh-CN"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𝑖</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panose="02040503050406030204" pitchFamily="18" charset="0"/>
                              <a:ea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i="1">
                                  <a:solidFill>
                                    <a:schemeClr val="tx1"/>
                                  </a:solidFill>
                                  <a:latin typeface="Cambria Math" panose="02040503050406030204" pitchFamily="18" charset="0"/>
                                </a:rPr>
                                <m:t>𝑖</m:t>
                              </m:r>
                            </m:sub>
                          </m:sSub>
                        </m:e>
                      </m:nary>
                      <m:r>
                        <a:rPr lang="en-US" altLang="zh-CN" sz="1600" i="1" smtClean="0">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zh-CN" altLang="en-US" sz="1600" i="1">
                              <a:solidFill>
                                <a:schemeClr val="bg1">
                                  <a:lumMod val="95000"/>
                                </a:schemeClr>
                              </a:solidFill>
                              <a:latin typeface="Cambria Math" panose="02040503050406030204" pitchFamily="18" charset="0"/>
                            </a:rPr>
                            <m:t>𝜆</m:t>
                          </m:r>
                        </m:e>
                        <m:sub>
                          <m:r>
                            <a:rPr lang="en-US" altLang="zh-CN" sz="1600" i="1">
                              <a:solidFill>
                                <a:schemeClr val="bg1">
                                  <a:lumMod val="95000"/>
                                </a:schemeClr>
                              </a:solidFill>
                              <a:latin typeface="Cambria Math" panose="02040503050406030204" pitchFamily="18" charset="0"/>
                            </a:rPr>
                            <m:t>𝑝</m:t>
                          </m:r>
                        </m:sub>
                      </m:sSub>
                      <m:nary>
                        <m:naryPr>
                          <m:chr m:val="∑"/>
                          <m:supHide m:val="on"/>
                          <m:ctrlPr>
                            <a:rPr lang="zh-CN" altLang="en-US" sz="1600" i="1">
                              <a:solidFill>
                                <a:schemeClr val="bg1">
                                  <a:lumMod val="95000"/>
                                </a:schemeClr>
                              </a:solidFill>
                              <a:latin typeface="Cambria Math" panose="02040503050406030204" pitchFamily="18" charset="0"/>
                            </a:rPr>
                          </m:ctrlPr>
                        </m:naryPr>
                        <m:sub>
                          <m:r>
                            <m:rPr>
                              <m:brk m:alnAt="7"/>
                            </m:rPr>
                            <a:rPr lang="en-US" altLang="zh-CN" sz="1600" i="1">
                              <a:solidFill>
                                <a:schemeClr val="bg1">
                                  <a:lumMod val="95000"/>
                                </a:schemeClr>
                              </a:solidFill>
                              <a:latin typeface="Cambria Math" panose="02040503050406030204" pitchFamily="18" charset="0"/>
                            </a:rPr>
                            <m:t>𝑖</m:t>
                          </m:r>
                        </m:sub>
                        <m:sup/>
                        <m:e>
                          <m:d>
                            <m:dPr>
                              <m:begChr m:val="|"/>
                              <m:endChr m:val="|"/>
                              <m:ctrlPr>
                                <a:rPr lang="en-US" altLang="zh-CN" sz="1600" i="1">
                                  <a:solidFill>
                                    <a:schemeClr val="bg1">
                                      <a:lumMod val="95000"/>
                                    </a:schemeClr>
                                  </a:solidFill>
                                  <a:latin typeface="Cambria Math" panose="02040503050406030204" pitchFamily="18" charset="0"/>
                                </a:rPr>
                              </m:ctrlPr>
                            </m:dPr>
                            <m:e>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e>
                                <m:sub>
                                  <m:r>
                                    <a:rPr lang="en-US" altLang="zh-CN" sz="1600" i="1">
                                      <a:solidFill>
                                        <a:schemeClr val="bg1">
                                          <a:lumMod val="95000"/>
                                        </a:schemeClr>
                                      </a:solidFill>
                                      <a:latin typeface="Cambria Math" panose="02040503050406030204" pitchFamily="18" charset="0"/>
                                    </a:rPr>
                                    <m:t>𝑖</m:t>
                                  </m:r>
                                  <m:r>
                                    <a:rPr lang="en-US" altLang="zh-CN" sz="1600" i="1">
                                      <a:solidFill>
                                        <a:schemeClr val="bg1">
                                          <a:lumMod val="95000"/>
                                        </a:schemeClr>
                                      </a:solidFill>
                                      <a:latin typeface="Cambria Math" panose="02040503050406030204" pitchFamily="18" charset="0"/>
                                    </a:rPr>
                                    <m:t>+1</m:t>
                                  </m:r>
                                </m:sub>
                              </m:sSub>
                              <m:r>
                                <a:rPr lang="en-US" altLang="zh-CN" sz="1600" i="1">
                                  <a:solidFill>
                                    <a:schemeClr val="bg1">
                                      <a:lumMod val="95000"/>
                                    </a:schemeClr>
                                  </a:solidFill>
                                  <a:latin typeface="Cambria Math" panose="02040503050406030204" pitchFamily="18" charset="0"/>
                                </a:rPr>
                                <m:t>−</m:t>
                              </m:r>
                              <m:sSub>
                                <m:sSubPr>
                                  <m:ctrlPr>
                                    <a:rPr lang="en-US" altLang="zh-CN" sz="1600" i="1">
                                      <a:solidFill>
                                        <a:schemeClr val="bg1">
                                          <a:lumMod val="95000"/>
                                        </a:schemeClr>
                                      </a:solidFill>
                                      <a:latin typeface="Cambria Math" panose="02040503050406030204" pitchFamily="18" charset="0"/>
                                    </a:rPr>
                                  </m:ctrlPr>
                                </m:sSubPr>
                                <m:e>
                                  <m:r>
                                    <a:rPr lang="en-US" altLang="zh-CN" sz="1600" i="1">
                                      <a:solidFill>
                                        <a:schemeClr val="bg1">
                                          <a:lumMod val="95000"/>
                                        </a:schemeClr>
                                      </a:solidFill>
                                      <a:latin typeface="Cambria Math" panose="02040503050406030204" pitchFamily="18" charset="0"/>
                                    </a:rPr>
                                    <m:t>𝑡</m:t>
                                  </m:r>
                                  <m:r>
                                    <a:rPr lang="en-US" altLang="zh-CN" sz="1600" i="1">
                                      <a:solidFill>
                                        <a:schemeClr val="bg1">
                                          <a:lumMod val="95000"/>
                                        </a:schemeClr>
                                      </a:solidFill>
                                      <a:latin typeface="Cambria Math" panose="02040503050406030204" pitchFamily="18" charset="0"/>
                                    </a:rPr>
                                    <m:t>′</m:t>
                                  </m:r>
                                </m:e>
                                <m:sub>
                                  <m:r>
                                    <a:rPr lang="en-US" altLang="zh-CN" sz="1600" i="1">
                                      <a:solidFill>
                                        <a:schemeClr val="bg1">
                                          <a:lumMod val="95000"/>
                                        </a:schemeClr>
                                      </a:solidFill>
                                      <a:latin typeface="Cambria Math" panose="02040503050406030204" pitchFamily="18" charset="0"/>
                                    </a:rPr>
                                    <m:t>𝑖</m:t>
                                  </m:r>
                                </m:sub>
                              </m:sSub>
                            </m:e>
                          </m:d>
                        </m:e>
                      </m:nary>
                    </m:oMath>
                  </m:oMathPara>
                </a14:m>
                <a:endParaRPr lang="zh-CN" altLang="en-US" sz="1600" dirty="0"/>
              </a:p>
            </p:txBody>
          </p:sp>
        </mc:Choice>
        <mc:Fallback>
          <p:sp>
            <p:nvSpPr>
              <p:cNvPr id="36" name="矩形 35"/>
              <p:cNvSpPr>
                <a:spLocks noRot="1" noChangeAspect="1" noMove="1" noResize="1" noEditPoints="1" noAdjustHandles="1" noChangeArrowheads="1" noChangeShapeType="1" noTextEdit="1"/>
              </p:cNvSpPr>
              <p:nvPr/>
            </p:nvSpPr>
            <p:spPr>
              <a:xfrm>
                <a:off x="54000" y="1573200"/>
                <a:ext cx="6019800" cy="689804"/>
              </a:xfrm>
              <a:prstGeom prst="rect">
                <a:avLst/>
              </a:prstGeom>
              <a:blipFill rotWithShape="0">
                <a:blip r:embed="rId20" cstate="print"/>
                <a:stretch>
                  <a:fillRect/>
                </a:stretch>
              </a:blipFill>
            </p:spPr>
            <p:txBody>
              <a:bodyPr/>
              <a:lstStyle/>
              <a:p>
                <a:r>
                  <a:rPr lang="zh-CN" altLang="en-US">
                    <a:noFill/>
                  </a:rPr>
                  <a:t> </a:t>
                </a:r>
              </a:p>
            </p:txBody>
          </p:sp>
        </mc:Fallback>
      </mc:AlternateContent>
      <p:sp>
        <p:nvSpPr>
          <p:cNvPr id="39" name="矩形 38"/>
          <p:cNvSpPr/>
          <p:nvPr/>
        </p:nvSpPr>
        <p:spPr>
          <a:xfrm>
            <a:off x="3769200" y="1623600"/>
            <a:ext cx="1640478" cy="612561"/>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xmlns="" Requires="a14">
          <p:sp>
            <p:nvSpPr>
              <p:cNvPr id="37" name="矩形 36"/>
              <p:cNvSpPr/>
              <p:nvPr/>
            </p:nvSpPr>
            <p:spPr>
              <a:xfrm>
                <a:off x="54000" y="1573200"/>
                <a:ext cx="6019800" cy="6898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𝐸</m:t>
                      </m:r>
                      <m:r>
                        <a:rPr lang="en-US" altLang="zh-CN" sz="1600" i="1" smtClean="0">
                          <a:solidFill>
                            <a:schemeClr val="tx1"/>
                          </a:solidFill>
                          <a:latin typeface="Cambria Math" panose="02040503050406030204" pitchFamily="18" charset="0"/>
                        </a:rPr>
                        <m:t>=</m:t>
                      </m:r>
                      <m:nary>
                        <m:naryPr>
                          <m:chr m:val="∑"/>
                          <m:supHide m:val="on"/>
                          <m:ctrlPr>
                            <a:rPr lang="en-US" altLang="zh-CN" sz="1600" i="1" smtClean="0">
                              <a:solidFill>
                                <a:schemeClr val="tx1"/>
                              </a:solidFill>
                              <a:latin typeface="Cambria Math" panose="02040503050406030204" pitchFamily="18" charset="0"/>
                            </a:rPr>
                          </m:ctrlPr>
                        </m:naryPr>
                        <m:sub>
                          <m:r>
                            <m:rPr>
                              <m:brk m:alnAt="7"/>
                            </m:rPr>
                            <a:rPr lang="en-US" altLang="zh-CN" sz="1600" i="1">
                              <a:solidFill>
                                <a:schemeClr val="tx1"/>
                              </a:solidFill>
                              <a:latin typeface="Cambria Math" panose="02040503050406030204" pitchFamily="18" charset="0"/>
                            </a:rPr>
                            <m:t>𝑖</m:t>
                          </m:r>
                        </m:sub>
                        <m:sup/>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𝑑</m:t>
                              </m:r>
                            </m:e>
                            <m:sub>
                              <m:r>
                                <a:rPr lang="en-US" altLang="zh-CN" sz="1600" i="1">
                                  <a:solidFill>
                                    <a:schemeClr val="tx1"/>
                                  </a:solidFill>
                                  <a:latin typeface="Cambria Math" panose="02040503050406030204" pitchFamily="18" charset="0"/>
                                </a:rPr>
                                <m:t>𝑖</m:t>
                              </m:r>
                            </m:sub>
                          </m:sSub>
                          <m:r>
                            <a:rPr lang="en-US" altLang="zh-CN" sz="1600" i="1" smtClean="0">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panose="02040503050406030204" pitchFamily="18" charset="0"/>
                            </a:rPr>
                            <m:t>𝐿𝑒𝑛</m:t>
                          </m:r>
                          <m:r>
                            <a:rPr lang="en-US" altLang="zh-CN" sz="1600" i="1" smtClean="0">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smtClean="0">
                              <a:solidFill>
                                <a:schemeClr val="tx1"/>
                              </a:solidFill>
                              <a:latin typeface="Cambria Math"/>
                            </a:rPr>
                            <m:t> </m:t>
                          </m:r>
                          <m:r>
                            <a:rPr lang="en-US" altLang="zh-CN" sz="1600" i="1" smtClean="0">
                              <a:solidFill>
                                <a:schemeClr val="tx1"/>
                              </a:solidFill>
                              <a:latin typeface="Cambria Math" panose="02040503050406030204" pitchFamily="18" charset="0"/>
                              <a:ea typeface="Cambria Math" panose="02040503050406030204" pitchFamily="18" charset="0"/>
                            </a:rPr>
                            <m:t>(1+</m:t>
                          </m:r>
                          <m:sSub>
                            <m:sSubPr>
                              <m:ctrlPr>
                                <a:rPr lang="en-US" altLang="zh-CN"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𝜆</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𝑖</m:t>
                          </m:r>
                          <m:r>
                            <a:rPr lang="en-US" altLang="zh-CN" sz="1600" i="1">
                              <a:solidFill>
                                <a:schemeClr val="tx1"/>
                              </a:solidFill>
                              <a:latin typeface="Cambria Math" panose="02040503050406030204" pitchFamily="18" charset="0"/>
                              <a:ea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i="1">
                                  <a:solidFill>
                                    <a:schemeClr val="tx1"/>
                                  </a:solidFill>
                                  <a:latin typeface="Cambria Math" panose="02040503050406030204" pitchFamily="18" charset="0"/>
                                </a:rPr>
                                <m:t>𝑖</m:t>
                              </m:r>
                            </m:sub>
                          </m:sSub>
                        </m:e>
                      </m:nary>
                      <m:r>
                        <a:rPr lang="en-US" altLang="zh-CN" sz="1600" i="1" smtClean="0">
                          <a:solidFill>
                            <a:schemeClr val="tx1"/>
                          </a:solidFill>
                          <a:latin typeface="Cambria Math" panose="02040503050406030204" pitchFamily="18" charset="0"/>
                        </a:rPr>
                        <m:t>+</m:t>
                      </m:r>
                      <m:sSub>
                        <m:sSubPr>
                          <m:ctrlPr>
                            <a:rPr lang="en-US" altLang="zh-CN" sz="1600" i="1" smtClean="0">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𝜆</m:t>
                          </m:r>
                        </m:e>
                        <m:sub>
                          <m:r>
                            <a:rPr lang="en-US" altLang="zh-CN" sz="1600" i="1">
                              <a:solidFill>
                                <a:schemeClr val="tx1"/>
                              </a:solidFill>
                              <a:latin typeface="Cambria Math" panose="02040503050406030204" pitchFamily="18" charset="0"/>
                            </a:rPr>
                            <m:t>𝑝</m:t>
                          </m:r>
                        </m:sub>
                      </m:sSub>
                      <m:nary>
                        <m:naryPr>
                          <m:chr m:val="∑"/>
                          <m:supHide m:val="on"/>
                          <m:ctrlPr>
                            <a:rPr lang="zh-CN" altLang="en-US" sz="1600" i="1" smtClean="0">
                              <a:solidFill>
                                <a:schemeClr val="tx1"/>
                              </a:solidFill>
                              <a:latin typeface="Cambria Math" panose="02040503050406030204" pitchFamily="18" charset="0"/>
                            </a:rPr>
                          </m:ctrlPr>
                        </m:naryPr>
                        <m:sub>
                          <m:r>
                            <m:rPr>
                              <m:brk m:alnAt="7"/>
                            </m:rPr>
                            <a:rPr lang="en-US" altLang="zh-CN" sz="1600" i="1">
                              <a:solidFill>
                                <a:schemeClr val="tx1"/>
                              </a:solidFill>
                              <a:latin typeface="Cambria Math" panose="02040503050406030204" pitchFamily="18" charset="0"/>
                            </a:rPr>
                            <m:t>𝑖</m:t>
                          </m:r>
                        </m:sub>
                        <m:sup/>
                        <m:e>
                          <m:d>
                            <m:dPr>
                              <m:begChr m:val="|"/>
                              <m:endChr m:val="|"/>
                              <m:ctrlPr>
                                <a:rPr lang="en-US" altLang="zh-CN" sz="1600" i="1">
                                  <a:solidFill>
                                    <a:schemeClr val="tx1"/>
                                  </a:solidFill>
                                  <a:latin typeface="Cambria Math" panose="02040503050406030204" pitchFamily="18" charset="0"/>
                                </a:rPr>
                              </m:ctrlPr>
                            </m:dPr>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𝑡</m:t>
                                  </m:r>
                                </m:e>
                                <m:sub>
                                  <m:r>
                                    <a:rPr lang="en-US" altLang="zh-CN" sz="1600" i="1">
                                      <a:solidFill>
                                        <a:schemeClr val="tx1"/>
                                      </a:solidFill>
                                      <a:latin typeface="Cambria Math" panose="02040503050406030204" pitchFamily="18" charset="0"/>
                                    </a:rPr>
                                    <m:t>𝑖</m:t>
                                  </m:r>
                                  <m:r>
                                    <a:rPr lang="en-US" altLang="zh-CN" sz="1600" i="1">
                                      <a:solidFill>
                                        <a:schemeClr val="tx1"/>
                                      </a:solidFill>
                                      <a:latin typeface="Cambria Math" panose="02040503050406030204" pitchFamily="18" charset="0"/>
                                    </a:rPr>
                                    <m:t>+1</m:t>
                                  </m:r>
                                </m:sub>
                              </m:sSub>
                              <m:r>
                                <a:rPr lang="en-US" altLang="zh-CN" sz="1600" i="1">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𝑡</m:t>
                                  </m:r>
                                  <m:r>
                                    <a:rPr lang="en-US" altLang="zh-CN" sz="1600" i="1">
                                      <a:solidFill>
                                        <a:schemeClr val="tx1"/>
                                      </a:solidFill>
                                      <a:latin typeface="Cambria Math" panose="02040503050406030204" pitchFamily="18" charset="0"/>
                                    </a:rPr>
                                    <m:t>′</m:t>
                                  </m:r>
                                </m:e>
                                <m:sub>
                                  <m:r>
                                    <a:rPr lang="en-US" altLang="zh-CN" sz="1600" i="1">
                                      <a:solidFill>
                                        <a:schemeClr val="tx1"/>
                                      </a:solidFill>
                                      <a:latin typeface="Cambria Math" panose="02040503050406030204" pitchFamily="18" charset="0"/>
                                    </a:rPr>
                                    <m:t>𝑖</m:t>
                                  </m:r>
                                </m:sub>
                              </m:sSub>
                            </m:e>
                          </m:d>
                        </m:e>
                      </m:nary>
                    </m:oMath>
                  </m:oMathPara>
                </a14:m>
                <a:endParaRPr lang="zh-CN" altLang="en-US" sz="1600" dirty="0">
                  <a:solidFill>
                    <a:schemeClr val="accent2"/>
                  </a:solidFill>
                </a:endParaRPr>
              </a:p>
            </p:txBody>
          </p:sp>
        </mc:Choice>
        <mc:Fallback>
          <p:sp>
            <p:nvSpPr>
              <p:cNvPr id="37" name="矩形 36"/>
              <p:cNvSpPr>
                <a:spLocks noRot="1" noChangeAspect="1" noMove="1" noResize="1" noEditPoints="1" noAdjustHandles="1" noChangeArrowheads="1" noChangeShapeType="1" noTextEdit="1"/>
              </p:cNvSpPr>
              <p:nvPr/>
            </p:nvSpPr>
            <p:spPr>
              <a:xfrm>
                <a:off x="54000" y="1573200"/>
                <a:ext cx="6019800" cy="689804"/>
              </a:xfrm>
              <a:prstGeom prst="rect">
                <a:avLst/>
              </a:prstGeom>
              <a:blipFill rotWithShape="0">
                <a:blip r:embed="rId21" cstate="print"/>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xmlns="" val="27953152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0"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par>
                          <p:cTn id="80" fill="hold">
                            <p:stCondLst>
                              <p:cond delay="1500"/>
                            </p:stCondLst>
                            <p:childTnLst>
                              <p:par>
                                <p:cTn id="81" presetID="10" presetClass="entr" presetSubtype="0"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par>
                          <p:cTn id="84" fill="hold">
                            <p:stCondLst>
                              <p:cond delay="2000"/>
                            </p:stCondLst>
                            <p:childTnLst>
                              <p:par>
                                <p:cTn id="85" presetID="10" presetClass="entr" presetSubtype="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par>
                          <p:cTn id="88" fill="hold">
                            <p:stCondLst>
                              <p:cond delay="2500"/>
                            </p:stCondLst>
                            <p:childTnLst>
                              <p:par>
                                <p:cTn id="89" presetID="10" presetClass="entr" presetSubtype="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childTnLst>
                          </p:cTn>
                        </p:par>
                        <p:par>
                          <p:cTn id="95" fill="hold">
                            <p:stCondLst>
                              <p:cond delay="3000"/>
                            </p:stCondLst>
                            <p:childTnLst>
                              <p:par>
                                <p:cTn id="96" presetID="10" presetClass="entr" presetSubtype="0" fill="hold"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childTnLst>
                          </p:cTn>
                        </p:par>
                        <p:par>
                          <p:cTn id="99" fill="hold">
                            <p:stCondLst>
                              <p:cond delay="3500"/>
                            </p:stCondLst>
                            <p:childTnLst>
                              <p:par>
                                <p:cTn id="100" presetID="10"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par>
                          <p:cTn id="103" fill="hold">
                            <p:stCondLst>
                              <p:cond delay="4000"/>
                            </p:stCondLst>
                            <p:childTnLst>
                              <p:par>
                                <p:cTn id="104" presetID="10" presetClass="entr" presetSubtype="0" fill="hold" nodeType="after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500"/>
                                        <p:tgtEl>
                                          <p:spTgt spid="34"/>
                                        </p:tgtEl>
                                      </p:cBhvr>
                                    </p:animEffect>
                                  </p:childTnLst>
                                </p:cTn>
                              </p:par>
                              <p:par>
                                <p:cTn id="107" presetID="10" presetClass="entr" presetSubtype="0" fill="hold" nodeType="with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500"/>
                                        <p:tgtEl>
                                          <p:spTgt spid="2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fade">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7">
                                            <p:txEl>
                                              <p:pRg st="0" end="0"/>
                                            </p:txEl>
                                          </p:spTgt>
                                        </p:tgtEl>
                                        <p:attrNameLst>
                                          <p:attrName>style.visibility</p:attrName>
                                        </p:attrNameLst>
                                      </p:cBhvr>
                                      <p:to>
                                        <p:strVal val="visible"/>
                                      </p:to>
                                    </p:set>
                                    <p:animEffect transition="in" filter="fade">
                                      <p:cBhvr>
                                        <p:cTn id="122" dur="500"/>
                                        <p:tgtEl>
                                          <p:spTgt spid="37">
                                            <p:txEl>
                                              <p:pRg st="0" end="0"/>
                                            </p:txEl>
                                          </p:spTgt>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 grpId="0"/>
      <p:bldP spid="13" grpId="0"/>
      <p:bldP spid="14" grpId="0"/>
      <p:bldP spid="15" grpId="0"/>
      <p:bldP spid="17" grpId="0"/>
      <p:bldP spid="18" grpId="0"/>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latin typeface="Arial" charset="0"/>
              </a:rPr>
              <a:t>Step 3: Recovering Editing History</a:t>
            </a:r>
          </a:p>
          <a:p>
            <a:endParaRPr lang="zh-CN" altLang="en-US" dirty="0"/>
          </a:p>
        </p:txBody>
      </p:sp>
      <p:sp>
        <p:nvSpPr>
          <p:cNvPr id="3" name="文本占位符 2"/>
          <p:cNvSpPr>
            <a:spLocks noGrp="1"/>
          </p:cNvSpPr>
          <p:nvPr>
            <p:ph type="body" sz="quarter" idx="12"/>
          </p:nvPr>
        </p:nvSpPr>
        <p:spPr/>
        <p:txBody>
          <a:bodyPr/>
          <a:lstStyle/>
          <a:p>
            <a:r>
              <a:rPr lang="en-US" altLang="zh-CN" dirty="0">
                <a:latin typeface="Arial" charset="0"/>
              </a:rPr>
              <a:t>Temporal focus</a:t>
            </a:r>
          </a:p>
          <a:p>
            <a:r>
              <a:rPr lang="en-US" altLang="zh-CN" dirty="0">
                <a:latin typeface="Arial" charset="0"/>
              </a:rPr>
              <a:t>Coarse-to-fine order</a:t>
            </a:r>
          </a:p>
          <a:p>
            <a:r>
              <a:rPr lang="en-US" altLang="zh-CN" dirty="0" smtClean="0">
                <a:latin typeface="Arial" charset="0"/>
              </a:rPr>
              <a:t>Deferring down-sampling</a:t>
            </a:r>
          </a:p>
          <a:p>
            <a:r>
              <a:rPr lang="en-US" altLang="zh-CN" dirty="0">
                <a:latin typeface="Arial" charset="0"/>
              </a:rPr>
              <a:t>Spatial focus</a:t>
            </a:r>
          </a:p>
          <a:p>
            <a:endParaRPr lang="zh-CN" altLang="en-US" dirty="0"/>
          </a:p>
        </p:txBody>
      </p:sp>
      <mc:AlternateContent xmlns:mc="http://schemas.openxmlformats.org/markup-compatibility/2006">
        <mc:Choice xmlns:a14="http://schemas.microsoft.com/office/drawing/2010/main" xmlns="" Requires="a14">
          <p:sp>
            <p:nvSpPr>
              <p:cNvPr id="4" name="矩形 3"/>
              <p:cNvSpPr/>
              <p:nvPr/>
            </p:nvSpPr>
            <p:spPr>
              <a:xfrm>
                <a:off x="1371600" y="2895600"/>
                <a:ext cx="6019800" cy="8392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rPr>
                        <m:t>𝐸</m:t>
                      </m:r>
                      <m:r>
                        <a:rPr lang="en-US" altLang="zh-CN" sz="2000" i="1" smtClean="0">
                          <a:solidFill>
                            <a:schemeClr val="tx1"/>
                          </a:solidFill>
                          <a:latin typeface="Cambria Math" panose="02040503050406030204" pitchFamily="18" charset="0"/>
                        </a:rPr>
                        <m:t>=</m:t>
                      </m:r>
                      <m:nary>
                        <m:naryPr>
                          <m:chr m:val="∑"/>
                          <m:supHide m:val="on"/>
                          <m:ctrlPr>
                            <a:rPr lang="en-US" altLang="zh-CN" sz="2000" i="1" smtClean="0">
                              <a:solidFill>
                                <a:schemeClr val="tx1"/>
                              </a:solidFill>
                              <a:latin typeface="Cambria Math" panose="02040503050406030204" pitchFamily="18" charset="0"/>
                            </a:rPr>
                          </m:ctrlPr>
                        </m:naryPr>
                        <m:sub>
                          <m:r>
                            <m:rPr>
                              <m:brk m:alnAt="7"/>
                            </m:rPr>
                            <a:rPr lang="en-US" altLang="zh-CN" sz="2000" i="1">
                              <a:solidFill>
                                <a:schemeClr val="tx1"/>
                              </a:solidFill>
                              <a:latin typeface="Cambria Math" panose="02040503050406030204" pitchFamily="18" charset="0"/>
                            </a:rPr>
                            <m:t>𝑖</m:t>
                          </m:r>
                        </m:sub>
                        <m:sup/>
                        <m:e>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𝑑</m:t>
                              </m:r>
                            </m:e>
                            <m:sub>
                              <m:r>
                                <a:rPr lang="en-US" altLang="zh-CN" sz="2000" i="1">
                                  <a:solidFill>
                                    <a:schemeClr val="tx1"/>
                                  </a:solidFill>
                                  <a:latin typeface="Cambria Math" panose="02040503050406030204" pitchFamily="18" charset="0"/>
                                </a:rPr>
                                <m:t>𝑖</m:t>
                              </m:r>
                            </m:sub>
                          </m:sSub>
                          <m:r>
                            <a:rPr lang="en-US" altLang="zh-CN" sz="2000" i="1" smtClean="0">
                              <a:solidFill>
                                <a:schemeClr val="tx1"/>
                              </a:solidFill>
                              <a:latin typeface="Cambria Math" panose="02040503050406030204" pitchFamily="18" charset="0"/>
                              <a:ea typeface="Cambria Math" panose="02040503050406030204" pitchFamily="18" charset="0"/>
                            </a:rPr>
                            <m:t>⋅</m:t>
                          </m:r>
                          <m:r>
                            <a:rPr lang="en-US" altLang="zh-CN" sz="2000" i="1" smtClean="0">
                              <a:solidFill>
                                <a:schemeClr val="tx1"/>
                              </a:solidFill>
                              <a:latin typeface="Cambria Math" panose="02040503050406030204" pitchFamily="18" charset="0"/>
                            </a:rPr>
                            <m:t>𝐿𝑒𝑛</m:t>
                          </m:r>
                          <m:r>
                            <a:rPr lang="en-US" altLang="zh-CN" sz="2000" i="1" smtClean="0">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𝑆</m:t>
                              </m:r>
                            </m:e>
                            <m:sub>
                              <m:r>
                                <a:rPr lang="en-US" altLang="zh-CN" sz="2000" i="1">
                                  <a:solidFill>
                                    <a:schemeClr val="tx1"/>
                                  </a:solidFill>
                                  <a:latin typeface="Cambria Math" panose="02040503050406030204" pitchFamily="18" charset="0"/>
                                </a:rPr>
                                <m:t>𝑖</m:t>
                              </m:r>
                            </m:sub>
                          </m:sSub>
                          <m:r>
                            <a:rPr lang="en-US" altLang="zh-CN" sz="2000" i="1">
                              <a:solidFill>
                                <a:schemeClr val="tx1"/>
                              </a:solidFill>
                              <a:latin typeface="Cambria Math" panose="02040503050406030204" pitchFamily="18" charset="0"/>
                            </a:rPr>
                            <m:t>)</m:t>
                          </m:r>
                          <m:r>
                            <a:rPr lang="en-US" altLang="zh-CN" sz="2000" i="1">
                              <a:solidFill>
                                <a:schemeClr val="tx1"/>
                              </a:solidFill>
                              <a:latin typeface="Cambria Math" panose="02040503050406030204" pitchFamily="18" charset="0"/>
                              <a:ea typeface="Cambria Math" panose="02040503050406030204" pitchFamily="18" charset="0"/>
                            </a:rPr>
                            <m:t>⋅</m:t>
                          </m:r>
                          <m:r>
                            <a:rPr lang="en-US" altLang="zh-CN" sz="2000" i="1" smtClean="0">
                              <a:solidFill>
                                <a:schemeClr val="tx1"/>
                              </a:solidFill>
                              <a:latin typeface="Cambria Math"/>
                            </a:rPr>
                            <m:t> </m:t>
                          </m:r>
                          <m:r>
                            <a:rPr lang="en-US" altLang="zh-CN" sz="2000" i="1" smtClean="0">
                              <a:solidFill>
                                <a:schemeClr val="tx1"/>
                              </a:solidFill>
                              <a:latin typeface="Cambria Math" panose="02040503050406030204" pitchFamily="18" charset="0"/>
                              <a:ea typeface="Cambria Math" panose="02040503050406030204" pitchFamily="18" charset="0"/>
                            </a:rPr>
                            <m:t>(1+</m:t>
                          </m:r>
                          <m:sSub>
                            <m:sSubPr>
                              <m:ctrlPr>
                                <a:rPr lang="en-US" altLang="zh-CN" sz="2000" i="1">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𝜆</m:t>
                              </m:r>
                            </m:e>
                            <m:sub>
                              <m:r>
                                <a:rPr lang="en-US" altLang="zh-CN" sz="2000" i="1">
                                  <a:solidFill>
                                    <a:schemeClr val="tx1"/>
                                  </a:solidFill>
                                  <a:latin typeface="Cambria Math" panose="02040503050406030204" pitchFamily="18" charset="0"/>
                                </a:rPr>
                                <m:t>𝑖</m:t>
                              </m:r>
                            </m:sub>
                          </m:sSub>
                          <m:r>
                            <a:rPr lang="en-US" altLang="zh-CN" sz="2000" i="1">
                              <a:solidFill>
                                <a:schemeClr val="tx1"/>
                              </a:solidFill>
                              <a:latin typeface="Cambria Math" panose="02040503050406030204" pitchFamily="18" charset="0"/>
                            </a:rPr>
                            <m:t>𝑖</m:t>
                          </m:r>
                          <m:r>
                            <a:rPr lang="en-US" altLang="zh-CN" sz="2000" i="1">
                              <a:solidFill>
                                <a:schemeClr val="tx1"/>
                              </a:solidFill>
                              <a:latin typeface="Cambria Math" panose="02040503050406030204" pitchFamily="18" charset="0"/>
                              <a:ea typeface="Cambria Math" panose="02040503050406030204" pitchFamily="18" charset="0"/>
                            </a:rPr>
                            <m:t>)</m:t>
                          </m:r>
                          <m:r>
                            <a:rPr lang="en-US" altLang="zh-CN" sz="2000" i="1" smtClean="0">
                              <a:solidFill>
                                <a:schemeClr val="tx1"/>
                              </a:solidFill>
                              <a:latin typeface="Cambria Math" panose="02040503050406030204" pitchFamily="18" charset="0"/>
                              <a:ea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𝑃</m:t>
                              </m:r>
                            </m:e>
                            <m:sub>
                              <m:r>
                                <a:rPr lang="en-US" altLang="zh-CN" sz="2000" i="1">
                                  <a:solidFill>
                                    <a:schemeClr val="tx1"/>
                                  </a:solidFill>
                                  <a:latin typeface="Cambria Math" panose="02040503050406030204" pitchFamily="18" charset="0"/>
                                </a:rPr>
                                <m:t>𝑖</m:t>
                              </m:r>
                            </m:sub>
                          </m:sSub>
                        </m:e>
                      </m:nary>
                      <m:r>
                        <a:rPr lang="en-US" altLang="zh-CN" sz="2000" i="1" smtClean="0">
                          <a:solidFill>
                            <a:schemeClr val="tx1"/>
                          </a:solidFill>
                          <a:latin typeface="Cambria Math" panose="02040503050406030204" pitchFamily="18" charset="0"/>
                        </a:rPr>
                        <m:t>+</m:t>
                      </m:r>
                      <m:sSub>
                        <m:sSubPr>
                          <m:ctrlPr>
                            <a:rPr lang="en-US" altLang="zh-CN" sz="2000" i="1" smtClean="0">
                              <a:solidFill>
                                <a:schemeClr val="tx1"/>
                              </a:solidFill>
                              <a:latin typeface="Cambria Math" panose="02040503050406030204" pitchFamily="18" charset="0"/>
                            </a:rPr>
                          </m:ctrlPr>
                        </m:sSubPr>
                        <m:e>
                          <m:r>
                            <a:rPr lang="zh-CN" altLang="en-US" sz="2000" i="1">
                              <a:solidFill>
                                <a:schemeClr val="tx1"/>
                              </a:solidFill>
                              <a:latin typeface="Cambria Math" panose="02040503050406030204" pitchFamily="18" charset="0"/>
                            </a:rPr>
                            <m:t>𝜆</m:t>
                          </m:r>
                        </m:e>
                        <m:sub>
                          <m:r>
                            <a:rPr lang="en-US" altLang="zh-CN" sz="2000" i="1">
                              <a:solidFill>
                                <a:schemeClr val="tx1"/>
                              </a:solidFill>
                              <a:latin typeface="Cambria Math" panose="02040503050406030204" pitchFamily="18" charset="0"/>
                            </a:rPr>
                            <m:t>𝑝</m:t>
                          </m:r>
                        </m:sub>
                      </m:sSub>
                      <m:nary>
                        <m:naryPr>
                          <m:chr m:val="∑"/>
                          <m:supHide m:val="on"/>
                          <m:ctrlPr>
                            <a:rPr lang="zh-CN" altLang="en-US" sz="2000" i="1" smtClean="0">
                              <a:solidFill>
                                <a:schemeClr val="tx1"/>
                              </a:solidFill>
                              <a:latin typeface="Cambria Math" panose="02040503050406030204" pitchFamily="18" charset="0"/>
                            </a:rPr>
                          </m:ctrlPr>
                        </m:naryPr>
                        <m:sub>
                          <m:r>
                            <m:rPr>
                              <m:brk m:alnAt="7"/>
                            </m:rPr>
                            <a:rPr lang="en-US" altLang="zh-CN" sz="2000" i="1">
                              <a:solidFill>
                                <a:schemeClr val="tx1"/>
                              </a:solidFill>
                              <a:latin typeface="Cambria Math" panose="02040503050406030204" pitchFamily="18" charset="0"/>
                            </a:rPr>
                            <m:t>𝑖</m:t>
                          </m:r>
                        </m:sub>
                        <m:sup/>
                        <m:e>
                          <m:d>
                            <m:dPr>
                              <m:begChr m:val="|"/>
                              <m:endChr m:val="|"/>
                              <m:ctrlPr>
                                <a:rPr lang="en-US" altLang="zh-CN" sz="2000" i="1">
                                  <a:solidFill>
                                    <a:schemeClr val="tx1"/>
                                  </a:solidFill>
                                  <a:latin typeface="Cambria Math" panose="02040503050406030204" pitchFamily="18" charset="0"/>
                                </a:rPr>
                              </m:ctrlPr>
                            </m:dPr>
                            <m:e>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𝑡</m:t>
                                  </m:r>
                                </m:e>
                                <m:sub>
                                  <m:r>
                                    <a:rPr lang="en-US" altLang="zh-CN" sz="2000" i="1">
                                      <a:solidFill>
                                        <a:schemeClr val="tx1"/>
                                      </a:solidFill>
                                      <a:latin typeface="Cambria Math" panose="02040503050406030204" pitchFamily="18" charset="0"/>
                                    </a:rPr>
                                    <m:t>𝑖</m:t>
                                  </m:r>
                                  <m:r>
                                    <a:rPr lang="en-US" altLang="zh-CN" sz="2000" i="1">
                                      <a:solidFill>
                                        <a:schemeClr val="tx1"/>
                                      </a:solidFill>
                                      <a:latin typeface="Cambria Math" panose="02040503050406030204" pitchFamily="18" charset="0"/>
                                    </a:rPr>
                                    <m:t>+1</m:t>
                                  </m:r>
                                </m:sub>
                              </m:sSub>
                              <m:r>
                                <a:rPr lang="en-US" altLang="zh-CN" sz="2000" i="1">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𝑡</m:t>
                                  </m:r>
                                  <m:r>
                                    <a:rPr lang="en-US" altLang="zh-CN" sz="2000" i="1">
                                      <a:solidFill>
                                        <a:schemeClr val="tx1"/>
                                      </a:solidFill>
                                      <a:latin typeface="Cambria Math" panose="02040503050406030204" pitchFamily="18" charset="0"/>
                                    </a:rPr>
                                    <m:t>′</m:t>
                                  </m:r>
                                </m:e>
                                <m:sub>
                                  <m:r>
                                    <a:rPr lang="en-US" altLang="zh-CN" sz="2000" i="1">
                                      <a:solidFill>
                                        <a:schemeClr val="tx1"/>
                                      </a:solidFill>
                                      <a:latin typeface="Cambria Math" panose="02040503050406030204" pitchFamily="18" charset="0"/>
                                    </a:rPr>
                                    <m:t>𝑖</m:t>
                                  </m:r>
                                </m:sub>
                              </m:sSub>
                            </m:e>
                          </m:d>
                        </m:e>
                      </m:nary>
                    </m:oMath>
                  </m:oMathPara>
                </a14:m>
                <a:endParaRPr lang="zh-CN" altLang="en-US" sz="2000" dirty="0"/>
              </a:p>
            </p:txBody>
          </p:sp>
        </mc:Choice>
        <mc:Fallback>
          <p:sp>
            <p:nvSpPr>
              <p:cNvPr id="4" name="矩形 3"/>
              <p:cNvSpPr>
                <a:spLocks noRot="1" noChangeAspect="1" noMove="1" noResize="1" noEditPoints="1" noAdjustHandles="1" noChangeArrowheads="1" noChangeShapeType="1" noTextEdit="1"/>
              </p:cNvSpPr>
              <p:nvPr/>
            </p:nvSpPr>
            <p:spPr>
              <a:xfrm>
                <a:off x="1371600" y="2895600"/>
                <a:ext cx="6019800" cy="839269"/>
              </a:xfrm>
              <a:prstGeom prst="rect">
                <a:avLst/>
              </a:prstGeom>
              <a:blipFill rotWithShape="1">
                <a:blip r:embed="rId3" cstate="print"/>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xmlns="" val="263631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dirty="0" smtClean="0">
                <a:latin typeface="Arial" charset="0"/>
              </a:rPr>
              <a:t>Results</a:t>
            </a:r>
            <a:endParaRPr lang="en-US" dirty="0">
              <a:latin typeface="Arial" charset="0"/>
            </a:endParaRPr>
          </a:p>
        </p:txBody>
      </p:sp>
      <p:sp>
        <p:nvSpPr>
          <p:cNvPr id="14338" name="Text Placeholder 2"/>
          <p:cNvSpPr>
            <a:spLocks noGrp="1"/>
          </p:cNvSpPr>
          <p:nvPr>
            <p:ph type="body" sz="quarter" idx="12"/>
          </p:nvPr>
        </p:nvSpPr>
        <p:spPr/>
        <p:txBody>
          <a:bodyPr/>
          <a:lstStyle/>
          <a:p>
            <a:endParaRPr lang="en-US" dirty="0">
              <a:latin typeface="Arial" charset="0"/>
            </a:endParaRPr>
          </a:p>
        </p:txBody>
      </p:sp>
      <p:pic>
        <p:nvPicPr>
          <p:cNvPr id="2" name="图片 1"/>
          <p:cNvPicPr>
            <a:picLocks noChangeAspect="1"/>
          </p:cNvPicPr>
          <p:nvPr/>
        </p:nvPicPr>
        <p:blipFill>
          <a:blip r:embed="rId3" cstate="print"/>
          <a:stretch>
            <a:fillRect/>
          </a:stretch>
        </p:blipFill>
        <p:spPr>
          <a:xfrm>
            <a:off x="980445" y="1012166"/>
            <a:ext cx="3096883" cy="2195642"/>
          </a:xfrm>
          <a:prstGeom prst="rect">
            <a:avLst/>
          </a:prstGeom>
        </p:spPr>
      </p:pic>
      <p:pic>
        <p:nvPicPr>
          <p:cNvPr id="3" name="图片 2"/>
          <p:cNvPicPr>
            <a:picLocks noChangeAspect="1"/>
          </p:cNvPicPr>
          <p:nvPr/>
        </p:nvPicPr>
        <p:blipFill>
          <a:blip r:embed="rId4" cstate="print"/>
          <a:stretch>
            <a:fillRect/>
          </a:stretch>
        </p:blipFill>
        <p:spPr>
          <a:xfrm>
            <a:off x="5219070" y="1012166"/>
            <a:ext cx="3096884" cy="2195642"/>
          </a:xfrm>
          <a:prstGeom prst="rect">
            <a:avLst/>
          </a:prstGeom>
        </p:spPr>
      </p:pic>
      <p:pic>
        <p:nvPicPr>
          <p:cNvPr id="5" name="图片 4"/>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980445" y="3297918"/>
            <a:ext cx="7335509" cy="2361628"/>
          </a:xfrm>
          <a:prstGeom prst="rect">
            <a:avLst/>
          </a:prstGeom>
        </p:spPr>
      </p:pic>
      <p:sp>
        <p:nvSpPr>
          <p:cNvPr id="8" name="文本框 7"/>
          <p:cNvSpPr txBox="1"/>
          <p:nvPr/>
        </p:nvSpPr>
        <p:spPr>
          <a:xfrm>
            <a:off x="2425914" y="3316138"/>
            <a:ext cx="1651414" cy="400110"/>
          </a:xfrm>
          <a:prstGeom prst="rect">
            <a:avLst/>
          </a:prstGeom>
          <a:noFill/>
        </p:spPr>
        <p:txBody>
          <a:bodyPr wrap="none" rtlCol="0">
            <a:spAutoFit/>
          </a:bodyPr>
          <a:lstStyle/>
          <a:p>
            <a:r>
              <a:rPr lang="en-US" altLang="zh-CN" sz="2000" dirty="0" smtClean="0"/>
              <a:t>1. adjust hue</a:t>
            </a:r>
            <a:endParaRPr lang="zh-CN" altLang="en-US" sz="2000" dirty="0"/>
          </a:p>
        </p:txBody>
      </p:sp>
      <p:sp>
        <p:nvSpPr>
          <p:cNvPr id="9" name="文本框 8"/>
          <p:cNvSpPr txBox="1"/>
          <p:nvPr/>
        </p:nvSpPr>
        <p:spPr>
          <a:xfrm>
            <a:off x="4419600" y="3316138"/>
            <a:ext cx="3823675" cy="400110"/>
          </a:xfrm>
          <a:prstGeom prst="rect">
            <a:avLst/>
          </a:prstGeom>
          <a:noFill/>
        </p:spPr>
        <p:txBody>
          <a:bodyPr wrap="none" rtlCol="0">
            <a:spAutoFit/>
          </a:bodyPr>
          <a:lstStyle/>
          <a:p>
            <a:r>
              <a:rPr lang="en-US" altLang="zh-CN" sz="2000" dirty="0" smtClean="0"/>
              <a:t>2. copy, move, scale, adjust hue</a:t>
            </a:r>
            <a:endParaRPr lang="zh-CN" altLang="en-US" sz="2000" dirty="0"/>
          </a:p>
        </p:txBody>
      </p:sp>
    </p:spTree>
    <p:extLst>
      <p:ext uri="{BB962C8B-B14F-4D97-AF65-F5344CB8AC3E}">
        <p14:creationId xmlns:p14="http://schemas.microsoft.com/office/powerpoint/2010/main" xmlns="" val="26784348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dirty="0" smtClean="0">
                <a:latin typeface="Arial" charset="0"/>
              </a:rPr>
              <a:t>Results</a:t>
            </a:r>
            <a:endParaRPr lang="en-US" dirty="0">
              <a:latin typeface="Arial" charset="0"/>
            </a:endParaRPr>
          </a:p>
        </p:txBody>
      </p:sp>
      <p:sp>
        <p:nvSpPr>
          <p:cNvPr id="14338" name="Text Placeholder 2"/>
          <p:cNvSpPr>
            <a:spLocks noGrp="1"/>
          </p:cNvSpPr>
          <p:nvPr>
            <p:ph type="body" sz="quarter" idx="12"/>
          </p:nvPr>
        </p:nvSpPr>
        <p:spPr/>
        <p:txBody>
          <a:bodyPr/>
          <a:lstStyle/>
          <a:p>
            <a:endParaRPr lang="en-US" dirty="0">
              <a:latin typeface="Arial" charset="0"/>
            </a:endParaRPr>
          </a:p>
        </p:txBody>
      </p:sp>
      <p:pic>
        <p:nvPicPr>
          <p:cNvPr id="6" name="图片 5"/>
          <p:cNvPicPr>
            <a:picLocks noChangeAspect="1"/>
          </p:cNvPicPr>
          <p:nvPr/>
        </p:nvPicPr>
        <p:blipFill>
          <a:blip r:embed="rId3" cstate="print"/>
          <a:stretch>
            <a:fillRect/>
          </a:stretch>
        </p:blipFill>
        <p:spPr>
          <a:xfrm>
            <a:off x="217454" y="1195758"/>
            <a:ext cx="4203770" cy="2364621"/>
          </a:xfrm>
          <a:prstGeom prst="rect">
            <a:avLst/>
          </a:prstGeom>
        </p:spPr>
      </p:pic>
      <p:pic>
        <p:nvPicPr>
          <p:cNvPr id="7" name="图片 6"/>
          <p:cNvPicPr>
            <a:picLocks noChangeAspect="1"/>
          </p:cNvPicPr>
          <p:nvPr/>
        </p:nvPicPr>
        <p:blipFill>
          <a:blip r:embed="rId4" cstate="print"/>
          <a:stretch>
            <a:fillRect/>
          </a:stretch>
        </p:blipFill>
        <p:spPr>
          <a:xfrm>
            <a:off x="4875175" y="1195758"/>
            <a:ext cx="4203771" cy="2364621"/>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217454" y="3833096"/>
            <a:ext cx="8861492" cy="1805704"/>
          </a:xfrm>
          <a:prstGeom prst="rect">
            <a:avLst/>
          </a:prstGeom>
        </p:spPr>
      </p:pic>
      <p:sp>
        <p:nvSpPr>
          <p:cNvPr id="9" name="文本框 8"/>
          <p:cNvSpPr txBox="1"/>
          <p:nvPr/>
        </p:nvSpPr>
        <p:spPr>
          <a:xfrm>
            <a:off x="1447546" y="3788979"/>
            <a:ext cx="1095172" cy="400110"/>
          </a:xfrm>
          <a:prstGeom prst="rect">
            <a:avLst/>
          </a:prstGeom>
          <a:noFill/>
        </p:spPr>
        <p:txBody>
          <a:bodyPr wrap="none" rtlCol="0">
            <a:spAutoFit/>
          </a:bodyPr>
          <a:lstStyle/>
          <a:p>
            <a:r>
              <a:rPr lang="en-US" altLang="zh-CN" sz="2000" dirty="0" smtClean="0"/>
              <a:t>1. move</a:t>
            </a:r>
            <a:endParaRPr lang="zh-CN" altLang="en-US" sz="2000" dirty="0"/>
          </a:p>
        </p:txBody>
      </p:sp>
      <p:sp>
        <p:nvSpPr>
          <p:cNvPr id="10" name="文本框 9"/>
          <p:cNvSpPr txBox="1"/>
          <p:nvPr/>
        </p:nvSpPr>
        <p:spPr>
          <a:xfrm>
            <a:off x="892105" y="5222551"/>
            <a:ext cx="2206053" cy="400110"/>
          </a:xfrm>
          <a:prstGeom prst="rect">
            <a:avLst/>
          </a:prstGeom>
          <a:noFill/>
        </p:spPr>
        <p:txBody>
          <a:bodyPr wrap="none" rtlCol="0">
            <a:spAutoFit/>
          </a:bodyPr>
          <a:lstStyle/>
          <a:p>
            <a:r>
              <a:rPr lang="en-US" altLang="zh-CN" sz="2000" dirty="0" smtClean="0"/>
              <a:t>2. copy and move</a:t>
            </a:r>
            <a:endParaRPr lang="zh-CN" altLang="en-US" sz="2000" dirty="0"/>
          </a:p>
        </p:txBody>
      </p:sp>
      <p:sp>
        <p:nvSpPr>
          <p:cNvPr id="11" name="文本框 10"/>
          <p:cNvSpPr txBox="1"/>
          <p:nvPr/>
        </p:nvSpPr>
        <p:spPr>
          <a:xfrm>
            <a:off x="3528042" y="3788979"/>
            <a:ext cx="1095172" cy="400110"/>
          </a:xfrm>
          <a:prstGeom prst="rect">
            <a:avLst/>
          </a:prstGeom>
          <a:noFill/>
        </p:spPr>
        <p:txBody>
          <a:bodyPr wrap="none" rtlCol="0">
            <a:spAutoFit/>
          </a:bodyPr>
          <a:lstStyle/>
          <a:p>
            <a:r>
              <a:rPr lang="en-US" altLang="zh-CN" sz="2000" dirty="0" smtClean="0"/>
              <a:t>3. move</a:t>
            </a:r>
            <a:endParaRPr lang="zh-CN" altLang="en-US" sz="2000" dirty="0"/>
          </a:p>
        </p:txBody>
      </p:sp>
      <p:sp>
        <p:nvSpPr>
          <p:cNvPr id="12" name="文本框 11"/>
          <p:cNvSpPr txBox="1"/>
          <p:nvPr/>
        </p:nvSpPr>
        <p:spPr>
          <a:xfrm>
            <a:off x="5025254" y="5222551"/>
            <a:ext cx="1651414" cy="400110"/>
          </a:xfrm>
          <a:prstGeom prst="rect">
            <a:avLst/>
          </a:prstGeom>
          <a:noFill/>
        </p:spPr>
        <p:txBody>
          <a:bodyPr wrap="none" rtlCol="0">
            <a:spAutoFit/>
          </a:bodyPr>
          <a:lstStyle/>
          <a:p>
            <a:r>
              <a:rPr lang="en-US" altLang="zh-CN" sz="2000" dirty="0" smtClean="0"/>
              <a:t>4. adjust hue</a:t>
            </a:r>
            <a:endParaRPr lang="zh-CN" altLang="en-US" sz="2000" dirty="0"/>
          </a:p>
        </p:txBody>
      </p:sp>
      <p:sp>
        <p:nvSpPr>
          <p:cNvPr id="13" name="文本框 12"/>
          <p:cNvSpPr txBox="1"/>
          <p:nvPr/>
        </p:nvSpPr>
        <p:spPr>
          <a:xfrm>
            <a:off x="6749367" y="5222551"/>
            <a:ext cx="2233304" cy="400110"/>
          </a:xfrm>
          <a:prstGeom prst="rect">
            <a:avLst/>
          </a:prstGeom>
          <a:noFill/>
        </p:spPr>
        <p:txBody>
          <a:bodyPr wrap="none" rtlCol="0">
            <a:spAutoFit/>
          </a:bodyPr>
          <a:lstStyle/>
          <a:p>
            <a:r>
              <a:rPr lang="en-US" altLang="zh-CN" sz="2000" dirty="0" smtClean="0"/>
              <a:t>5. copy and rotate</a:t>
            </a:r>
            <a:endParaRPr lang="zh-CN" altLang="en-US" sz="2000" dirty="0"/>
          </a:p>
        </p:txBody>
      </p:sp>
      <p:sp>
        <p:nvSpPr>
          <p:cNvPr id="14" name="文本框 13"/>
          <p:cNvSpPr txBox="1"/>
          <p:nvPr/>
        </p:nvSpPr>
        <p:spPr>
          <a:xfrm>
            <a:off x="6444737" y="3788979"/>
            <a:ext cx="2318263" cy="400110"/>
          </a:xfrm>
          <a:prstGeom prst="rect">
            <a:avLst/>
          </a:prstGeom>
          <a:noFill/>
        </p:spPr>
        <p:txBody>
          <a:bodyPr wrap="none" rtlCol="0">
            <a:spAutoFit/>
          </a:bodyPr>
          <a:lstStyle/>
          <a:p>
            <a:r>
              <a:rPr lang="en-US" altLang="zh-CN" sz="2000" dirty="0" smtClean="0"/>
              <a:t>6. move and rotate</a:t>
            </a:r>
            <a:endParaRPr lang="zh-CN" altLang="en-US" sz="2000" dirty="0"/>
          </a:p>
        </p:txBody>
      </p:sp>
    </p:spTree>
    <p:extLst>
      <p:ext uri="{BB962C8B-B14F-4D97-AF65-F5344CB8AC3E}">
        <p14:creationId xmlns:p14="http://schemas.microsoft.com/office/powerpoint/2010/main" xmlns="" val="4053399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altLang="zh-CN" dirty="0" smtClean="0">
                <a:latin typeface="Arial" charset="0"/>
              </a:rPr>
              <a:t>Results</a:t>
            </a:r>
            <a:endParaRPr lang="en-US" dirty="0">
              <a:latin typeface="Arial" charset="0"/>
            </a:endParaRPr>
          </a:p>
        </p:txBody>
      </p:sp>
      <p:sp>
        <p:nvSpPr>
          <p:cNvPr id="14338" name="Text Placeholder 2"/>
          <p:cNvSpPr>
            <a:spLocks noGrp="1"/>
          </p:cNvSpPr>
          <p:nvPr>
            <p:ph type="body" sz="quarter" idx="12"/>
          </p:nvPr>
        </p:nvSpPr>
        <p:spPr/>
        <p:txBody>
          <a:bodyPr/>
          <a:lstStyle/>
          <a:p>
            <a:endParaRPr lang="en-US" dirty="0">
              <a:latin typeface="Arial" charset="0"/>
            </a:endParaRPr>
          </a:p>
        </p:txBody>
      </p:sp>
      <p:pic>
        <p:nvPicPr>
          <p:cNvPr id="2" name="图片 1"/>
          <p:cNvPicPr>
            <a:picLocks noChangeAspect="1"/>
          </p:cNvPicPr>
          <p:nvPr/>
        </p:nvPicPr>
        <p:blipFill>
          <a:blip r:embed="rId3" cstate="print"/>
          <a:stretch>
            <a:fillRect/>
          </a:stretch>
        </p:blipFill>
        <p:spPr>
          <a:xfrm>
            <a:off x="1153462" y="1140069"/>
            <a:ext cx="3197901" cy="2133600"/>
          </a:xfrm>
          <a:prstGeom prst="rect">
            <a:avLst/>
          </a:prstGeom>
        </p:spPr>
      </p:pic>
      <p:pic>
        <p:nvPicPr>
          <p:cNvPr id="3" name="图片 2"/>
          <p:cNvPicPr>
            <a:picLocks noChangeAspect="1"/>
          </p:cNvPicPr>
          <p:nvPr/>
        </p:nvPicPr>
        <p:blipFill>
          <a:blip r:embed="rId4" cstate="print"/>
          <a:stretch>
            <a:fillRect/>
          </a:stretch>
        </p:blipFill>
        <p:spPr>
          <a:xfrm>
            <a:off x="4971425" y="1138402"/>
            <a:ext cx="3200400" cy="2135267"/>
          </a:xfrm>
          <a:prstGeom prst="rect">
            <a:avLst/>
          </a:prstGeom>
        </p:spPr>
      </p:pic>
      <p:pic>
        <p:nvPicPr>
          <p:cNvPr id="4" name="图片 3"/>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192449" y="3528646"/>
            <a:ext cx="8797572" cy="2260887"/>
          </a:xfrm>
          <a:prstGeom prst="rect">
            <a:avLst/>
          </a:prstGeom>
        </p:spPr>
      </p:pic>
      <p:sp>
        <p:nvSpPr>
          <p:cNvPr id="7" name="文本框 6"/>
          <p:cNvSpPr txBox="1"/>
          <p:nvPr/>
        </p:nvSpPr>
        <p:spPr>
          <a:xfrm>
            <a:off x="192449" y="3527807"/>
            <a:ext cx="2847254" cy="400110"/>
          </a:xfrm>
          <a:prstGeom prst="rect">
            <a:avLst/>
          </a:prstGeom>
          <a:noFill/>
        </p:spPr>
        <p:txBody>
          <a:bodyPr wrap="none" rtlCol="0">
            <a:spAutoFit/>
          </a:bodyPr>
          <a:lstStyle/>
          <a:p>
            <a:r>
              <a:rPr lang="en-US" altLang="zh-CN" sz="2000" dirty="0" smtClean="0"/>
              <a:t>1. move and adjust hue</a:t>
            </a:r>
            <a:endParaRPr lang="zh-CN" altLang="en-US" sz="2000" dirty="0"/>
          </a:p>
        </p:txBody>
      </p:sp>
      <p:sp>
        <p:nvSpPr>
          <p:cNvPr id="8" name="文本框 7"/>
          <p:cNvSpPr txBox="1"/>
          <p:nvPr/>
        </p:nvSpPr>
        <p:spPr>
          <a:xfrm>
            <a:off x="2582906" y="5365759"/>
            <a:ext cx="2206053" cy="400110"/>
          </a:xfrm>
          <a:prstGeom prst="rect">
            <a:avLst/>
          </a:prstGeom>
          <a:noFill/>
        </p:spPr>
        <p:txBody>
          <a:bodyPr wrap="none" rtlCol="0">
            <a:spAutoFit/>
          </a:bodyPr>
          <a:lstStyle/>
          <a:p>
            <a:r>
              <a:rPr lang="en-US" altLang="zh-CN" sz="2000" dirty="0" smtClean="0"/>
              <a:t>2. copy and move</a:t>
            </a:r>
            <a:endParaRPr lang="zh-CN" altLang="en-US" sz="2000" dirty="0"/>
          </a:p>
        </p:txBody>
      </p:sp>
      <p:sp>
        <p:nvSpPr>
          <p:cNvPr id="9" name="文本框 8"/>
          <p:cNvSpPr txBox="1"/>
          <p:nvPr/>
        </p:nvSpPr>
        <p:spPr>
          <a:xfrm>
            <a:off x="4648200" y="3527807"/>
            <a:ext cx="1651414" cy="400110"/>
          </a:xfrm>
          <a:prstGeom prst="rect">
            <a:avLst/>
          </a:prstGeom>
          <a:noFill/>
        </p:spPr>
        <p:txBody>
          <a:bodyPr wrap="none" rtlCol="0">
            <a:spAutoFit/>
          </a:bodyPr>
          <a:lstStyle/>
          <a:p>
            <a:r>
              <a:rPr lang="en-US" altLang="zh-CN" sz="2000" dirty="0" smtClean="0"/>
              <a:t>3. adjust hue</a:t>
            </a:r>
            <a:endParaRPr lang="zh-CN" altLang="en-US" sz="2000" dirty="0"/>
          </a:p>
        </p:txBody>
      </p:sp>
      <p:sp>
        <p:nvSpPr>
          <p:cNvPr id="10" name="文本框 9"/>
          <p:cNvSpPr txBox="1"/>
          <p:nvPr/>
        </p:nvSpPr>
        <p:spPr>
          <a:xfrm>
            <a:off x="6172200" y="5365759"/>
            <a:ext cx="1651414" cy="400110"/>
          </a:xfrm>
          <a:prstGeom prst="rect">
            <a:avLst/>
          </a:prstGeom>
          <a:noFill/>
        </p:spPr>
        <p:txBody>
          <a:bodyPr wrap="none" rtlCol="0">
            <a:spAutoFit/>
          </a:bodyPr>
          <a:lstStyle/>
          <a:p>
            <a:r>
              <a:rPr lang="en-US" altLang="zh-CN" sz="2000" dirty="0" smtClean="0"/>
              <a:t>4. adjust hue</a:t>
            </a:r>
            <a:endParaRPr lang="zh-CN" altLang="en-US" sz="2000" dirty="0"/>
          </a:p>
        </p:txBody>
      </p:sp>
    </p:spTree>
    <p:extLst>
      <p:ext uri="{BB962C8B-B14F-4D97-AF65-F5344CB8AC3E}">
        <p14:creationId xmlns:p14="http://schemas.microsoft.com/office/powerpoint/2010/main" xmlns="" val="23450917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altLang="zh-CN" dirty="0" smtClean="0">
                <a:latin typeface="Arial" charset="0"/>
              </a:rPr>
              <a:t>Results</a:t>
            </a:r>
            <a:endParaRPr lang="en-US" dirty="0">
              <a:latin typeface="Arial" charset="0"/>
            </a:endParaRPr>
          </a:p>
        </p:txBody>
      </p:sp>
      <p:sp>
        <p:nvSpPr>
          <p:cNvPr id="14338" name="Text Placeholder 2"/>
          <p:cNvSpPr>
            <a:spLocks noGrp="1"/>
          </p:cNvSpPr>
          <p:nvPr>
            <p:ph type="body" sz="quarter" idx="12"/>
          </p:nvPr>
        </p:nvSpPr>
        <p:spPr/>
        <p:txBody>
          <a:bodyPr/>
          <a:lstStyle/>
          <a:p>
            <a:endParaRPr lang="en-US" dirty="0">
              <a:latin typeface="Arial" charset="0"/>
            </a:endParaRPr>
          </a:p>
        </p:txBody>
      </p:sp>
      <p:pic>
        <p:nvPicPr>
          <p:cNvPr id="5" name="图片 4"/>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505305" y="3717966"/>
            <a:ext cx="8285790" cy="2288919"/>
          </a:xfrm>
          <a:prstGeom prst="rect">
            <a:avLst/>
          </a:prstGeom>
        </p:spPr>
      </p:pic>
      <p:pic>
        <p:nvPicPr>
          <p:cNvPr id="6" name="图片 5"/>
          <p:cNvPicPr>
            <a:picLocks noChangeAspect="1"/>
          </p:cNvPicPr>
          <p:nvPr/>
        </p:nvPicPr>
        <p:blipFill>
          <a:blip r:embed="rId4" cstate="print"/>
          <a:stretch>
            <a:fillRect/>
          </a:stretch>
        </p:blipFill>
        <p:spPr>
          <a:xfrm>
            <a:off x="533400" y="814894"/>
            <a:ext cx="3800238" cy="2850178"/>
          </a:xfrm>
          <a:prstGeom prst="rect">
            <a:avLst/>
          </a:prstGeom>
        </p:spPr>
      </p:pic>
      <p:pic>
        <p:nvPicPr>
          <p:cNvPr id="7" name="图片 6"/>
          <p:cNvPicPr>
            <a:picLocks noChangeAspect="1"/>
          </p:cNvPicPr>
          <p:nvPr/>
        </p:nvPicPr>
        <p:blipFill>
          <a:blip r:embed="rId5" cstate="print"/>
          <a:stretch>
            <a:fillRect/>
          </a:stretch>
        </p:blipFill>
        <p:spPr>
          <a:xfrm>
            <a:off x="4962762" y="814894"/>
            <a:ext cx="3800238" cy="2850178"/>
          </a:xfrm>
          <a:prstGeom prst="rect">
            <a:avLst/>
          </a:prstGeom>
        </p:spPr>
      </p:pic>
      <p:sp>
        <p:nvSpPr>
          <p:cNvPr id="2" name="文本框 1"/>
          <p:cNvSpPr txBox="1"/>
          <p:nvPr/>
        </p:nvSpPr>
        <p:spPr>
          <a:xfrm>
            <a:off x="990600" y="3717966"/>
            <a:ext cx="1651414" cy="400110"/>
          </a:xfrm>
          <a:prstGeom prst="rect">
            <a:avLst/>
          </a:prstGeom>
          <a:noFill/>
        </p:spPr>
        <p:txBody>
          <a:bodyPr wrap="none" rtlCol="0">
            <a:spAutoFit/>
          </a:bodyPr>
          <a:lstStyle/>
          <a:p>
            <a:r>
              <a:rPr lang="en-US" altLang="zh-CN" sz="2000" dirty="0" smtClean="0"/>
              <a:t>1. adjust hue</a:t>
            </a:r>
            <a:endParaRPr lang="zh-CN" altLang="en-US" sz="2000" dirty="0"/>
          </a:p>
        </p:txBody>
      </p:sp>
      <p:sp>
        <p:nvSpPr>
          <p:cNvPr id="8" name="文本框 7"/>
          <p:cNvSpPr txBox="1"/>
          <p:nvPr/>
        </p:nvSpPr>
        <p:spPr>
          <a:xfrm>
            <a:off x="3733800" y="3717966"/>
            <a:ext cx="1265090" cy="400110"/>
          </a:xfrm>
          <a:prstGeom prst="rect">
            <a:avLst/>
          </a:prstGeom>
          <a:noFill/>
        </p:spPr>
        <p:txBody>
          <a:bodyPr wrap="none" rtlCol="0">
            <a:spAutoFit/>
          </a:bodyPr>
          <a:lstStyle/>
          <a:p>
            <a:r>
              <a:rPr lang="en-US" altLang="zh-CN" sz="2000" dirty="0" smtClean="0"/>
              <a:t>2. deform</a:t>
            </a:r>
            <a:endParaRPr lang="zh-CN" altLang="en-US" sz="2000" dirty="0"/>
          </a:p>
        </p:txBody>
      </p:sp>
      <p:sp>
        <p:nvSpPr>
          <p:cNvPr id="9" name="文本框 8"/>
          <p:cNvSpPr txBox="1"/>
          <p:nvPr/>
        </p:nvSpPr>
        <p:spPr>
          <a:xfrm>
            <a:off x="6019800" y="3840778"/>
            <a:ext cx="1095172" cy="400110"/>
          </a:xfrm>
          <a:prstGeom prst="rect">
            <a:avLst/>
          </a:prstGeom>
          <a:noFill/>
        </p:spPr>
        <p:txBody>
          <a:bodyPr wrap="none" rtlCol="0">
            <a:spAutoFit/>
          </a:bodyPr>
          <a:lstStyle/>
          <a:p>
            <a:r>
              <a:rPr lang="en-US" altLang="zh-CN" sz="2000" dirty="0" smtClean="0"/>
              <a:t>3. move</a:t>
            </a:r>
            <a:endParaRPr lang="zh-CN" altLang="en-US" sz="2000" dirty="0"/>
          </a:p>
        </p:txBody>
      </p:sp>
    </p:spTree>
    <p:extLst>
      <p:ext uri="{BB962C8B-B14F-4D97-AF65-F5344CB8AC3E}">
        <p14:creationId xmlns:p14="http://schemas.microsoft.com/office/powerpoint/2010/main" xmlns="" val="3685836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altLang="zh-CN" dirty="0" smtClean="0">
                <a:latin typeface="Arial" charset="0"/>
              </a:rPr>
              <a:t>Applications</a:t>
            </a:r>
            <a:endParaRPr lang="en-US" dirty="0">
              <a:latin typeface="Arial" charset="0"/>
            </a:endParaRPr>
          </a:p>
        </p:txBody>
      </p:sp>
      <p:sp>
        <p:nvSpPr>
          <p:cNvPr id="14338" name="Text Placeholder 2"/>
          <p:cNvSpPr>
            <a:spLocks noGrp="1"/>
          </p:cNvSpPr>
          <p:nvPr>
            <p:ph type="body" sz="quarter" idx="12"/>
          </p:nvPr>
        </p:nvSpPr>
        <p:spPr/>
        <p:txBody>
          <a:bodyPr/>
          <a:lstStyle/>
          <a:p>
            <a:r>
              <a:rPr lang="en-US" dirty="0">
                <a:latin typeface="Arial" charset="0"/>
              </a:rPr>
              <a:t>Automatic tutorial </a:t>
            </a:r>
            <a:r>
              <a:rPr lang="en-US" dirty="0" smtClean="0">
                <a:latin typeface="Arial" charset="0"/>
              </a:rPr>
              <a:t>generation</a:t>
            </a:r>
          </a:p>
          <a:p>
            <a:r>
              <a:rPr lang="en-US" dirty="0" smtClean="0">
                <a:latin typeface="Arial" charset="0"/>
              </a:rPr>
              <a:t>Re-editing</a:t>
            </a:r>
          </a:p>
        </p:txBody>
      </p:sp>
      <p:pic>
        <p:nvPicPr>
          <p:cNvPr id="2" name="图片 1"/>
          <p:cNvPicPr>
            <a:picLocks noChangeAspect="1"/>
          </p:cNvPicPr>
          <p:nvPr/>
        </p:nvPicPr>
        <p:blipFill>
          <a:blip r:embed="rId3" cstate="print"/>
          <a:stretch>
            <a:fillRect/>
          </a:stretch>
        </p:blipFill>
        <p:spPr>
          <a:xfrm>
            <a:off x="2001367" y="838200"/>
            <a:ext cx="5293665" cy="5186992"/>
          </a:xfrm>
          <a:prstGeom prst="rect">
            <a:avLst/>
          </a:prstGeom>
        </p:spPr>
      </p:pic>
      <p:pic>
        <p:nvPicPr>
          <p:cNvPr id="5" name="图片 4"/>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505660" y="2051996"/>
            <a:ext cx="8285077" cy="3780000"/>
          </a:xfrm>
          <a:prstGeom prst="rect">
            <a:avLst/>
          </a:prstGeom>
        </p:spPr>
      </p:pic>
      <p:pic>
        <p:nvPicPr>
          <p:cNvPr id="7" name="图片 6"/>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507600" y="2052000"/>
            <a:ext cx="8285077" cy="3780000"/>
          </a:xfrm>
          <a:prstGeom prst="rect">
            <a:avLst/>
          </a:prstGeom>
        </p:spPr>
      </p:pic>
      <p:pic>
        <p:nvPicPr>
          <p:cNvPr id="8" name="图片 7"/>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507600" y="2052000"/>
            <a:ext cx="8285077" cy="3780000"/>
          </a:xfrm>
          <a:prstGeom prst="rect">
            <a:avLst/>
          </a:prstGeom>
        </p:spPr>
      </p:pic>
      <p:grpSp>
        <p:nvGrpSpPr>
          <p:cNvPr id="4" name="组合 3"/>
          <p:cNvGrpSpPr/>
          <p:nvPr/>
        </p:nvGrpSpPr>
        <p:grpSpPr>
          <a:xfrm>
            <a:off x="990598" y="2265595"/>
            <a:ext cx="7315199" cy="3891593"/>
            <a:chOff x="914400" y="2209799"/>
            <a:chExt cx="7315199" cy="3891593"/>
          </a:xfrm>
        </p:grpSpPr>
        <p:pic>
          <p:nvPicPr>
            <p:cNvPr id="10" name="图片 9"/>
            <p:cNvPicPr>
              <a:picLocks noChangeAspect="1"/>
            </p:cNvPicPr>
            <p:nvPr/>
          </p:nvPicPr>
          <p:blipFill>
            <a:blip r:embed="rId7" cstate="print"/>
            <a:stretch>
              <a:fillRect/>
            </a:stretch>
          </p:blipFill>
          <p:spPr>
            <a:xfrm>
              <a:off x="914400" y="2209800"/>
              <a:ext cx="3438096" cy="3313301"/>
            </a:xfrm>
            <a:prstGeom prst="rect">
              <a:avLst/>
            </a:prstGeom>
          </p:spPr>
        </p:pic>
        <p:pic>
          <p:nvPicPr>
            <p:cNvPr id="11" name="图片 10"/>
            <p:cNvPicPr>
              <a:picLocks noChangeAspect="1"/>
            </p:cNvPicPr>
            <p:nvPr/>
          </p:nvPicPr>
          <p:blipFill>
            <a:blip r:embed="rId8" cstate="print"/>
            <a:stretch>
              <a:fillRect/>
            </a:stretch>
          </p:blipFill>
          <p:spPr>
            <a:xfrm>
              <a:off x="4791504" y="2209799"/>
              <a:ext cx="3438095" cy="3313301"/>
            </a:xfrm>
            <a:prstGeom prst="rect">
              <a:avLst/>
            </a:prstGeom>
          </p:spPr>
        </p:pic>
        <p:sp>
          <p:nvSpPr>
            <p:cNvPr id="3" name="文本框 2"/>
            <p:cNvSpPr txBox="1"/>
            <p:nvPr/>
          </p:nvSpPr>
          <p:spPr>
            <a:xfrm>
              <a:off x="1641830" y="5601163"/>
              <a:ext cx="1983235" cy="461665"/>
            </a:xfrm>
            <a:prstGeom prst="rect">
              <a:avLst/>
            </a:prstGeom>
            <a:noFill/>
          </p:spPr>
          <p:txBody>
            <a:bodyPr wrap="none" rtlCol="0">
              <a:spAutoFit/>
            </a:bodyPr>
            <a:lstStyle/>
            <a:p>
              <a:r>
                <a:rPr lang="en-US" altLang="zh-CN" sz="2400" dirty="0" smtClean="0"/>
                <a:t>Edited image</a:t>
              </a:r>
              <a:endParaRPr lang="zh-CN" altLang="en-US" sz="2400" dirty="0"/>
            </a:p>
          </p:txBody>
        </p:sp>
        <p:sp>
          <p:nvSpPr>
            <p:cNvPr id="12" name="文本框 11"/>
            <p:cNvSpPr txBox="1"/>
            <p:nvPr/>
          </p:nvSpPr>
          <p:spPr>
            <a:xfrm>
              <a:off x="5287299" y="5639727"/>
              <a:ext cx="2446504" cy="461665"/>
            </a:xfrm>
            <a:prstGeom prst="rect">
              <a:avLst/>
            </a:prstGeom>
            <a:noFill/>
          </p:spPr>
          <p:txBody>
            <a:bodyPr wrap="none" rtlCol="0">
              <a:spAutoFit/>
            </a:bodyPr>
            <a:lstStyle/>
            <a:p>
              <a:r>
                <a:rPr lang="en-US" altLang="zh-CN" sz="2400" dirty="0" smtClean="0"/>
                <a:t>Re-edited image</a:t>
              </a:r>
              <a:endParaRPr lang="zh-CN" altLang="en-US" sz="2400" dirty="0"/>
            </a:p>
          </p:txBody>
        </p:sp>
      </p:grpSp>
      <p:sp>
        <p:nvSpPr>
          <p:cNvPr id="9" name="文本框 8"/>
          <p:cNvSpPr txBox="1"/>
          <p:nvPr/>
        </p:nvSpPr>
        <p:spPr>
          <a:xfrm>
            <a:off x="1820132" y="2051996"/>
            <a:ext cx="2411238" cy="461665"/>
          </a:xfrm>
          <a:prstGeom prst="rect">
            <a:avLst/>
          </a:prstGeom>
          <a:noFill/>
        </p:spPr>
        <p:txBody>
          <a:bodyPr wrap="none" rtlCol="0">
            <a:spAutoFit/>
          </a:bodyPr>
          <a:lstStyle/>
          <a:p>
            <a:r>
              <a:rPr lang="en-US" altLang="zh-CN" sz="2400" dirty="0" smtClean="0"/>
              <a:t>Scale the region</a:t>
            </a:r>
            <a:endParaRPr lang="zh-CN" altLang="en-US" sz="2400" dirty="0"/>
          </a:p>
        </p:txBody>
      </p:sp>
      <p:sp>
        <p:nvSpPr>
          <p:cNvPr id="15" name="文本框 14"/>
          <p:cNvSpPr txBox="1"/>
          <p:nvPr/>
        </p:nvSpPr>
        <p:spPr>
          <a:xfrm>
            <a:off x="4343400" y="2051996"/>
            <a:ext cx="1640193" cy="461665"/>
          </a:xfrm>
          <a:prstGeom prst="rect">
            <a:avLst/>
          </a:prstGeom>
          <a:noFill/>
        </p:spPr>
        <p:txBody>
          <a:bodyPr wrap="none" rtlCol="0">
            <a:spAutoFit/>
          </a:bodyPr>
          <a:lstStyle/>
          <a:p>
            <a:r>
              <a:rPr lang="en-US" altLang="zh-CN" sz="2400" dirty="0" smtClean="0"/>
              <a:t>Adjust hue</a:t>
            </a:r>
            <a:endParaRPr lang="zh-CN" altLang="en-US" sz="2400" dirty="0"/>
          </a:p>
        </p:txBody>
      </p:sp>
      <p:sp>
        <p:nvSpPr>
          <p:cNvPr id="16" name="文本框 15"/>
          <p:cNvSpPr txBox="1"/>
          <p:nvPr/>
        </p:nvSpPr>
        <p:spPr>
          <a:xfrm>
            <a:off x="6207653" y="2051996"/>
            <a:ext cx="2438103" cy="830997"/>
          </a:xfrm>
          <a:prstGeom prst="rect">
            <a:avLst/>
          </a:prstGeom>
          <a:noFill/>
        </p:spPr>
        <p:txBody>
          <a:bodyPr wrap="none" rtlCol="0">
            <a:spAutoFit/>
          </a:bodyPr>
          <a:lstStyle/>
          <a:p>
            <a:r>
              <a:rPr lang="en-US" altLang="zh-CN" sz="2400" dirty="0" smtClean="0"/>
              <a:t>Copy, rotate and</a:t>
            </a:r>
          </a:p>
          <a:p>
            <a:r>
              <a:rPr lang="en-US" altLang="zh-CN" sz="2400" dirty="0" smtClean="0"/>
              <a:t>                  scale</a:t>
            </a:r>
            <a:endParaRPr lang="zh-CN" altLang="en-US" sz="2400" dirty="0"/>
          </a:p>
        </p:txBody>
      </p:sp>
    </p:spTree>
    <p:extLst>
      <p:ext uri="{BB962C8B-B14F-4D97-AF65-F5344CB8AC3E}">
        <p14:creationId xmlns:p14="http://schemas.microsoft.com/office/powerpoint/2010/main" xmlns="" val="9723775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338">
                                            <p:txEl>
                                              <p:pRg st="1" end="1"/>
                                            </p:txEl>
                                          </p:spTgt>
                                        </p:tgtEl>
                                        <p:attrNameLst>
                                          <p:attrName>style.visibility</p:attrName>
                                        </p:attrNameLst>
                                      </p:cBhvr>
                                      <p:to>
                                        <p:strVal val="visible"/>
                                      </p:to>
                                    </p:set>
                                    <p:animEffect transition="in" filter="fade">
                                      <p:cBhvr>
                                        <p:cTn id="22" dur="500"/>
                                        <p:tgtEl>
                                          <p:spTgt spid="1433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grpId="2" nodeType="clickEffect">
                                  <p:stCondLst>
                                    <p:cond delay="0"/>
                                  </p:stCondLst>
                                  <p:childTnLst>
                                    <p:animClr clrSpc="rgb" dir="cw">
                                      <p:cBhvr override="childStyle">
                                        <p:cTn id="40" dur="500" fill="hold"/>
                                        <p:tgtEl>
                                          <p:spTgt spid="15"/>
                                        </p:tgtEl>
                                        <p:attrNameLst>
                                          <p:attrName>style.color</p:attrName>
                                        </p:attrNameLst>
                                      </p:cBhvr>
                                      <p:to>
                                        <a:srgbClr val="FF0000"/>
                                      </p:to>
                                    </p:animClr>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7"/>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P spid="9" grpId="0"/>
      <p:bldP spid="9" grpId="1"/>
      <p:bldP spid="15" grpId="0"/>
      <p:bldP spid="15" grpId="1"/>
      <p:bldP spid="15" grpId="2"/>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altLang="zh-CN" dirty="0" smtClean="0">
                <a:latin typeface="Arial" charset="0"/>
              </a:rPr>
              <a:t>Applications</a:t>
            </a:r>
            <a:endParaRPr lang="en-US" dirty="0">
              <a:latin typeface="Arial" charset="0"/>
            </a:endParaRPr>
          </a:p>
        </p:txBody>
      </p:sp>
      <p:sp>
        <p:nvSpPr>
          <p:cNvPr id="14338" name="Text Placeholder 2"/>
          <p:cNvSpPr>
            <a:spLocks noGrp="1"/>
          </p:cNvSpPr>
          <p:nvPr>
            <p:ph type="body" sz="quarter" idx="12"/>
          </p:nvPr>
        </p:nvSpPr>
        <p:spPr/>
        <p:txBody>
          <a:bodyPr/>
          <a:lstStyle/>
          <a:p>
            <a:r>
              <a:rPr lang="en-US" dirty="0">
                <a:latin typeface="Arial" charset="0"/>
              </a:rPr>
              <a:t>Automatic tutorial </a:t>
            </a:r>
            <a:r>
              <a:rPr lang="en-US" dirty="0" smtClean="0">
                <a:latin typeface="Arial" charset="0"/>
              </a:rPr>
              <a:t>generation</a:t>
            </a:r>
          </a:p>
          <a:p>
            <a:r>
              <a:rPr lang="en-US" dirty="0" smtClean="0">
                <a:latin typeface="Arial" charset="0"/>
              </a:rPr>
              <a:t>Re-editing</a:t>
            </a:r>
          </a:p>
          <a:p>
            <a:r>
              <a:rPr lang="en-US" dirty="0">
                <a:latin typeface="Arial" charset="0"/>
              </a:rPr>
              <a:t>Edit </a:t>
            </a:r>
            <a:r>
              <a:rPr lang="en-US" dirty="0" smtClean="0">
                <a:latin typeface="Arial" charset="0"/>
              </a:rPr>
              <a:t>transfer</a:t>
            </a:r>
            <a:endParaRPr lang="en-US" dirty="0">
              <a:latin typeface="Arial" charset="0"/>
            </a:endParaRPr>
          </a:p>
        </p:txBody>
      </p:sp>
      <p:pic>
        <p:nvPicPr>
          <p:cNvPr id="2" name="图片 1"/>
          <p:cNvPicPr>
            <a:picLocks noChangeAspect="1"/>
          </p:cNvPicPr>
          <p:nvPr/>
        </p:nvPicPr>
        <p:blipFill>
          <a:blip r:embed="rId3" cstate="print"/>
          <a:stretch>
            <a:fillRect/>
          </a:stretch>
        </p:blipFill>
        <p:spPr>
          <a:xfrm>
            <a:off x="304800" y="2133599"/>
            <a:ext cx="4876800" cy="3657600"/>
          </a:xfrm>
          <a:prstGeom prst="rect">
            <a:avLst/>
          </a:prstGeom>
        </p:spPr>
      </p:pic>
      <p:pic>
        <p:nvPicPr>
          <p:cNvPr id="4" name="图片 3"/>
          <p:cNvPicPr>
            <a:picLocks noChangeAspect="1"/>
          </p:cNvPicPr>
          <p:nvPr/>
        </p:nvPicPr>
        <p:blipFill>
          <a:blip r:embed="rId4" cstate="print"/>
          <a:stretch>
            <a:fillRect/>
          </a:stretch>
        </p:blipFill>
        <p:spPr>
          <a:xfrm>
            <a:off x="5383306" y="2133600"/>
            <a:ext cx="3248024" cy="3657600"/>
          </a:xfrm>
          <a:prstGeom prst="rect">
            <a:avLst/>
          </a:prstGeom>
        </p:spPr>
      </p:pic>
      <p:grpSp>
        <p:nvGrpSpPr>
          <p:cNvPr id="6" name="组合 5"/>
          <p:cNvGrpSpPr/>
          <p:nvPr/>
        </p:nvGrpSpPr>
        <p:grpSpPr>
          <a:xfrm>
            <a:off x="346384" y="2133599"/>
            <a:ext cx="8416344" cy="3657600"/>
            <a:chOff x="346384" y="2133599"/>
            <a:chExt cx="8416344" cy="3657600"/>
          </a:xfrm>
        </p:grpSpPr>
        <p:pic>
          <p:nvPicPr>
            <p:cNvPr id="5" name="图片 4"/>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346384" y="2133599"/>
              <a:ext cx="8416344" cy="3657600"/>
            </a:xfrm>
            <a:prstGeom prst="rect">
              <a:avLst/>
            </a:prstGeom>
          </p:spPr>
        </p:pic>
        <p:sp>
          <p:nvSpPr>
            <p:cNvPr id="3" name="文本框 2"/>
            <p:cNvSpPr txBox="1"/>
            <p:nvPr/>
          </p:nvSpPr>
          <p:spPr>
            <a:xfrm>
              <a:off x="1536639" y="2209800"/>
              <a:ext cx="3275256" cy="400110"/>
            </a:xfrm>
            <a:prstGeom prst="rect">
              <a:avLst/>
            </a:prstGeom>
            <a:noFill/>
          </p:spPr>
          <p:txBody>
            <a:bodyPr wrap="none" rtlCol="0">
              <a:spAutoFit/>
            </a:bodyPr>
            <a:lstStyle/>
            <a:p>
              <a:r>
                <a:rPr lang="en-US" altLang="zh-CN" sz="2000" dirty="0" smtClean="0"/>
                <a:t>crop the region, adjust hue</a:t>
              </a:r>
              <a:endParaRPr lang="zh-CN" altLang="en-US" sz="2000" dirty="0"/>
            </a:p>
          </p:txBody>
        </p:sp>
        <p:sp>
          <p:nvSpPr>
            <p:cNvPr id="8" name="文本框 7"/>
            <p:cNvSpPr txBox="1"/>
            <p:nvPr/>
          </p:nvSpPr>
          <p:spPr>
            <a:xfrm>
              <a:off x="5070687" y="2208362"/>
              <a:ext cx="3305713" cy="400110"/>
            </a:xfrm>
            <a:prstGeom prst="rect">
              <a:avLst/>
            </a:prstGeom>
            <a:noFill/>
          </p:spPr>
          <p:txBody>
            <a:bodyPr wrap="none" rtlCol="0">
              <a:spAutoFit/>
            </a:bodyPr>
            <a:lstStyle/>
            <a:p>
              <a:r>
                <a:rPr lang="en-US" altLang="zh-CN" sz="2000" dirty="0" smtClean="0"/>
                <a:t>copy and move the dolphin</a:t>
              </a:r>
              <a:endParaRPr lang="zh-CN" altLang="en-US" sz="2000" dirty="0"/>
            </a:p>
          </p:txBody>
        </p:sp>
      </p:grpSp>
    </p:spTree>
    <p:extLst>
      <p:ext uri="{BB962C8B-B14F-4D97-AF65-F5344CB8AC3E}">
        <p14:creationId xmlns:p14="http://schemas.microsoft.com/office/powerpoint/2010/main" xmlns="" val="17925738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2" end="2"/>
                                            </p:txEl>
                                          </p:spTgt>
                                        </p:tgtEl>
                                        <p:attrNameLst>
                                          <p:attrName>style.visibility</p:attrName>
                                        </p:attrNameLst>
                                      </p:cBhvr>
                                      <p:to>
                                        <p:strVal val="visible"/>
                                      </p:to>
                                    </p:set>
                                    <p:animEffect transition="in" filter="fade">
                                      <p:cBhvr>
                                        <p:cTn id="7" dur="500"/>
                                        <p:tgtEl>
                                          <p:spTgt spid="1433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8" fill="hold" nodeType="clickEffect">
                                  <p:stCondLst>
                                    <p:cond delay="0"/>
                                  </p:stCondLst>
                                  <p:childTnLst>
                                    <p:anim calcmode="lin" valueType="num">
                                      <p:cBhvr additive="base">
                                        <p:cTn id="19" dur="500"/>
                                        <p:tgtEl>
                                          <p:spTgt spid="2"/>
                                        </p:tgtEl>
                                        <p:attrNameLst>
                                          <p:attrName>ppt_x</p:attrName>
                                        </p:attrNameLst>
                                      </p:cBhvr>
                                      <p:tavLst>
                                        <p:tav tm="0">
                                          <p:val>
                                            <p:strVal val="ppt_x"/>
                                          </p:val>
                                        </p:tav>
                                        <p:tav tm="100000">
                                          <p:val>
                                            <p:strVal val="0-ppt_w/2"/>
                                          </p:val>
                                        </p:tav>
                                      </p:tavLst>
                                    </p:anim>
                                    <p:anim calcmode="lin" valueType="num">
                                      <p:cBhvr additive="base">
                                        <p:cTn id="20" dur="500"/>
                                        <p:tgtEl>
                                          <p:spTgt spid="2"/>
                                        </p:tgtEl>
                                        <p:attrNameLst>
                                          <p:attrName>ppt_y</p:attrName>
                                        </p:attrNameLst>
                                      </p:cBhvr>
                                      <p:tavLst>
                                        <p:tav tm="0">
                                          <p:val>
                                            <p:strVal val="ppt_y"/>
                                          </p:val>
                                        </p:tav>
                                        <p:tav tm="100000">
                                          <p:val>
                                            <p:strVal val="ppt_y"/>
                                          </p:val>
                                        </p:tav>
                                      </p:tavLst>
                                    </p:anim>
                                    <p:set>
                                      <p:cBhvr>
                                        <p:cTn id="21" dur="1" fill="hold">
                                          <p:stCondLst>
                                            <p:cond delay="499"/>
                                          </p:stCondLst>
                                        </p:cTn>
                                        <p:tgtEl>
                                          <p:spTgt spid="2"/>
                                        </p:tgtEl>
                                        <p:attrNameLst>
                                          <p:attrName>style.visibility</p:attrName>
                                        </p:attrNameLst>
                                      </p:cBhvr>
                                      <p:to>
                                        <p:strVal val="hidden"/>
                                      </p:to>
                                    </p:set>
                                  </p:childTnLst>
                                </p:cTn>
                              </p:par>
                              <p:par>
                                <p:cTn id="22" presetID="2" presetClass="exit" presetSubtype="2" fill="hold" nodeType="with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1+ppt_w/2"/>
                                          </p:val>
                                        </p:tav>
                                      </p:tavLst>
                                    </p:anim>
                                    <p:anim calcmode="lin" valueType="num">
                                      <p:cBhvr additive="base">
                                        <p:cTn id="24" dur="500"/>
                                        <p:tgtEl>
                                          <p:spTgt spid="4"/>
                                        </p:tgtEl>
                                        <p:attrNameLst>
                                          <p:attrName>ppt_y</p:attrName>
                                        </p:attrNameLst>
                                      </p:cBhvr>
                                      <p:tavLst>
                                        <p:tav tm="0">
                                          <p:val>
                                            <p:strVal val="ppt_y"/>
                                          </p:val>
                                        </p:tav>
                                        <p:tav tm="100000">
                                          <p:val>
                                            <p:strVal val="ppt_y"/>
                                          </p:val>
                                        </p:tav>
                                      </p:tavLst>
                                    </p:anim>
                                    <p:set>
                                      <p:cBhvr>
                                        <p:cTn id="25" dur="1" fill="hold">
                                          <p:stCondLst>
                                            <p:cond delay="499"/>
                                          </p:stCondLst>
                                        </p:cTn>
                                        <p:tgtEl>
                                          <p:spTgt spid="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stretch>
            <a:fillRect/>
          </a:stretch>
        </p:blipFill>
        <p:spPr>
          <a:xfrm>
            <a:off x="914400" y="1823489"/>
            <a:ext cx="3657600" cy="3520184"/>
          </a:xfrm>
          <a:prstGeom prst="rect">
            <a:avLst/>
          </a:prstGeom>
        </p:spPr>
      </p:pic>
      <p:pic>
        <p:nvPicPr>
          <p:cNvPr id="26" name="图片 25"/>
          <p:cNvPicPr>
            <a:picLocks noChangeAspect="1"/>
          </p:cNvPicPr>
          <p:nvPr/>
        </p:nvPicPr>
        <p:blipFill>
          <a:blip r:embed="rId4" cstate="print"/>
          <a:stretch>
            <a:fillRect/>
          </a:stretch>
        </p:blipFill>
        <p:spPr>
          <a:xfrm>
            <a:off x="4865024" y="1818292"/>
            <a:ext cx="3669376" cy="3531519"/>
          </a:xfrm>
          <a:prstGeom prst="rect">
            <a:avLst/>
          </a:prstGeom>
        </p:spPr>
      </p:pic>
      <p:sp>
        <p:nvSpPr>
          <p:cNvPr id="27" name="文本框 26"/>
          <p:cNvSpPr txBox="1"/>
          <p:nvPr/>
        </p:nvSpPr>
        <p:spPr>
          <a:xfrm>
            <a:off x="2165409" y="5376953"/>
            <a:ext cx="1155582" cy="461665"/>
          </a:xfrm>
          <a:prstGeom prst="rect">
            <a:avLst/>
          </a:prstGeom>
          <a:noFill/>
        </p:spPr>
        <p:txBody>
          <a:bodyPr wrap="square" rtlCol="0">
            <a:spAutoFit/>
          </a:bodyPr>
          <a:lstStyle/>
          <a:p>
            <a:r>
              <a:rPr lang="en-US" altLang="zh-CN" sz="2400" dirty="0" smtClean="0"/>
              <a:t>Before</a:t>
            </a:r>
            <a:endParaRPr lang="zh-CN" altLang="en-US" sz="2400" dirty="0"/>
          </a:p>
        </p:txBody>
      </p:sp>
      <p:sp>
        <p:nvSpPr>
          <p:cNvPr id="28" name="文本框 27"/>
          <p:cNvSpPr txBox="1"/>
          <p:nvPr/>
        </p:nvSpPr>
        <p:spPr>
          <a:xfrm>
            <a:off x="6227732" y="5376953"/>
            <a:ext cx="943960" cy="461665"/>
          </a:xfrm>
          <a:prstGeom prst="rect">
            <a:avLst/>
          </a:prstGeom>
          <a:noFill/>
        </p:spPr>
        <p:txBody>
          <a:bodyPr wrap="square" rtlCol="0">
            <a:spAutoFit/>
          </a:bodyPr>
          <a:lstStyle/>
          <a:p>
            <a:r>
              <a:rPr lang="en-US" altLang="zh-CN" sz="2400" dirty="0" smtClean="0"/>
              <a:t>After</a:t>
            </a:r>
            <a:endParaRPr lang="zh-CN" altLang="en-US" sz="2400" dirty="0"/>
          </a:p>
        </p:txBody>
      </p:sp>
      <p:sp>
        <p:nvSpPr>
          <p:cNvPr id="14337" name="Text Placeholder 1"/>
          <p:cNvSpPr>
            <a:spLocks noGrp="1"/>
          </p:cNvSpPr>
          <p:nvPr>
            <p:ph type="body" sz="quarter" idx="10"/>
          </p:nvPr>
        </p:nvSpPr>
        <p:spPr/>
        <p:txBody>
          <a:bodyPr/>
          <a:lstStyle/>
          <a:p>
            <a:r>
              <a:rPr lang="en-US" altLang="zh-CN" dirty="0" smtClean="0">
                <a:latin typeface="Arial" charset="0"/>
              </a:rPr>
              <a:t>Goal</a:t>
            </a:r>
            <a:endParaRPr lang="en-US" dirty="0">
              <a:latin typeface="Arial" charset="0"/>
            </a:endParaRPr>
          </a:p>
        </p:txBody>
      </p:sp>
      <p:sp>
        <p:nvSpPr>
          <p:cNvPr id="14338" name="Text Placeholder 2"/>
          <p:cNvSpPr>
            <a:spLocks noGrp="1"/>
          </p:cNvSpPr>
          <p:nvPr>
            <p:ph type="body" sz="quarter" idx="12"/>
          </p:nvPr>
        </p:nvSpPr>
        <p:spPr/>
        <p:txBody>
          <a:bodyPr/>
          <a:lstStyle/>
          <a:p>
            <a:r>
              <a:rPr lang="en-US" altLang="zh-CN" dirty="0">
                <a:latin typeface="Arial" charset="0"/>
              </a:rPr>
              <a:t>Give a source and edited image</a:t>
            </a:r>
          </a:p>
          <a:p>
            <a:r>
              <a:rPr lang="en-US" dirty="0">
                <a:latin typeface="Arial" charset="0"/>
              </a:rPr>
              <a:t>Recover a semantically-meaningful editing history</a:t>
            </a:r>
          </a:p>
        </p:txBody>
      </p:sp>
      <p:pic>
        <p:nvPicPr>
          <p:cNvPr id="9" name="图片 8"/>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679200" y="1752600"/>
            <a:ext cx="7937999" cy="4235556"/>
          </a:xfrm>
          <a:prstGeom prst="rect">
            <a:avLst/>
          </a:prstGeom>
        </p:spPr>
      </p:pic>
      <p:pic>
        <p:nvPicPr>
          <p:cNvPr id="10" name="图片 9"/>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pic>
        <p:nvPicPr>
          <p:cNvPr id="12" name="图片 11"/>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pic>
        <p:nvPicPr>
          <p:cNvPr id="14" name="图片 13"/>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pic>
        <p:nvPicPr>
          <p:cNvPr id="15" name="图片 14"/>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pic>
        <p:nvPicPr>
          <p:cNvPr id="16" name="图片 15"/>
          <p:cNvPicPr>
            <a:picLocks noChangeAspect="1"/>
          </p:cNvPicPr>
          <p:nvPr/>
        </p:nvPicPr>
        <p:blipFill>
          <a:blip r:embed="rId10"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pic>
        <p:nvPicPr>
          <p:cNvPr id="18" name="图片 17"/>
          <p:cNvPicPr>
            <a:picLocks noChangeAspect="1"/>
          </p:cNvPicPr>
          <p:nvPr/>
        </p:nvPicPr>
        <p:blipFill>
          <a:blip r:embed="rId11"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pic>
        <p:nvPicPr>
          <p:cNvPr id="19" name="图片 18"/>
          <p:cNvPicPr>
            <a:picLocks noChangeAspect="1"/>
          </p:cNvPicPr>
          <p:nvPr/>
        </p:nvPicPr>
        <p:blipFill>
          <a:blip r:embed="rId12"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pic>
        <p:nvPicPr>
          <p:cNvPr id="20" name="图片 19"/>
          <p:cNvPicPr>
            <a:picLocks noChangeAspect="1"/>
          </p:cNvPicPr>
          <p:nvPr/>
        </p:nvPicPr>
        <p:blipFill>
          <a:blip r:embed="rId13"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pic>
        <p:nvPicPr>
          <p:cNvPr id="22" name="图片 21"/>
          <p:cNvPicPr>
            <a:picLocks noChangeAspect="1"/>
          </p:cNvPicPr>
          <p:nvPr/>
        </p:nvPicPr>
        <p:blipFill>
          <a:blip r:embed="rId14"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pic>
        <p:nvPicPr>
          <p:cNvPr id="23" name="图片 22"/>
          <p:cNvPicPr>
            <a:picLocks noChangeAspect="1"/>
          </p:cNvPicPr>
          <p:nvPr/>
        </p:nvPicPr>
        <p:blipFill>
          <a:blip r:embed="rId15" cstate="email">
            <a:extLst>
              <a:ext uri="{28A0092B-C50C-407E-A947-70E740481C1C}">
                <a14:useLocalDpi xmlns:a14="http://schemas.microsoft.com/office/drawing/2010/main" xmlns="" val="0"/>
              </a:ext>
            </a:extLst>
          </a:blip>
          <a:stretch>
            <a:fillRect/>
          </a:stretch>
        </p:blipFill>
        <p:spPr>
          <a:xfrm>
            <a:off x="680400" y="1753200"/>
            <a:ext cx="7937999" cy="4235556"/>
          </a:xfrm>
          <a:prstGeom prst="rect">
            <a:avLst/>
          </a:prstGeom>
        </p:spPr>
      </p:pic>
      <p:sp>
        <p:nvSpPr>
          <p:cNvPr id="2" name="文本框 1"/>
          <p:cNvSpPr txBox="1"/>
          <p:nvPr/>
        </p:nvSpPr>
        <p:spPr>
          <a:xfrm>
            <a:off x="2633793" y="1814400"/>
            <a:ext cx="4031873" cy="461665"/>
          </a:xfrm>
          <a:prstGeom prst="rect">
            <a:avLst/>
          </a:prstGeom>
          <a:noFill/>
        </p:spPr>
        <p:txBody>
          <a:bodyPr wrap="none" rtlCol="0">
            <a:spAutoFit/>
          </a:bodyPr>
          <a:lstStyle/>
          <a:p>
            <a:r>
              <a:rPr lang="en-US" altLang="zh-CN" sz="2400" b="1" dirty="0" smtClean="0"/>
              <a:t>Recovered Editing History</a:t>
            </a:r>
            <a:endParaRPr lang="zh-CN" altLang="en-US" sz="2400" b="1" dirty="0"/>
          </a:p>
        </p:txBody>
      </p:sp>
      <p:sp>
        <p:nvSpPr>
          <p:cNvPr id="3" name="文本框 2"/>
          <p:cNvSpPr txBox="1"/>
          <p:nvPr/>
        </p:nvSpPr>
        <p:spPr>
          <a:xfrm>
            <a:off x="1981200" y="2362200"/>
            <a:ext cx="2037737" cy="400110"/>
          </a:xfrm>
          <a:prstGeom prst="rect">
            <a:avLst/>
          </a:prstGeom>
          <a:noFill/>
        </p:spPr>
        <p:txBody>
          <a:bodyPr wrap="none" rtlCol="0">
            <a:spAutoFit/>
          </a:bodyPr>
          <a:lstStyle/>
          <a:p>
            <a:r>
              <a:rPr lang="en-US" altLang="zh-CN" sz="2000" dirty="0" smtClean="0"/>
              <a:t>Scale the region</a:t>
            </a:r>
            <a:endParaRPr lang="zh-CN" altLang="en-US" sz="2000" dirty="0"/>
          </a:p>
        </p:txBody>
      </p:sp>
      <p:sp>
        <p:nvSpPr>
          <p:cNvPr id="24" name="文本框 23"/>
          <p:cNvSpPr txBox="1"/>
          <p:nvPr/>
        </p:nvSpPr>
        <p:spPr>
          <a:xfrm>
            <a:off x="4478288" y="2362200"/>
            <a:ext cx="1396536" cy="400110"/>
          </a:xfrm>
          <a:prstGeom prst="rect">
            <a:avLst/>
          </a:prstGeom>
          <a:noFill/>
        </p:spPr>
        <p:txBody>
          <a:bodyPr wrap="none" rtlCol="0">
            <a:spAutoFit/>
          </a:bodyPr>
          <a:lstStyle/>
          <a:p>
            <a:r>
              <a:rPr lang="en-US" altLang="zh-CN" sz="2000" dirty="0" smtClean="0"/>
              <a:t>Adjust hue</a:t>
            </a:r>
            <a:endParaRPr lang="zh-CN" altLang="en-US" sz="2000" dirty="0"/>
          </a:p>
        </p:txBody>
      </p:sp>
      <p:sp>
        <p:nvSpPr>
          <p:cNvPr id="25" name="文本框 24"/>
          <p:cNvSpPr txBox="1"/>
          <p:nvPr/>
        </p:nvSpPr>
        <p:spPr>
          <a:xfrm>
            <a:off x="6547743" y="2362200"/>
            <a:ext cx="2129301" cy="707886"/>
          </a:xfrm>
          <a:prstGeom prst="rect">
            <a:avLst/>
          </a:prstGeom>
          <a:noFill/>
        </p:spPr>
        <p:txBody>
          <a:bodyPr wrap="none" rtlCol="0">
            <a:spAutoFit/>
          </a:bodyPr>
          <a:lstStyle/>
          <a:p>
            <a:r>
              <a:rPr lang="en-US" altLang="zh-CN" sz="2000" dirty="0" smtClean="0"/>
              <a:t>Copy, rotate and </a:t>
            </a:r>
          </a:p>
          <a:p>
            <a:pPr algn="ctr"/>
            <a:r>
              <a:rPr lang="en-US" altLang="zh-CN" sz="2000" dirty="0" smtClean="0"/>
              <a:t>            scale</a:t>
            </a:r>
            <a:endParaRPr lang="zh-CN" altLang="en-US" sz="2000" dirty="0"/>
          </a:p>
        </p:txBody>
      </p:sp>
    </p:spTree>
    <p:extLst>
      <p:ext uri="{BB962C8B-B14F-4D97-AF65-F5344CB8AC3E}">
        <p14:creationId xmlns:p14="http://schemas.microsoft.com/office/powerpoint/2010/main" xmlns="" val="6974789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338">
                                            <p:txEl>
                                              <p:pRg st="1" end="1"/>
                                            </p:txEl>
                                          </p:spTgt>
                                        </p:tgtEl>
                                        <p:attrNameLst>
                                          <p:attrName>style.visibility</p:attrName>
                                        </p:attrNameLst>
                                      </p:cBhvr>
                                      <p:to>
                                        <p:strVal val="visible"/>
                                      </p:to>
                                    </p:set>
                                    <p:animEffect transition="in" filter="fade">
                                      <p:cBhvr>
                                        <p:cTn id="27" dur="500"/>
                                        <p:tgtEl>
                                          <p:spTgt spid="1433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500"/>
                            </p:stCondLst>
                            <p:childTnLst>
                              <p:par>
                                <p:cTn id="37" presetID="10" presetClass="entr" presetSubtype="0" fill="hold" nodeType="afterEffect">
                                  <p:stCondLst>
                                    <p:cond delay="3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1300"/>
                            </p:stCondLst>
                            <p:childTnLst>
                              <p:par>
                                <p:cTn id="41" presetID="10" presetClass="entr" presetSubtype="0" fill="hold" nodeType="afterEffect">
                                  <p:stCondLst>
                                    <p:cond delay="3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2100"/>
                            </p:stCondLst>
                            <p:childTnLst>
                              <p:par>
                                <p:cTn id="45" presetID="10" presetClass="entr" presetSubtype="0" fill="hold" grpId="0" nodeType="afterEffect">
                                  <p:stCondLst>
                                    <p:cond delay="30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2900"/>
                            </p:stCondLst>
                            <p:childTnLst>
                              <p:par>
                                <p:cTn id="49" presetID="10" presetClass="entr" presetSubtype="0" fill="hold" nodeType="afterEffect">
                                  <p:stCondLst>
                                    <p:cond delay="3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3700"/>
                            </p:stCondLst>
                            <p:childTnLst>
                              <p:par>
                                <p:cTn id="53" presetID="10" presetClass="entr" presetSubtype="0" fill="hold" nodeType="afterEffect">
                                  <p:stCondLst>
                                    <p:cond delay="3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4500"/>
                            </p:stCondLst>
                            <p:childTnLst>
                              <p:par>
                                <p:cTn id="57" presetID="10" presetClass="entr" presetSubtype="0" fill="hold" nodeType="afterEffect">
                                  <p:stCondLst>
                                    <p:cond delay="30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300"/>
                            </p:stCondLst>
                            <p:childTnLst>
                              <p:par>
                                <p:cTn id="61" presetID="10" presetClass="entr" presetSubtype="0" fill="hold" grpId="0" nodeType="afterEffect">
                                  <p:stCondLst>
                                    <p:cond delay="3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par>
                          <p:cTn id="64" fill="hold">
                            <p:stCondLst>
                              <p:cond delay="6100"/>
                            </p:stCondLst>
                            <p:childTnLst>
                              <p:par>
                                <p:cTn id="65" presetID="10" presetClass="entr" presetSubtype="0" fill="hold" nodeType="afterEffect">
                                  <p:stCondLst>
                                    <p:cond delay="30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6900"/>
                            </p:stCondLst>
                            <p:childTnLst>
                              <p:par>
                                <p:cTn id="69" presetID="10" presetClass="entr" presetSubtype="0" fill="hold" nodeType="afterEffect">
                                  <p:stCondLst>
                                    <p:cond delay="30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par>
                          <p:cTn id="72" fill="hold">
                            <p:stCondLst>
                              <p:cond delay="7700"/>
                            </p:stCondLst>
                            <p:childTnLst>
                              <p:par>
                                <p:cTn id="73" presetID="10" presetClass="entr" presetSubtype="0" fill="hold" nodeType="afterEffect">
                                  <p:stCondLst>
                                    <p:cond delay="30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8500"/>
                            </p:stCondLst>
                            <p:childTnLst>
                              <p:par>
                                <p:cTn id="77" presetID="10" presetClass="entr" presetSubtype="0" fill="hold" grpId="0" nodeType="afterEffect">
                                  <p:stCondLst>
                                    <p:cond delay="30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par>
                          <p:cTn id="80" fill="hold">
                            <p:stCondLst>
                              <p:cond delay="9300"/>
                            </p:stCondLst>
                            <p:childTnLst>
                              <p:par>
                                <p:cTn id="81" presetID="10" presetClass="entr" presetSubtype="0" fill="hold" nodeType="afterEffect">
                                  <p:stCondLst>
                                    <p:cond delay="30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par>
                          <p:cTn id="84" fill="hold">
                            <p:stCondLst>
                              <p:cond delay="10100"/>
                            </p:stCondLst>
                            <p:childTnLst>
                              <p:par>
                                <p:cTn id="85" presetID="10" presetClass="entr" presetSubtype="0" fill="hold" nodeType="afterEffect">
                                  <p:stCondLst>
                                    <p:cond delay="30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4338" grpId="0" uiExpand="1" build="p"/>
      <p:bldP spid="2" grpId="0"/>
      <p:bldP spid="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altLang="zh-CN" dirty="0" smtClean="0">
                <a:latin typeface="Arial" charset="0"/>
              </a:rPr>
              <a:t>Applications</a:t>
            </a:r>
            <a:endParaRPr lang="en-US" dirty="0">
              <a:latin typeface="Arial" charset="0"/>
            </a:endParaRPr>
          </a:p>
        </p:txBody>
      </p:sp>
      <p:sp>
        <p:nvSpPr>
          <p:cNvPr id="14338" name="Text Placeholder 2"/>
          <p:cNvSpPr>
            <a:spLocks noGrp="1"/>
          </p:cNvSpPr>
          <p:nvPr>
            <p:ph type="body" sz="quarter" idx="12"/>
          </p:nvPr>
        </p:nvSpPr>
        <p:spPr/>
        <p:txBody>
          <a:bodyPr/>
          <a:lstStyle/>
          <a:p>
            <a:r>
              <a:rPr lang="en-US" dirty="0">
                <a:latin typeface="Arial" charset="0"/>
              </a:rPr>
              <a:t>Automatic tutorial </a:t>
            </a:r>
            <a:r>
              <a:rPr lang="en-US" dirty="0" smtClean="0">
                <a:latin typeface="Arial" charset="0"/>
              </a:rPr>
              <a:t>generation</a:t>
            </a:r>
          </a:p>
          <a:p>
            <a:r>
              <a:rPr lang="en-US" dirty="0" smtClean="0">
                <a:latin typeface="Arial" charset="0"/>
              </a:rPr>
              <a:t>Re-editing</a:t>
            </a:r>
          </a:p>
          <a:p>
            <a:r>
              <a:rPr lang="en-US" dirty="0">
                <a:latin typeface="Arial" charset="0"/>
              </a:rPr>
              <a:t>Edit </a:t>
            </a:r>
            <a:r>
              <a:rPr lang="en-US" dirty="0" smtClean="0">
                <a:latin typeface="Arial" charset="0"/>
              </a:rPr>
              <a:t>transfer</a:t>
            </a:r>
            <a:endParaRPr lang="en-US" dirty="0">
              <a:latin typeface="Arial" charset="0"/>
            </a:endParaRPr>
          </a:p>
        </p:txBody>
      </p:sp>
      <p:pic>
        <p:nvPicPr>
          <p:cNvPr id="7" name="图片 6"/>
          <p:cNvPicPr>
            <a:picLocks noChangeAspect="1"/>
          </p:cNvPicPr>
          <p:nvPr/>
        </p:nvPicPr>
        <p:blipFill>
          <a:blip r:embed="rId3" cstate="print"/>
          <a:stretch>
            <a:fillRect/>
          </a:stretch>
        </p:blipFill>
        <p:spPr>
          <a:xfrm>
            <a:off x="228600" y="2590800"/>
            <a:ext cx="4267200" cy="3200400"/>
          </a:xfrm>
          <a:prstGeom prst="rect">
            <a:avLst/>
          </a:prstGeom>
        </p:spPr>
      </p:pic>
      <p:pic>
        <p:nvPicPr>
          <p:cNvPr id="12" name="图片 11"/>
          <p:cNvPicPr>
            <a:picLocks noChangeAspect="1"/>
          </p:cNvPicPr>
          <p:nvPr/>
        </p:nvPicPr>
        <p:blipFill>
          <a:blip r:embed="rId4" cstate="print"/>
          <a:stretch>
            <a:fillRect/>
          </a:stretch>
        </p:blipFill>
        <p:spPr>
          <a:xfrm>
            <a:off x="1295400" y="2590800"/>
            <a:ext cx="2842022" cy="3200400"/>
          </a:xfrm>
          <a:prstGeom prst="rect">
            <a:avLst/>
          </a:prstGeom>
        </p:spPr>
      </p:pic>
      <p:pic>
        <p:nvPicPr>
          <p:cNvPr id="16" name="图片 15"/>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4648200" y="2590800"/>
            <a:ext cx="4267199" cy="3200400"/>
          </a:xfrm>
          <a:prstGeom prst="rect">
            <a:avLst/>
          </a:prstGeom>
        </p:spPr>
      </p:pic>
      <p:pic>
        <p:nvPicPr>
          <p:cNvPr id="17" name="图片 16"/>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5715000" y="2590800"/>
            <a:ext cx="2842021" cy="3200400"/>
          </a:xfrm>
          <a:prstGeom prst="rect">
            <a:avLst/>
          </a:prstGeom>
        </p:spPr>
      </p:pic>
      <p:pic>
        <p:nvPicPr>
          <p:cNvPr id="13" name="图片 12"/>
          <p:cNvPicPr>
            <a:picLocks noChangeAspect="1"/>
          </p:cNvPicPr>
          <p:nvPr/>
        </p:nvPicPr>
        <p:blipFill>
          <a:blip r:embed="rId7" cstate="print"/>
          <a:stretch>
            <a:fillRect/>
          </a:stretch>
        </p:blipFill>
        <p:spPr>
          <a:xfrm>
            <a:off x="1295400" y="2590800"/>
            <a:ext cx="2842022" cy="3200400"/>
          </a:xfrm>
          <a:prstGeom prst="rect">
            <a:avLst/>
          </a:prstGeom>
        </p:spPr>
      </p:pic>
      <p:pic>
        <p:nvPicPr>
          <p:cNvPr id="19" name="图片 18"/>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5715000" y="2590800"/>
            <a:ext cx="2842021" cy="3200400"/>
          </a:xfrm>
          <a:prstGeom prst="rect">
            <a:avLst/>
          </a:prstGeom>
        </p:spPr>
      </p:pic>
    </p:spTree>
    <p:extLst>
      <p:ext uri="{BB962C8B-B14F-4D97-AF65-F5344CB8AC3E}">
        <p14:creationId xmlns:p14="http://schemas.microsoft.com/office/powerpoint/2010/main" xmlns="" val="31354861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altLang="zh-CN" dirty="0" smtClean="0">
                <a:latin typeface="Arial" charset="0"/>
              </a:rPr>
              <a:t>Applications</a:t>
            </a:r>
            <a:endParaRPr lang="en-US" dirty="0">
              <a:latin typeface="Arial" charset="0"/>
            </a:endParaRPr>
          </a:p>
        </p:txBody>
      </p:sp>
      <p:sp>
        <p:nvSpPr>
          <p:cNvPr id="14338" name="Text Placeholder 2"/>
          <p:cNvSpPr>
            <a:spLocks noGrp="1"/>
          </p:cNvSpPr>
          <p:nvPr>
            <p:ph type="body" sz="quarter" idx="12"/>
          </p:nvPr>
        </p:nvSpPr>
        <p:spPr/>
        <p:txBody>
          <a:bodyPr/>
          <a:lstStyle/>
          <a:p>
            <a:r>
              <a:rPr lang="en-US" dirty="0">
                <a:latin typeface="Arial" charset="0"/>
              </a:rPr>
              <a:t>Automatic tutorial </a:t>
            </a:r>
            <a:r>
              <a:rPr lang="en-US" dirty="0" smtClean="0">
                <a:latin typeface="Arial" charset="0"/>
              </a:rPr>
              <a:t>generation</a:t>
            </a:r>
          </a:p>
          <a:p>
            <a:r>
              <a:rPr lang="en-US" dirty="0" smtClean="0">
                <a:latin typeface="Arial" charset="0"/>
              </a:rPr>
              <a:t>Re-editing</a:t>
            </a:r>
          </a:p>
          <a:p>
            <a:r>
              <a:rPr lang="en-US" dirty="0">
                <a:latin typeface="Arial" charset="0"/>
              </a:rPr>
              <a:t>Edit </a:t>
            </a:r>
            <a:r>
              <a:rPr lang="en-US" dirty="0" smtClean="0">
                <a:latin typeface="Arial" charset="0"/>
              </a:rPr>
              <a:t>transfer</a:t>
            </a:r>
          </a:p>
          <a:p>
            <a:r>
              <a:rPr lang="en-US" dirty="0" smtClean="0">
                <a:latin typeface="Arial" charset="0"/>
              </a:rPr>
              <a:t>Image revision control</a:t>
            </a:r>
            <a:endParaRPr lang="en-US" dirty="0">
              <a:latin typeface="Arial" charset="0"/>
            </a:endParaRPr>
          </a:p>
        </p:txBody>
      </p:sp>
      <p:pic>
        <p:nvPicPr>
          <p:cNvPr id="13" name="图片 12"/>
          <p:cNvPicPr>
            <a:picLocks noChangeAspect="1"/>
          </p:cNvPicPr>
          <p:nvPr/>
        </p:nvPicPr>
        <p:blipFill>
          <a:blip r:embed="rId3" cstate="print"/>
          <a:stretch>
            <a:fillRect/>
          </a:stretch>
        </p:blipFill>
        <p:spPr>
          <a:xfrm>
            <a:off x="685800" y="2667000"/>
            <a:ext cx="3392129" cy="2286000"/>
          </a:xfrm>
          <a:prstGeom prst="rect">
            <a:avLst/>
          </a:prstGeom>
        </p:spPr>
      </p:pic>
      <p:pic>
        <p:nvPicPr>
          <p:cNvPr id="12" name="图片 11"/>
          <p:cNvPicPr>
            <a:picLocks noChangeAspect="1"/>
          </p:cNvPicPr>
          <p:nvPr/>
        </p:nvPicPr>
        <p:blipFill>
          <a:blip r:embed="rId4" cstate="print"/>
          <a:stretch>
            <a:fillRect/>
          </a:stretch>
        </p:blipFill>
        <p:spPr>
          <a:xfrm>
            <a:off x="685799" y="2667000"/>
            <a:ext cx="3392129" cy="2286000"/>
          </a:xfrm>
          <a:prstGeom prst="rect">
            <a:avLst/>
          </a:prstGeom>
        </p:spPr>
      </p:pic>
      <p:pic>
        <p:nvPicPr>
          <p:cNvPr id="14" name="图片 13"/>
          <p:cNvPicPr>
            <a:picLocks noChangeAspect="1"/>
          </p:cNvPicPr>
          <p:nvPr/>
        </p:nvPicPr>
        <p:blipFill>
          <a:blip r:embed="rId5" cstate="print"/>
          <a:stretch>
            <a:fillRect/>
          </a:stretch>
        </p:blipFill>
        <p:spPr>
          <a:xfrm>
            <a:off x="685798" y="2667000"/>
            <a:ext cx="3392129" cy="2286000"/>
          </a:xfrm>
          <a:prstGeom prst="rect">
            <a:avLst/>
          </a:prstGeom>
        </p:spPr>
      </p:pic>
      <p:pic>
        <p:nvPicPr>
          <p:cNvPr id="15" name="图片 14"/>
          <p:cNvPicPr>
            <a:picLocks noChangeAspect="1"/>
          </p:cNvPicPr>
          <p:nvPr/>
        </p:nvPicPr>
        <p:blipFill>
          <a:blip r:embed="rId6" cstate="print"/>
          <a:stretch>
            <a:fillRect/>
          </a:stretch>
        </p:blipFill>
        <p:spPr>
          <a:xfrm>
            <a:off x="685798" y="2667000"/>
            <a:ext cx="3392129" cy="2286000"/>
          </a:xfrm>
          <a:prstGeom prst="rect">
            <a:avLst/>
          </a:prstGeom>
        </p:spPr>
      </p:pic>
      <p:pic>
        <p:nvPicPr>
          <p:cNvPr id="16" name="图片 15"/>
          <p:cNvPicPr>
            <a:picLocks noChangeAspect="1"/>
          </p:cNvPicPr>
          <p:nvPr/>
        </p:nvPicPr>
        <p:blipFill>
          <a:blip r:embed="rId7" cstate="print"/>
          <a:stretch>
            <a:fillRect/>
          </a:stretch>
        </p:blipFill>
        <p:spPr>
          <a:xfrm>
            <a:off x="685797" y="2667000"/>
            <a:ext cx="3392129" cy="2286000"/>
          </a:xfrm>
          <a:prstGeom prst="rect">
            <a:avLst/>
          </a:prstGeom>
        </p:spPr>
      </p:pic>
      <p:pic>
        <p:nvPicPr>
          <p:cNvPr id="17" name="图片 16"/>
          <p:cNvPicPr>
            <a:picLocks noChangeAspect="1"/>
          </p:cNvPicPr>
          <p:nvPr/>
        </p:nvPicPr>
        <p:blipFill>
          <a:blip r:embed="rId8" cstate="print"/>
          <a:stretch>
            <a:fillRect/>
          </a:stretch>
        </p:blipFill>
        <p:spPr>
          <a:xfrm>
            <a:off x="685796" y="2667000"/>
            <a:ext cx="3392129" cy="2286000"/>
          </a:xfrm>
          <a:prstGeom prst="rect">
            <a:avLst/>
          </a:prstGeom>
        </p:spPr>
      </p:pic>
      <p:pic>
        <p:nvPicPr>
          <p:cNvPr id="20" name="图片 19"/>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4485600" y="2667000"/>
            <a:ext cx="3392129" cy="2285999"/>
          </a:xfrm>
          <a:prstGeom prst="rect">
            <a:avLst/>
          </a:prstGeom>
        </p:spPr>
      </p:pic>
    </p:spTree>
    <p:extLst>
      <p:ext uri="{BB962C8B-B14F-4D97-AF65-F5344CB8AC3E}">
        <p14:creationId xmlns:p14="http://schemas.microsoft.com/office/powerpoint/2010/main" xmlns="" val="23824676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3" end="3"/>
                                            </p:txEl>
                                          </p:spTgt>
                                        </p:tgtEl>
                                        <p:attrNameLst>
                                          <p:attrName>style.visibility</p:attrName>
                                        </p:attrNameLst>
                                      </p:cBhvr>
                                      <p:to>
                                        <p:strVal val="visible"/>
                                      </p:to>
                                    </p:set>
                                    <p:animEffect transition="in" filter="fade">
                                      <p:cBhvr>
                                        <p:cTn id="7" dur="500"/>
                                        <p:tgtEl>
                                          <p:spTgt spid="1433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2000"/>
                            </p:stCondLst>
                            <p:childTnLst>
                              <p:par>
                                <p:cTn id="26" presetID="1" presetClass="exit" presetSubtype="0" fill="hold" nodeType="after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2000"/>
                            </p:stCondLst>
                            <p:childTnLst>
                              <p:par>
                                <p:cTn id="29" presetID="1" presetClass="exit" presetSubtype="0" fill="hold" nodeType="after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par>
                          <p:cTn id="31" fill="hold">
                            <p:stCondLst>
                              <p:cond delay="2000"/>
                            </p:stCondLst>
                            <p:childTnLst>
                              <p:par>
                                <p:cTn id="32" presetID="56" presetClass="path" presetSubtype="0" accel="50000" decel="50000" fill="hold" nodeType="afterEffect">
                                  <p:stCondLst>
                                    <p:cond delay="0"/>
                                  </p:stCondLst>
                                  <p:childTnLst>
                                    <p:animMotion origin="layout" path="M 3.33333E-6 4.44444E-6 L 0.41458 -0.22222 " pathEditMode="relative" rAng="0" ptsTypes="AA">
                                      <p:cBhvr>
                                        <p:cTn id="33" dur="2000" fill="hold"/>
                                        <p:tgtEl>
                                          <p:spTgt spid="15"/>
                                        </p:tgtEl>
                                        <p:attrNameLst>
                                          <p:attrName>ppt_x</p:attrName>
                                          <p:attrName>ppt_y</p:attrName>
                                        </p:attrNameLst>
                                      </p:cBhvr>
                                      <p:rCtr x="20729" y="-11667"/>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par>
                          <p:cTn id="50" fill="hold">
                            <p:stCondLst>
                              <p:cond delay="1500"/>
                            </p:stCondLst>
                            <p:childTnLst>
                              <p:par>
                                <p:cTn id="51" presetID="1" presetClass="exit" presetSubtype="0" fill="hold" nodeType="after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par>
                          <p:cTn id="53" fill="hold">
                            <p:stCondLst>
                              <p:cond delay="1500"/>
                            </p:stCondLst>
                            <p:childTnLst>
                              <p:par>
                                <p:cTn id="54" presetID="49" presetClass="path" presetSubtype="0" accel="50000" decel="50000" fill="hold" nodeType="afterEffect">
                                  <p:stCondLst>
                                    <p:cond delay="0"/>
                                  </p:stCondLst>
                                  <p:childTnLst>
                                    <p:animMotion origin="layout" path="M 3.33333E-6 4.44444E-6 L 0.41458 0.14444 " pathEditMode="relative" rAng="0" ptsTypes="AA">
                                      <p:cBhvr>
                                        <p:cTn id="55" dur="2000" fill="hold"/>
                                        <p:tgtEl>
                                          <p:spTgt spid="17"/>
                                        </p:tgtEl>
                                        <p:attrNameLst>
                                          <p:attrName>ppt_x</p:attrName>
                                          <p:attrName>ppt_y</p:attrName>
                                        </p:attrNameLst>
                                      </p:cBhvr>
                                      <p:rCtr x="20729" y="7222"/>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0.41458 -0.22223 L 0.41458 4.44444E-6 " pathEditMode="relative" rAng="0" ptsTypes="AA">
                                      <p:cBhvr>
                                        <p:cTn id="59" dur="2000" fill="hold"/>
                                        <p:tgtEl>
                                          <p:spTgt spid="15"/>
                                        </p:tgtEl>
                                        <p:attrNameLst>
                                          <p:attrName>ppt_x</p:attrName>
                                          <p:attrName>ppt_y</p:attrName>
                                        </p:attrNameLst>
                                      </p:cBhvr>
                                      <p:rCtr x="0" y="11111"/>
                                    </p:animMotion>
                                  </p:childTnLst>
                                </p:cTn>
                              </p:par>
                              <p:par>
                                <p:cTn id="60" presetID="64" presetClass="path" presetSubtype="0" accel="50000" decel="50000" fill="hold" nodeType="withEffect">
                                  <p:stCondLst>
                                    <p:cond delay="0"/>
                                  </p:stCondLst>
                                  <p:childTnLst>
                                    <p:animMotion origin="layout" path="M 0.41458 0.14444 L 0.41458 4.44444E-6 " pathEditMode="relative" rAng="0" ptsTypes="AA">
                                      <p:cBhvr>
                                        <p:cTn id="61" dur="2000" fill="hold"/>
                                        <p:tgtEl>
                                          <p:spTgt spid="17"/>
                                        </p:tgtEl>
                                        <p:attrNameLst>
                                          <p:attrName>ppt_x</p:attrName>
                                          <p:attrName>ppt_y</p:attrName>
                                        </p:attrNameLst>
                                      </p:cBhvr>
                                      <p:rCtr x="0" y="-7222"/>
                                    </p:animMotion>
                                  </p:childTnLst>
                                </p:cTn>
                              </p:par>
                              <p:par>
                                <p:cTn id="62" presetID="10" presetClass="exit" presetSubtype="0" fill="hold" nodeType="withEffect">
                                  <p:stCondLst>
                                    <p:cond delay="0"/>
                                  </p:stCondLst>
                                  <p:childTnLst>
                                    <p:animEffect transition="out" filter="fade">
                                      <p:cBhvr>
                                        <p:cTn id="63" dur="2000"/>
                                        <p:tgtEl>
                                          <p:spTgt spid="15"/>
                                        </p:tgtEl>
                                      </p:cBhvr>
                                    </p:animEffect>
                                    <p:set>
                                      <p:cBhvr>
                                        <p:cTn id="64" dur="1" fill="hold">
                                          <p:stCondLst>
                                            <p:cond delay="1999"/>
                                          </p:stCondLst>
                                        </p:cTn>
                                        <p:tgtEl>
                                          <p:spTgt spid="15"/>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2000"/>
                                        <p:tgtEl>
                                          <p:spTgt spid="17"/>
                                        </p:tgtEl>
                                      </p:cBhvr>
                                    </p:animEffect>
                                    <p:set>
                                      <p:cBhvr>
                                        <p:cTn id="67" dur="1" fill="hold">
                                          <p:stCondLst>
                                            <p:cond delay="1999"/>
                                          </p:stCondLst>
                                        </p:cTn>
                                        <p:tgtEl>
                                          <p:spTgt spid="17"/>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2"/>
          <p:cNvSpPr>
            <a:spLocks noGrp="1"/>
          </p:cNvSpPr>
          <p:nvPr>
            <p:ph type="body" sz="quarter" idx="12"/>
          </p:nvPr>
        </p:nvSpPr>
        <p:spPr/>
        <p:txBody>
          <a:bodyPr/>
          <a:lstStyle/>
          <a:p>
            <a:r>
              <a:rPr lang="en-US" dirty="0" smtClean="0">
                <a:latin typeface="Arial" charset="0"/>
              </a:rPr>
              <a:t>Region </a:t>
            </a:r>
            <a:r>
              <a:rPr lang="en-US" dirty="0">
                <a:latin typeface="Arial" charset="0"/>
              </a:rPr>
              <a:t>matching </a:t>
            </a:r>
            <a:r>
              <a:rPr lang="en-US" dirty="0" smtClean="0">
                <a:latin typeface="Arial" charset="0"/>
              </a:rPr>
              <a:t>algorithm may fail</a:t>
            </a:r>
          </a:p>
          <a:p>
            <a:pPr lvl="1"/>
            <a:r>
              <a:rPr lang="en-US" altLang="zh-CN" dirty="0" smtClean="0">
                <a:latin typeface="Arial" charset="0"/>
              </a:rPr>
              <a:t>Regions are </a:t>
            </a:r>
            <a:r>
              <a:rPr lang="en-US" dirty="0" smtClean="0">
                <a:latin typeface="Arial" charset="0"/>
              </a:rPr>
              <a:t>too small</a:t>
            </a:r>
          </a:p>
          <a:p>
            <a:pPr lvl="1"/>
            <a:r>
              <a:rPr lang="en-US" dirty="0" smtClean="0">
                <a:latin typeface="Arial" charset="0"/>
              </a:rPr>
              <a:t>Regions are </a:t>
            </a:r>
            <a:r>
              <a:rPr lang="en-US" dirty="0" err="1" smtClean="0">
                <a:latin typeface="Arial" charset="0"/>
              </a:rPr>
              <a:t>textureless</a:t>
            </a:r>
            <a:endParaRPr lang="en-US" dirty="0" smtClean="0">
              <a:latin typeface="Arial" charset="0"/>
            </a:endParaRPr>
          </a:p>
          <a:p>
            <a:pPr lvl="1"/>
            <a:r>
              <a:rPr lang="en-US" dirty="0" smtClean="0">
                <a:latin typeface="Arial" charset="0"/>
              </a:rPr>
              <a:t>Geometric/color transformations are too dramatic</a:t>
            </a:r>
          </a:p>
          <a:p>
            <a:r>
              <a:rPr lang="en-US" dirty="0" smtClean="0">
                <a:latin typeface="Arial" charset="0"/>
              </a:rPr>
              <a:t>More complicated operations are not </a:t>
            </a:r>
            <a:r>
              <a:rPr lang="en-US" dirty="0" smtClean="0">
                <a:latin typeface="Arial" charset="0"/>
              </a:rPr>
              <a:t>supported</a:t>
            </a:r>
          </a:p>
          <a:p>
            <a:pPr lvl="1"/>
            <a:r>
              <a:rPr lang="en-US" dirty="0" smtClean="0">
                <a:latin typeface="Arial" charset="0"/>
              </a:rPr>
              <a:t>Bilateral </a:t>
            </a:r>
            <a:r>
              <a:rPr lang="en-US" dirty="0" smtClean="0">
                <a:latin typeface="Arial" charset="0"/>
              </a:rPr>
              <a:t>filtering</a:t>
            </a:r>
          </a:p>
          <a:p>
            <a:pPr lvl="1"/>
            <a:r>
              <a:rPr lang="en-US" dirty="0">
                <a:latin typeface="Arial" charset="0"/>
              </a:rPr>
              <a:t>Poisson </a:t>
            </a:r>
            <a:r>
              <a:rPr lang="en-US" dirty="0" smtClean="0">
                <a:latin typeface="Arial" charset="0"/>
              </a:rPr>
              <a:t>blending</a:t>
            </a:r>
          </a:p>
          <a:p>
            <a:pPr lvl="1"/>
            <a:r>
              <a:rPr lang="en-US" dirty="0" smtClean="0">
                <a:latin typeface="Arial" charset="0"/>
              </a:rPr>
              <a:t>…</a:t>
            </a:r>
            <a:endParaRPr lang="en-US" dirty="0">
              <a:latin typeface="Arial" charset="0"/>
            </a:endParaRPr>
          </a:p>
        </p:txBody>
      </p:sp>
      <p:sp>
        <p:nvSpPr>
          <p:cNvPr id="14337" name="Text Placeholder 1"/>
          <p:cNvSpPr>
            <a:spLocks noGrp="1"/>
          </p:cNvSpPr>
          <p:nvPr>
            <p:ph type="body" sz="quarter" idx="10"/>
          </p:nvPr>
        </p:nvSpPr>
        <p:spPr/>
        <p:txBody>
          <a:bodyPr/>
          <a:lstStyle/>
          <a:p>
            <a:r>
              <a:rPr lang="en-US" dirty="0" smtClean="0">
                <a:latin typeface="Arial" charset="0"/>
              </a:rPr>
              <a:t>Limitations</a:t>
            </a:r>
            <a:endParaRPr lang="en-US" dirty="0">
              <a:latin typeface="Arial" charset="0"/>
            </a:endParaRPr>
          </a:p>
        </p:txBody>
      </p:sp>
      <p:grpSp>
        <p:nvGrpSpPr>
          <p:cNvPr id="5" name="组合 4"/>
          <p:cNvGrpSpPr/>
          <p:nvPr/>
        </p:nvGrpSpPr>
        <p:grpSpPr>
          <a:xfrm>
            <a:off x="762000" y="2085731"/>
            <a:ext cx="7450724" cy="3572645"/>
            <a:chOff x="762000" y="2262851"/>
            <a:chExt cx="7450724" cy="3572645"/>
          </a:xfrm>
        </p:grpSpPr>
        <p:pic>
          <p:nvPicPr>
            <p:cNvPr id="3" name="图片 2"/>
            <p:cNvPicPr>
              <a:picLocks noChangeAspect="1"/>
            </p:cNvPicPr>
            <p:nvPr/>
          </p:nvPicPr>
          <p:blipFill>
            <a:blip r:embed="rId3" cstate="print"/>
            <a:stretch>
              <a:fillRect/>
            </a:stretch>
          </p:blipFill>
          <p:spPr>
            <a:xfrm>
              <a:off x="762000" y="2262851"/>
              <a:ext cx="7450724" cy="3199041"/>
            </a:xfrm>
            <a:prstGeom prst="rect">
              <a:avLst/>
            </a:prstGeom>
          </p:spPr>
        </p:pic>
        <p:sp>
          <p:nvSpPr>
            <p:cNvPr id="4" name="文本框 3"/>
            <p:cNvSpPr txBox="1"/>
            <p:nvPr/>
          </p:nvSpPr>
          <p:spPr>
            <a:xfrm>
              <a:off x="1160914" y="5465983"/>
              <a:ext cx="1608133" cy="369332"/>
            </a:xfrm>
            <a:prstGeom prst="rect">
              <a:avLst/>
            </a:prstGeom>
            <a:noFill/>
          </p:spPr>
          <p:txBody>
            <a:bodyPr wrap="none" rtlCol="0">
              <a:spAutoFit/>
            </a:bodyPr>
            <a:lstStyle/>
            <a:p>
              <a:r>
                <a:rPr lang="en-US" altLang="zh-CN" sz="1800" dirty="0" smtClean="0"/>
                <a:t>Source image</a:t>
              </a:r>
              <a:endParaRPr lang="zh-CN" altLang="en-US" sz="1800" dirty="0"/>
            </a:p>
          </p:txBody>
        </p:sp>
        <p:sp>
          <p:nvSpPr>
            <p:cNvPr id="7" name="文本框 6"/>
            <p:cNvSpPr txBox="1"/>
            <p:nvPr/>
          </p:nvSpPr>
          <p:spPr>
            <a:xfrm>
              <a:off x="3557384" y="5466164"/>
              <a:ext cx="1531188" cy="369332"/>
            </a:xfrm>
            <a:prstGeom prst="rect">
              <a:avLst/>
            </a:prstGeom>
            <a:noFill/>
          </p:spPr>
          <p:txBody>
            <a:bodyPr wrap="none" rtlCol="0">
              <a:spAutoFit/>
            </a:bodyPr>
            <a:lstStyle/>
            <a:p>
              <a:r>
                <a:rPr lang="en-US" altLang="zh-CN" sz="1800" dirty="0" smtClean="0"/>
                <a:t>Edited image</a:t>
              </a:r>
              <a:endParaRPr lang="zh-CN" altLang="en-US" sz="1800" dirty="0"/>
            </a:p>
          </p:txBody>
        </p:sp>
        <p:sp>
          <p:nvSpPr>
            <p:cNvPr id="8" name="文本框 7"/>
            <p:cNvSpPr txBox="1"/>
            <p:nvPr/>
          </p:nvSpPr>
          <p:spPr>
            <a:xfrm>
              <a:off x="5847974" y="5465983"/>
              <a:ext cx="2364750" cy="369332"/>
            </a:xfrm>
            <a:prstGeom prst="rect">
              <a:avLst/>
            </a:prstGeom>
            <a:noFill/>
          </p:spPr>
          <p:txBody>
            <a:bodyPr wrap="none" rtlCol="0">
              <a:spAutoFit/>
            </a:bodyPr>
            <a:lstStyle/>
            <a:p>
              <a:r>
                <a:rPr lang="en-US" altLang="zh-CN" sz="1800" dirty="0" smtClean="0"/>
                <a:t>Reconstructed image</a:t>
              </a:r>
              <a:endParaRPr lang="zh-CN" altLang="en-US" sz="1800" dirty="0"/>
            </a:p>
          </p:txBody>
        </p:sp>
      </p:grpSp>
      <p:grpSp>
        <p:nvGrpSpPr>
          <p:cNvPr id="6" name="组合 5"/>
          <p:cNvGrpSpPr/>
          <p:nvPr/>
        </p:nvGrpSpPr>
        <p:grpSpPr>
          <a:xfrm>
            <a:off x="806614" y="2008851"/>
            <a:ext cx="7390432" cy="3726726"/>
            <a:chOff x="806614" y="2008851"/>
            <a:chExt cx="7390432" cy="3726726"/>
          </a:xfrm>
        </p:grpSpPr>
        <p:pic>
          <p:nvPicPr>
            <p:cNvPr id="2" name="图片 1"/>
            <p:cNvPicPr>
              <a:picLocks noChangeAspect="1"/>
            </p:cNvPicPr>
            <p:nvPr/>
          </p:nvPicPr>
          <p:blipFill>
            <a:blip r:embed="rId4" cstate="print"/>
            <a:stretch>
              <a:fillRect/>
            </a:stretch>
          </p:blipFill>
          <p:spPr>
            <a:xfrm>
              <a:off x="806614" y="2008851"/>
              <a:ext cx="7361495" cy="3352800"/>
            </a:xfrm>
            <a:prstGeom prst="rect">
              <a:avLst/>
            </a:prstGeom>
          </p:spPr>
        </p:pic>
        <p:sp>
          <p:nvSpPr>
            <p:cNvPr id="10" name="文本框 9"/>
            <p:cNvSpPr txBox="1"/>
            <p:nvPr/>
          </p:nvSpPr>
          <p:spPr>
            <a:xfrm>
              <a:off x="1145236" y="5366064"/>
              <a:ext cx="1608133" cy="369332"/>
            </a:xfrm>
            <a:prstGeom prst="rect">
              <a:avLst/>
            </a:prstGeom>
            <a:noFill/>
          </p:spPr>
          <p:txBody>
            <a:bodyPr wrap="none" rtlCol="0">
              <a:spAutoFit/>
            </a:bodyPr>
            <a:lstStyle/>
            <a:p>
              <a:r>
                <a:rPr lang="en-US" altLang="zh-CN" sz="1800" dirty="0" smtClean="0"/>
                <a:t>Source image</a:t>
              </a:r>
              <a:endParaRPr lang="zh-CN" altLang="en-US" sz="1800" dirty="0"/>
            </a:p>
          </p:txBody>
        </p:sp>
        <p:sp>
          <p:nvSpPr>
            <p:cNvPr id="11" name="文本框 10"/>
            <p:cNvSpPr txBox="1"/>
            <p:nvPr/>
          </p:nvSpPr>
          <p:spPr>
            <a:xfrm>
              <a:off x="3541706" y="5366245"/>
              <a:ext cx="1531188" cy="369332"/>
            </a:xfrm>
            <a:prstGeom prst="rect">
              <a:avLst/>
            </a:prstGeom>
            <a:noFill/>
          </p:spPr>
          <p:txBody>
            <a:bodyPr wrap="none" rtlCol="0">
              <a:spAutoFit/>
            </a:bodyPr>
            <a:lstStyle/>
            <a:p>
              <a:r>
                <a:rPr lang="en-US" altLang="zh-CN" sz="1800" dirty="0" smtClean="0"/>
                <a:t>Edited image</a:t>
              </a:r>
              <a:endParaRPr lang="zh-CN" altLang="en-US" sz="1800" dirty="0"/>
            </a:p>
          </p:txBody>
        </p:sp>
        <p:sp>
          <p:nvSpPr>
            <p:cNvPr id="12" name="文本框 11"/>
            <p:cNvSpPr txBox="1"/>
            <p:nvPr/>
          </p:nvSpPr>
          <p:spPr>
            <a:xfrm>
              <a:off x="5832296" y="5366064"/>
              <a:ext cx="2364750" cy="369332"/>
            </a:xfrm>
            <a:prstGeom prst="rect">
              <a:avLst/>
            </a:prstGeom>
            <a:noFill/>
          </p:spPr>
          <p:txBody>
            <a:bodyPr wrap="none" rtlCol="0">
              <a:spAutoFit/>
            </a:bodyPr>
            <a:lstStyle/>
            <a:p>
              <a:r>
                <a:rPr lang="en-US" altLang="zh-CN" sz="1800" dirty="0" smtClean="0"/>
                <a:t>Reconstructed image</a:t>
              </a:r>
              <a:endParaRPr lang="zh-CN" altLang="en-US" sz="1800" dirty="0"/>
            </a:p>
          </p:txBody>
        </p:sp>
      </p:grpSp>
    </p:spTree>
    <p:extLst>
      <p:ext uri="{BB962C8B-B14F-4D97-AF65-F5344CB8AC3E}">
        <p14:creationId xmlns:p14="http://schemas.microsoft.com/office/powerpoint/2010/main" xmlns="" val="28247474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8">
                                            <p:txEl>
                                              <p:pRg st="1" end="1"/>
                                            </p:txEl>
                                          </p:spTgt>
                                        </p:tgtEl>
                                        <p:attrNameLst>
                                          <p:attrName>style.visibility</p:attrName>
                                        </p:attrNameLst>
                                      </p:cBhvr>
                                      <p:to>
                                        <p:strVal val="visible"/>
                                      </p:to>
                                    </p:set>
                                    <p:animEffect transition="in" filter="fade">
                                      <p:cBhvr>
                                        <p:cTn id="12" dur="500"/>
                                        <p:tgtEl>
                                          <p:spTgt spid="143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338">
                                            <p:txEl>
                                              <p:pRg st="2" end="2"/>
                                            </p:txEl>
                                          </p:spTgt>
                                        </p:tgtEl>
                                        <p:attrNameLst>
                                          <p:attrName>style.visibility</p:attrName>
                                        </p:attrNameLst>
                                      </p:cBhvr>
                                      <p:to>
                                        <p:strVal val="visible"/>
                                      </p:to>
                                    </p:set>
                                    <p:animEffect transition="in" filter="fade">
                                      <p:cBhvr>
                                        <p:cTn id="27" dur="500"/>
                                        <p:tgtEl>
                                          <p:spTgt spid="1433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338">
                                            <p:txEl>
                                              <p:pRg st="3" end="3"/>
                                            </p:txEl>
                                          </p:spTgt>
                                        </p:tgtEl>
                                        <p:attrNameLst>
                                          <p:attrName>style.visibility</p:attrName>
                                        </p:attrNameLst>
                                      </p:cBhvr>
                                      <p:to>
                                        <p:strVal val="visible"/>
                                      </p:to>
                                    </p:set>
                                    <p:animEffect transition="in" filter="fade">
                                      <p:cBhvr>
                                        <p:cTn id="32" dur="500"/>
                                        <p:tgtEl>
                                          <p:spTgt spid="1433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338">
                                            <p:txEl>
                                              <p:pRg st="4" end="4"/>
                                            </p:txEl>
                                          </p:spTgt>
                                        </p:tgtEl>
                                        <p:attrNameLst>
                                          <p:attrName>style.visibility</p:attrName>
                                        </p:attrNameLst>
                                      </p:cBhvr>
                                      <p:to>
                                        <p:strVal val="visible"/>
                                      </p:to>
                                    </p:set>
                                    <p:animEffect transition="in" filter="fade">
                                      <p:cBhvr>
                                        <p:cTn id="47" dur="500"/>
                                        <p:tgtEl>
                                          <p:spTgt spid="14338">
                                            <p:txEl>
                                              <p:pRg st="4" end="4"/>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338">
                                            <p:txEl>
                                              <p:pRg st="5" end="5"/>
                                            </p:txEl>
                                          </p:spTgt>
                                        </p:tgtEl>
                                        <p:attrNameLst>
                                          <p:attrName>style.visibility</p:attrName>
                                        </p:attrNameLst>
                                      </p:cBhvr>
                                      <p:to>
                                        <p:strVal val="visible"/>
                                      </p:to>
                                    </p:set>
                                    <p:animEffect transition="in" filter="fade">
                                      <p:cBhvr>
                                        <p:cTn id="50" dur="500"/>
                                        <p:tgtEl>
                                          <p:spTgt spid="14338">
                                            <p:txEl>
                                              <p:pRg st="5" end="5"/>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338">
                                            <p:txEl>
                                              <p:pRg st="6" end="6"/>
                                            </p:txEl>
                                          </p:spTgt>
                                        </p:tgtEl>
                                        <p:attrNameLst>
                                          <p:attrName>style.visibility</p:attrName>
                                        </p:attrNameLst>
                                      </p:cBhvr>
                                      <p:to>
                                        <p:strVal val="visible"/>
                                      </p:to>
                                    </p:set>
                                    <p:animEffect transition="in" filter="fade">
                                      <p:cBhvr>
                                        <p:cTn id="53" dur="500"/>
                                        <p:tgtEl>
                                          <p:spTgt spid="14338">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338">
                                            <p:txEl>
                                              <p:pRg st="7" end="7"/>
                                            </p:txEl>
                                          </p:spTgt>
                                        </p:tgtEl>
                                        <p:attrNameLst>
                                          <p:attrName>style.visibility</p:attrName>
                                        </p:attrNameLst>
                                      </p:cBhvr>
                                      <p:to>
                                        <p:strVal val="visible"/>
                                      </p:to>
                                    </p:set>
                                    <p:animEffect transition="in" filter="fade">
                                      <p:cBhvr>
                                        <p:cTn id="58" dur="500"/>
                                        <p:tgtEl>
                                          <p:spTgt spid="143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r>
              <a:rPr lang="en-US" dirty="0" smtClean="0">
                <a:latin typeface="Arial" charset="0"/>
              </a:rPr>
              <a:t>Conclusion &amp; Future works</a:t>
            </a:r>
            <a:endParaRPr lang="en-US" dirty="0">
              <a:latin typeface="Arial" charset="0"/>
            </a:endParaRPr>
          </a:p>
        </p:txBody>
      </p:sp>
      <p:sp>
        <p:nvSpPr>
          <p:cNvPr id="14338" name="Text Placeholder 2"/>
          <p:cNvSpPr>
            <a:spLocks noGrp="1"/>
          </p:cNvSpPr>
          <p:nvPr>
            <p:ph type="body" sz="quarter" idx="12"/>
          </p:nvPr>
        </p:nvSpPr>
        <p:spPr/>
        <p:txBody>
          <a:bodyPr/>
          <a:lstStyle/>
          <a:p>
            <a:r>
              <a:rPr lang="en-US" dirty="0" smtClean="0">
                <a:latin typeface="Arial" charset="0"/>
              </a:rPr>
              <a:t>Conclusion</a:t>
            </a:r>
          </a:p>
          <a:p>
            <a:pPr lvl="1"/>
            <a:r>
              <a:rPr lang="en-US" dirty="0">
                <a:latin typeface="Arial" charset="0"/>
              </a:rPr>
              <a:t>A </a:t>
            </a:r>
            <a:r>
              <a:rPr lang="en-US" dirty="0" smtClean="0">
                <a:latin typeface="Arial" charset="0"/>
              </a:rPr>
              <a:t>novel editing history recovery </a:t>
            </a:r>
            <a:r>
              <a:rPr lang="en-US" altLang="zh-CN" dirty="0" smtClean="0">
                <a:latin typeface="Arial" charset="0"/>
              </a:rPr>
              <a:t>system</a:t>
            </a:r>
          </a:p>
          <a:p>
            <a:pPr lvl="1"/>
            <a:r>
              <a:rPr lang="en-US" dirty="0" smtClean="0">
                <a:latin typeface="Arial" charset="0"/>
              </a:rPr>
              <a:t>Improving NRDC for region matching</a:t>
            </a:r>
          </a:p>
          <a:p>
            <a:pPr lvl="1"/>
            <a:r>
              <a:rPr lang="en-US" dirty="0" smtClean="0">
                <a:latin typeface="Arial" charset="0"/>
              </a:rPr>
              <a:t>Wide range of applications</a:t>
            </a:r>
          </a:p>
          <a:p>
            <a:r>
              <a:rPr lang="en-US" dirty="0" smtClean="0">
                <a:latin typeface="Arial" charset="0"/>
              </a:rPr>
              <a:t>Future works</a:t>
            </a:r>
          </a:p>
          <a:p>
            <a:pPr lvl="1"/>
            <a:r>
              <a:rPr lang="en-US" dirty="0" smtClean="0">
                <a:latin typeface="Arial" charset="0"/>
              </a:rPr>
              <a:t>Improve robustness</a:t>
            </a:r>
          </a:p>
          <a:p>
            <a:pPr lvl="1"/>
            <a:r>
              <a:rPr lang="en-US" dirty="0" smtClean="0">
                <a:latin typeface="Arial" charset="0"/>
              </a:rPr>
              <a:t>Handle vector images</a:t>
            </a:r>
          </a:p>
          <a:p>
            <a:pPr lvl="1"/>
            <a:r>
              <a:rPr lang="en-US" dirty="0" smtClean="0">
                <a:latin typeface="Arial" charset="0"/>
              </a:rPr>
              <a:t>Apply to large image libraries</a:t>
            </a:r>
            <a:endParaRPr lang="en-US" dirty="0">
              <a:latin typeface="Arial" charset="0"/>
            </a:endParaRPr>
          </a:p>
        </p:txBody>
      </p:sp>
    </p:spTree>
    <p:extLst>
      <p:ext uri="{BB962C8B-B14F-4D97-AF65-F5344CB8AC3E}">
        <p14:creationId xmlns:p14="http://schemas.microsoft.com/office/powerpoint/2010/main" xmlns="" val="11996052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8">
                                            <p:txEl>
                                              <p:pRg st="1" end="1"/>
                                            </p:txEl>
                                          </p:spTgt>
                                        </p:tgtEl>
                                        <p:attrNameLst>
                                          <p:attrName>style.visibility</p:attrName>
                                        </p:attrNameLst>
                                      </p:cBhvr>
                                      <p:to>
                                        <p:strVal val="visible"/>
                                      </p:to>
                                    </p:set>
                                    <p:animEffect transition="in" filter="fade">
                                      <p:cBhvr>
                                        <p:cTn id="12" dur="500"/>
                                        <p:tgtEl>
                                          <p:spTgt spid="143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38">
                                            <p:txEl>
                                              <p:pRg st="2" end="2"/>
                                            </p:txEl>
                                          </p:spTgt>
                                        </p:tgtEl>
                                        <p:attrNameLst>
                                          <p:attrName>style.visibility</p:attrName>
                                        </p:attrNameLst>
                                      </p:cBhvr>
                                      <p:to>
                                        <p:strVal val="visible"/>
                                      </p:to>
                                    </p:set>
                                    <p:animEffect transition="in" filter="fade">
                                      <p:cBhvr>
                                        <p:cTn id="17" dur="500"/>
                                        <p:tgtEl>
                                          <p:spTgt spid="143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338">
                                            <p:txEl>
                                              <p:pRg st="3" end="3"/>
                                            </p:txEl>
                                          </p:spTgt>
                                        </p:tgtEl>
                                        <p:attrNameLst>
                                          <p:attrName>style.visibility</p:attrName>
                                        </p:attrNameLst>
                                      </p:cBhvr>
                                      <p:to>
                                        <p:strVal val="visible"/>
                                      </p:to>
                                    </p:set>
                                    <p:animEffect transition="in" filter="fade">
                                      <p:cBhvr>
                                        <p:cTn id="22" dur="500"/>
                                        <p:tgtEl>
                                          <p:spTgt spid="143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338">
                                            <p:txEl>
                                              <p:pRg st="4" end="4"/>
                                            </p:txEl>
                                          </p:spTgt>
                                        </p:tgtEl>
                                        <p:attrNameLst>
                                          <p:attrName>style.visibility</p:attrName>
                                        </p:attrNameLst>
                                      </p:cBhvr>
                                      <p:to>
                                        <p:strVal val="visible"/>
                                      </p:to>
                                    </p:set>
                                    <p:animEffect transition="in" filter="fade">
                                      <p:cBhvr>
                                        <p:cTn id="27" dur="500"/>
                                        <p:tgtEl>
                                          <p:spTgt spid="143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338">
                                            <p:txEl>
                                              <p:pRg st="5" end="5"/>
                                            </p:txEl>
                                          </p:spTgt>
                                        </p:tgtEl>
                                        <p:attrNameLst>
                                          <p:attrName>style.visibility</p:attrName>
                                        </p:attrNameLst>
                                      </p:cBhvr>
                                      <p:to>
                                        <p:strVal val="visible"/>
                                      </p:to>
                                    </p:set>
                                    <p:animEffect transition="in" filter="fade">
                                      <p:cBhvr>
                                        <p:cTn id="32" dur="500"/>
                                        <p:tgtEl>
                                          <p:spTgt spid="143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338">
                                            <p:txEl>
                                              <p:pRg st="6" end="6"/>
                                            </p:txEl>
                                          </p:spTgt>
                                        </p:tgtEl>
                                        <p:attrNameLst>
                                          <p:attrName>style.visibility</p:attrName>
                                        </p:attrNameLst>
                                      </p:cBhvr>
                                      <p:to>
                                        <p:strVal val="visible"/>
                                      </p:to>
                                    </p:set>
                                    <p:animEffect transition="in" filter="fade">
                                      <p:cBhvr>
                                        <p:cTn id="37" dur="500"/>
                                        <p:tgtEl>
                                          <p:spTgt spid="143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338">
                                            <p:txEl>
                                              <p:pRg st="7" end="7"/>
                                            </p:txEl>
                                          </p:spTgt>
                                        </p:tgtEl>
                                        <p:attrNameLst>
                                          <p:attrName>style.visibility</p:attrName>
                                        </p:attrNameLst>
                                      </p:cBhvr>
                                      <p:to>
                                        <p:strVal val="visible"/>
                                      </p:to>
                                    </p:set>
                                    <p:animEffect transition="in" filter="fade">
                                      <p:cBhvr>
                                        <p:cTn id="42" dur="500"/>
                                        <p:tgtEl>
                                          <p:spTgt spid="143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p:cNvSpPr>
            <a:spLocks noGrp="1"/>
          </p:cNvSpPr>
          <p:nvPr>
            <p:ph type="body" sz="quarter" idx="10"/>
          </p:nvPr>
        </p:nvSpPr>
        <p:spPr/>
        <p:txBody>
          <a:bodyPr/>
          <a:lstStyle/>
          <a:p>
            <a:endParaRPr lang="en-US" dirty="0">
              <a:latin typeface="Arial" charset="0"/>
            </a:endParaRPr>
          </a:p>
        </p:txBody>
      </p:sp>
      <p:sp>
        <p:nvSpPr>
          <p:cNvPr id="14338" name="Text Placeholder 2"/>
          <p:cNvSpPr>
            <a:spLocks noGrp="1"/>
          </p:cNvSpPr>
          <p:nvPr>
            <p:ph type="body" sz="quarter" idx="12"/>
          </p:nvPr>
        </p:nvSpPr>
        <p:spPr/>
        <p:txBody>
          <a:bodyPr/>
          <a:lstStyle/>
          <a:p>
            <a:r>
              <a:rPr lang="en-US" dirty="0" smtClean="0">
                <a:latin typeface="Arial" charset="0"/>
              </a:rPr>
              <a:t>Acknowledgement</a:t>
            </a:r>
          </a:p>
          <a:p>
            <a:pPr lvl="1"/>
            <a:r>
              <a:rPr lang="en-US" dirty="0" smtClean="0">
                <a:latin typeface="Arial" charset="0"/>
              </a:rPr>
              <a:t>Anonymous reviewers</a:t>
            </a:r>
            <a:endParaRPr lang="en-US" dirty="0">
              <a:latin typeface="Arial" charset="0"/>
            </a:endParaRPr>
          </a:p>
          <a:p>
            <a:pPr lvl="1"/>
            <a:r>
              <a:rPr lang="en-US" altLang="zh-CN" sz="2400" dirty="0"/>
              <a:t>Artists &amp; user study </a:t>
            </a:r>
            <a:r>
              <a:rPr lang="en-US" altLang="zh-CN" sz="2000" dirty="0"/>
              <a:t>participants</a:t>
            </a:r>
            <a:endParaRPr lang="en-US" altLang="zh-CN" dirty="0"/>
          </a:p>
          <a:p>
            <a:pPr lvl="1"/>
            <a:endParaRPr lang="en-US" dirty="0">
              <a:latin typeface="Arial" charset="0"/>
            </a:endParaRPr>
          </a:p>
        </p:txBody>
      </p:sp>
    </p:spTree>
    <p:extLst>
      <p:ext uri="{BB962C8B-B14F-4D97-AF65-F5344CB8AC3E}">
        <p14:creationId xmlns:p14="http://schemas.microsoft.com/office/powerpoint/2010/main" xmlns="" val="36814823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latin typeface="Arial" charset="0"/>
              </a:rPr>
              <a:t>Thank you very much</a:t>
            </a:r>
            <a:endParaRPr lang="en-US" dirty="0">
              <a:latin typeface="Arial"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Challenges</a:t>
            </a:r>
            <a:endParaRPr lang="zh-CN" altLang="en-US" dirty="0"/>
          </a:p>
        </p:txBody>
      </p:sp>
      <p:sp>
        <p:nvSpPr>
          <p:cNvPr id="3" name="文本占位符 2"/>
          <p:cNvSpPr>
            <a:spLocks noGrp="1"/>
          </p:cNvSpPr>
          <p:nvPr>
            <p:ph type="body" sz="quarter" idx="12"/>
          </p:nvPr>
        </p:nvSpPr>
        <p:spPr/>
        <p:txBody>
          <a:bodyPr/>
          <a:lstStyle/>
          <a:p>
            <a:r>
              <a:rPr lang="en-US" altLang="zh-CN" dirty="0" smtClean="0"/>
              <a:t>Challenges</a:t>
            </a:r>
          </a:p>
          <a:p>
            <a:pPr lvl="1"/>
            <a:r>
              <a:rPr lang="en-US" altLang="zh-CN" dirty="0" smtClean="0"/>
              <a:t>Discover edited regions</a:t>
            </a:r>
          </a:p>
          <a:p>
            <a:pPr lvl="1"/>
            <a:r>
              <a:rPr lang="en-US" altLang="zh-CN" dirty="0" smtClean="0"/>
              <a:t>Recover the edit operator</a:t>
            </a:r>
          </a:p>
          <a:p>
            <a:pPr lvl="1"/>
            <a:r>
              <a:rPr lang="en-US" altLang="zh-CN" dirty="0" smtClean="0"/>
              <a:t>Generate the editing path</a:t>
            </a:r>
          </a:p>
          <a:p>
            <a:r>
              <a:rPr lang="en-US" altLang="zh-CN" dirty="0" smtClean="0"/>
              <a:t>Step assumption</a:t>
            </a:r>
          </a:p>
          <a:p>
            <a:pPr lvl="1"/>
            <a:r>
              <a:rPr lang="en-US" altLang="zh-CN" dirty="0" smtClean="0"/>
              <a:t>Select a region</a:t>
            </a:r>
          </a:p>
          <a:p>
            <a:pPr lvl="1"/>
            <a:r>
              <a:rPr lang="en-US" altLang="zh-CN" dirty="0" smtClean="0"/>
              <a:t>Transform geometry</a:t>
            </a:r>
          </a:p>
          <a:p>
            <a:pPr lvl="1"/>
            <a:r>
              <a:rPr lang="en-US" altLang="zh-CN" dirty="0" smtClean="0"/>
              <a:t>Adjust color</a:t>
            </a:r>
            <a:endParaRPr lang="zh-CN" altLang="en-US" dirty="0"/>
          </a:p>
        </p:txBody>
      </p:sp>
    </p:spTree>
    <p:extLst>
      <p:ext uri="{BB962C8B-B14F-4D97-AF65-F5344CB8AC3E}">
        <p14:creationId xmlns:p14="http://schemas.microsoft.com/office/powerpoint/2010/main" xmlns="" val="3001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Pipeline</a:t>
            </a:r>
            <a:endParaRPr lang="zh-CN" altLang="en-US" dirty="0"/>
          </a:p>
        </p:txBody>
      </p:sp>
      <p:sp>
        <p:nvSpPr>
          <p:cNvPr id="3" name="文本占位符 2"/>
          <p:cNvSpPr>
            <a:spLocks noGrp="1"/>
          </p:cNvSpPr>
          <p:nvPr>
            <p:ph type="body" sz="quarter" idx="12"/>
          </p:nvPr>
        </p:nvSpPr>
        <p:spPr/>
        <p:txBody>
          <a:bodyPr/>
          <a:lstStyle/>
          <a:p>
            <a:r>
              <a:rPr lang="en-US" altLang="zh-CN" dirty="0" smtClean="0"/>
              <a:t>Step 1: Region Matching</a:t>
            </a:r>
          </a:p>
          <a:p>
            <a:r>
              <a:rPr lang="en-US" altLang="zh-CN" dirty="0"/>
              <a:t>Step 2: Appearance Operator Recovery</a:t>
            </a:r>
          </a:p>
          <a:p>
            <a:r>
              <a:rPr lang="en-US" altLang="zh-CN" dirty="0" smtClean="0"/>
              <a:t>Step </a:t>
            </a:r>
            <a:r>
              <a:rPr lang="en-US" altLang="zh-CN" dirty="0"/>
              <a:t>3: Recovering Editing History</a:t>
            </a:r>
          </a:p>
          <a:p>
            <a:endParaRPr lang="zh-CN" altLang="en-US" dirty="0"/>
          </a:p>
        </p:txBody>
      </p:sp>
      <p:pic>
        <p:nvPicPr>
          <p:cNvPr id="7" name="图片 6"/>
          <p:cNvPicPr>
            <a:picLocks noChangeAspect="1"/>
          </p:cNvPicPr>
          <p:nvPr/>
        </p:nvPicPr>
        <p:blipFill>
          <a:blip r:embed="rId3" cstate="print"/>
          <a:stretch>
            <a:fillRect/>
          </a:stretch>
        </p:blipFill>
        <p:spPr>
          <a:xfrm>
            <a:off x="4953000" y="2743200"/>
            <a:ext cx="3552000" cy="2664000"/>
          </a:xfrm>
          <a:prstGeom prst="rect">
            <a:avLst/>
          </a:prstGeom>
        </p:spPr>
      </p:pic>
      <p:pic>
        <p:nvPicPr>
          <p:cNvPr id="5" name="图片 4"/>
          <p:cNvPicPr>
            <a:picLocks noChangeAspect="1"/>
          </p:cNvPicPr>
          <p:nvPr/>
        </p:nvPicPr>
        <p:blipFill>
          <a:blip r:embed="rId4" cstate="print"/>
          <a:stretch>
            <a:fillRect/>
          </a:stretch>
        </p:blipFill>
        <p:spPr>
          <a:xfrm>
            <a:off x="762000" y="2743200"/>
            <a:ext cx="3552000" cy="2664000"/>
          </a:xfrm>
          <a:prstGeom prst="rect">
            <a:avLst/>
          </a:prstGeom>
        </p:spPr>
      </p:pic>
      <p:pic>
        <p:nvPicPr>
          <p:cNvPr id="10" name="图片 9"/>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4953000" y="2740629"/>
            <a:ext cx="3552000" cy="2664000"/>
          </a:xfrm>
          <a:prstGeom prst="rect">
            <a:avLst/>
          </a:prstGeom>
        </p:spPr>
      </p:pic>
      <p:pic>
        <p:nvPicPr>
          <p:cNvPr id="11" name="图片 10"/>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762000" y="2743200"/>
            <a:ext cx="3552000" cy="2664000"/>
          </a:xfrm>
          <a:prstGeom prst="rect">
            <a:avLst/>
          </a:prstGeom>
        </p:spPr>
      </p:pic>
      <p:grpSp>
        <p:nvGrpSpPr>
          <p:cNvPr id="36" name="组合 35"/>
          <p:cNvGrpSpPr/>
          <p:nvPr/>
        </p:nvGrpSpPr>
        <p:grpSpPr>
          <a:xfrm>
            <a:off x="5433651" y="801790"/>
            <a:ext cx="3598876" cy="1924325"/>
            <a:chOff x="5442589" y="986287"/>
            <a:chExt cx="3978796" cy="2127468"/>
          </a:xfrm>
        </p:grpSpPr>
        <p:grpSp>
          <p:nvGrpSpPr>
            <p:cNvPr id="8" name="组合 7"/>
            <p:cNvGrpSpPr/>
            <p:nvPr/>
          </p:nvGrpSpPr>
          <p:grpSpPr>
            <a:xfrm>
              <a:off x="5442589" y="986287"/>
              <a:ext cx="3314752" cy="1518157"/>
              <a:chOff x="5442589" y="986287"/>
              <a:chExt cx="3314752" cy="1518157"/>
            </a:xfrm>
          </p:grpSpPr>
          <p:pic>
            <p:nvPicPr>
              <p:cNvPr id="12" name="图片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442589" y="989129"/>
                <a:ext cx="3314752" cy="1515315"/>
              </a:xfrm>
              <a:prstGeom prst="rect">
                <a:avLst/>
              </a:prstGeom>
            </p:spPr>
          </p:pic>
          <p:sp>
            <p:nvSpPr>
              <p:cNvPr id="13" name="文本框 12"/>
              <p:cNvSpPr txBox="1"/>
              <p:nvPr/>
            </p:nvSpPr>
            <p:spPr>
              <a:xfrm>
                <a:off x="6654169" y="986287"/>
                <a:ext cx="891591" cy="276999"/>
              </a:xfrm>
              <a:prstGeom prst="rect">
                <a:avLst/>
              </a:prstGeom>
              <a:noFill/>
            </p:spPr>
            <p:txBody>
              <a:bodyPr wrap="none" rtlCol="0">
                <a:spAutoFit/>
              </a:bodyPr>
              <a:lstStyle/>
              <a:p>
                <a:r>
                  <a:rPr lang="en-US" altLang="zh-CN" dirty="0" smtClean="0"/>
                  <a:t>adjust hue</a:t>
                </a:r>
                <a:endParaRPr lang="zh-CN" altLang="en-US" dirty="0"/>
              </a:p>
            </p:txBody>
          </p:sp>
          <p:sp>
            <p:nvSpPr>
              <p:cNvPr id="14" name="文本框 13"/>
              <p:cNvSpPr txBox="1"/>
              <p:nvPr/>
            </p:nvSpPr>
            <p:spPr>
              <a:xfrm>
                <a:off x="5943600" y="1371600"/>
                <a:ext cx="465192" cy="276999"/>
              </a:xfrm>
              <a:prstGeom prst="rect">
                <a:avLst/>
              </a:prstGeom>
              <a:noFill/>
            </p:spPr>
            <p:txBody>
              <a:bodyPr wrap="none" rtlCol="0">
                <a:spAutoFit/>
              </a:bodyPr>
              <a:lstStyle/>
              <a:p>
                <a:r>
                  <a:rPr lang="en-US" altLang="zh-CN" dirty="0" smtClean="0"/>
                  <a:t>Hue</a:t>
                </a:r>
                <a:endParaRPr lang="zh-CN" altLang="en-US" dirty="0"/>
              </a:p>
            </p:txBody>
          </p:sp>
          <p:sp>
            <p:nvSpPr>
              <p:cNvPr id="15" name="文本框 14"/>
              <p:cNvSpPr txBox="1"/>
              <p:nvPr/>
            </p:nvSpPr>
            <p:spPr>
              <a:xfrm>
                <a:off x="5734651" y="1607513"/>
                <a:ext cx="883575" cy="276999"/>
              </a:xfrm>
              <a:prstGeom prst="rect">
                <a:avLst/>
              </a:prstGeom>
              <a:noFill/>
            </p:spPr>
            <p:txBody>
              <a:bodyPr wrap="none" rtlCol="0">
                <a:spAutoFit/>
              </a:bodyPr>
              <a:lstStyle/>
              <a:p>
                <a:r>
                  <a:rPr lang="en-US" altLang="zh-CN" dirty="0" smtClean="0"/>
                  <a:t>Saturation</a:t>
                </a:r>
                <a:endParaRPr lang="zh-CN" altLang="en-US" dirty="0"/>
              </a:p>
            </p:txBody>
          </p:sp>
          <p:sp>
            <p:nvSpPr>
              <p:cNvPr id="16" name="文本框 15"/>
              <p:cNvSpPr txBox="1"/>
              <p:nvPr/>
            </p:nvSpPr>
            <p:spPr>
              <a:xfrm>
                <a:off x="5709003" y="1834800"/>
                <a:ext cx="909223" cy="276999"/>
              </a:xfrm>
              <a:prstGeom prst="rect">
                <a:avLst/>
              </a:prstGeom>
              <a:noFill/>
            </p:spPr>
            <p:txBody>
              <a:bodyPr wrap="none" rtlCol="0">
                <a:spAutoFit/>
              </a:bodyPr>
              <a:lstStyle/>
              <a:p>
                <a:r>
                  <a:rPr lang="en-US" altLang="zh-CN" dirty="0" smtClean="0"/>
                  <a:t>Brightness</a:t>
                </a:r>
                <a:endParaRPr lang="zh-CN" altLang="en-US" dirty="0"/>
              </a:p>
            </p:txBody>
          </p:sp>
          <p:sp>
            <p:nvSpPr>
              <p:cNvPr id="17" name="文本框 16"/>
              <p:cNvSpPr txBox="1"/>
              <p:nvPr/>
            </p:nvSpPr>
            <p:spPr>
              <a:xfrm>
                <a:off x="5760056" y="2050757"/>
                <a:ext cx="832279" cy="276999"/>
              </a:xfrm>
              <a:prstGeom prst="rect">
                <a:avLst/>
              </a:prstGeom>
              <a:noFill/>
            </p:spPr>
            <p:txBody>
              <a:bodyPr wrap="none" rtlCol="0">
                <a:spAutoFit/>
              </a:bodyPr>
              <a:lstStyle/>
              <a:p>
                <a:r>
                  <a:rPr lang="en-US" altLang="zh-CN" dirty="0" smtClean="0"/>
                  <a:t>Exposure</a:t>
                </a:r>
                <a:endParaRPr lang="zh-CN" altLang="en-US" dirty="0"/>
              </a:p>
            </p:txBody>
          </p:sp>
          <p:sp>
            <p:nvSpPr>
              <p:cNvPr id="18" name="文本框 17"/>
              <p:cNvSpPr txBox="1"/>
              <p:nvPr/>
            </p:nvSpPr>
            <p:spPr>
              <a:xfrm>
                <a:off x="7510919" y="1339140"/>
                <a:ext cx="517065" cy="276999"/>
              </a:xfrm>
              <a:prstGeom prst="rect">
                <a:avLst/>
              </a:prstGeom>
              <a:noFill/>
            </p:spPr>
            <p:txBody>
              <a:bodyPr wrap="none" rtlCol="0">
                <a:spAutoFit/>
              </a:bodyPr>
              <a:lstStyle/>
              <a:p>
                <a:r>
                  <a:rPr lang="en-US" altLang="zh-CN" dirty="0" smtClean="0"/>
                  <a:t>Tone</a:t>
                </a:r>
                <a:endParaRPr lang="zh-CN" altLang="en-US" dirty="0"/>
              </a:p>
            </p:txBody>
          </p:sp>
        </p:grpSp>
        <p:grpSp>
          <p:nvGrpSpPr>
            <p:cNvPr id="20" name="组合 19"/>
            <p:cNvGrpSpPr/>
            <p:nvPr/>
          </p:nvGrpSpPr>
          <p:grpSpPr>
            <a:xfrm>
              <a:off x="5773166" y="1291678"/>
              <a:ext cx="3314753" cy="1518157"/>
              <a:chOff x="5442588" y="986287"/>
              <a:chExt cx="3314753" cy="1518157"/>
            </a:xfrm>
          </p:grpSpPr>
          <p:pic>
            <p:nvPicPr>
              <p:cNvPr id="21" name="图片 2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442588" y="989129"/>
                <a:ext cx="3314753" cy="1515315"/>
              </a:xfrm>
              <a:prstGeom prst="rect">
                <a:avLst/>
              </a:prstGeom>
            </p:spPr>
          </p:pic>
          <p:sp>
            <p:nvSpPr>
              <p:cNvPr id="22" name="文本框 21"/>
              <p:cNvSpPr txBox="1"/>
              <p:nvPr/>
            </p:nvSpPr>
            <p:spPr>
              <a:xfrm>
                <a:off x="6654169" y="986287"/>
                <a:ext cx="891591" cy="276999"/>
              </a:xfrm>
              <a:prstGeom prst="rect">
                <a:avLst/>
              </a:prstGeom>
              <a:noFill/>
            </p:spPr>
            <p:txBody>
              <a:bodyPr wrap="none" rtlCol="0">
                <a:spAutoFit/>
              </a:bodyPr>
              <a:lstStyle/>
              <a:p>
                <a:r>
                  <a:rPr lang="en-US" altLang="zh-CN" dirty="0" smtClean="0"/>
                  <a:t>adjust hue</a:t>
                </a:r>
                <a:endParaRPr lang="zh-CN" altLang="en-US" dirty="0"/>
              </a:p>
            </p:txBody>
          </p:sp>
          <p:sp>
            <p:nvSpPr>
              <p:cNvPr id="23" name="文本框 22"/>
              <p:cNvSpPr txBox="1"/>
              <p:nvPr/>
            </p:nvSpPr>
            <p:spPr>
              <a:xfrm>
                <a:off x="5943600" y="1371600"/>
                <a:ext cx="465192" cy="276999"/>
              </a:xfrm>
              <a:prstGeom prst="rect">
                <a:avLst/>
              </a:prstGeom>
              <a:noFill/>
            </p:spPr>
            <p:txBody>
              <a:bodyPr wrap="none" rtlCol="0">
                <a:spAutoFit/>
              </a:bodyPr>
              <a:lstStyle/>
              <a:p>
                <a:r>
                  <a:rPr lang="en-US" altLang="zh-CN" dirty="0" smtClean="0"/>
                  <a:t>Hue</a:t>
                </a:r>
                <a:endParaRPr lang="zh-CN" altLang="en-US" dirty="0"/>
              </a:p>
            </p:txBody>
          </p:sp>
          <p:sp>
            <p:nvSpPr>
              <p:cNvPr id="24" name="文本框 23"/>
              <p:cNvSpPr txBox="1"/>
              <p:nvPr/>
            </p:nvSpPr>
            <p:spPr>
              <a:xfrm>
                <a:off x="5734651" y="1607513"/>
                <a:ext cx="883575" cy="276999"/>
              </a:xfrm>
              <a:prstGeom prst="rect">
                <a:avLst/>
              </a:prstGeom>
              <a:noFill/>
            </p:spPr>
            <p:txBody>
              <a:bodyPr wrap="none" rtlCol="0">
                <a:spAutoFit/>
              </a:bodyPr>
              <a:lstStyle/>
              <a:p>
                <a:r>
                  <a:rPr lang="en-US" altLang="zh-CN" dirty="0" smtClean="0"/>
                  <a:t>Saturation</a:t>
                </a:r>
                <a:endParaRPr lang="zh-CN" altLang="en-US" dirty="0"/>
              </a:p>
            </p:txBody>
          </p:sp>
          <p:sp>
            <p:nvSpPr>
              <p:cNvPr id="25" name="文本框 24"/>
              <p:cNvSpPr txBox="1"/>
              <p:nvPr/>
            </p:nvSpPr>
            <p:spPr>
              <a:xfrm>
                <a:off x="5709003" y="1834800"/>
                <a:ext cx="909223" cy="276999"/>
              </a:xfrm>
              <a:prstGeom prst="rect">
                <a:avLst/>
              </a:prstGeom>
              <a:noFill/>
            </p:spPr>
            <p:txBody>
              <a:bodyPr wrap="none" rtlCol="0">
                <a:spAutoFit/>
              </a:bodyPr>
              <a:lstStyle/>
              <a:p>
                <a:r>
                  <a:rPr lang="en-US" altLang="zh-CN" dirty="0" smtClean="0"/>
                  <a:t>Brightness</a:t>
                </a:r>
                <a:endParaRPr lang="zh-CN" altLang="en-US" dirty="0"/>
              </a:p>
            </p:txBody>
          </p:sp>
          <p:sp>
            <p:nvSpPr>
              <p:cNvPr id="26" name="文本框 25"/>
              <p:cNvSpPr txBox="1"/>
              <p:nvPr/>
            </p:nvSpPr>
            <p:spPr>
              <a:xfrm>
                <a:off x="5760056" y="2050757"/>
                <a:ext cx="832279" cy="276999"/>
              </a:xfrm>
              <a:prstGeom prst="rect">
                <a:avLst/>
              </a:prstGeom>
              <a:noFill/>
            </p:spPr>
            <p:txBody>
              <a:bodyPr wrap="none" rtlCol="0">
                <a:spAutoFit/>
              </a:bodyPr>
              <a:lstStyle/>
              <a:p>
                <a:r>
                  <a:rPr lang="en-US" altLang="zh-CN" dirty="0" smtClean="0"/>
                  <a:t>Exposure</a:t>
                </a:r>
                <a:endParaRPr lang="zh-CN" altLang="en-US" dirty="0"/>
              </a:p>
            </p:txBody>
          </p:sp>
          <p:sp>
            <p:nvSpPr>
              <p:cNvPr id="27" name="文本框 26"/>
              <p:cNvSpPr txBox="1"/>
              <p:nvPr/>
            </p:nvSpPr>
            <p:spPr>
              <a:xfrm>
                <a:off x="7510919" y="1339140"/>
                <a:ext cx="517065" cy="276999"/>
              </a:xfrm>
              <a:prstGeom prst="rect">
                <a:avLst/>
              </a:prstGeom>
              <a:noFill/>
            </p:spPr>
            <p:txBody>
              <a:bodyPr wrap="none" rtlCol="0">
                <a:spAutoFit/>
              </a:bodyPr>
              <a:lstStyle/>
              <a:p>
                <a:r>
                  <a:rPr lang="en-US" altLang="zh-CN" dirty="0" smtClean="0"/>
                  <a:t>Tone</a:t>
                </a:r>
                <a:endParaRPr lang="zh-CN" altLang="en-US" dirty="0"/>
              </a:p>
            </p:txBody>
          </p:sp>
        </p:grpSp>
        <p:grpSp>
          <p:nvGrpSpPr>
            <p:cNvPr id="28" name="组合 27"/>
            <p:cNvGrpSpPr/>
            <p:nvPr/>
          </p:nvGrpSpPr>
          <p:grpSpPr>
            <a:xfrm>
              <a:off x="6106632" y="1595598"/>
              <a:ext cx="3314753" cy="1518157"/>
              <a:chOff x="5442588" y="986287"/>
              <a:chExt cx="3314753" cy="1518157"/>
            </a:xfrm>
          </p:grpSpPr>
          <p:pic>
            <p:nvPicPr>
              <p:cNvPr id="29" name="图片 2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442588" y="989129"/>
                <a:ext cx="3314753" cy="1515315"/>
              </a:xfrm>
              <a:prstGeom prst="rect">
                <a:avLst/>
              </a:prstGeom>
            </p:spPr>
          </p:pic>
          <p:sp>
            <p:nvSpPr>
              <p:cNvPr id="30" name="文本框 29"/>
              <p:cNvSpPr txBox="1"/>
              <p:nvPr/>
            </p:nvSpPr>
            <p:spPr>
              <a:xfrm>
                <a:off x="6654169" y="986287"/>
                <a:ext cx="891591" cy="276999"/>
              </a:xfrm>
              <a:prstGeom prst="rect">
                <a:avLst/>
              </a:prstGeom>
              <a:noFill/>
            </p:spPr>
            <p:txBody>
              <a:bodyPr wrap="none" rtlCol="0">
                <a:spAutoFit/>
              </a:bodyPr>
              <a:lstStyle/>
              <a:p>
                <a:r>
                  <a:rPr lang="en-US" altLang="zh-CN" dirty="0" smtClean="0"/>
                  <a:t>adjust hue</a:t>
                </a:r>
                <a:endParaRPr lang="zh-CN" altLang="en-US" dirty="0"/>
              </a:p>
            </p:txBody>
          </p:sp>
          <p:sp>
            <p:nvSpPr>
              <p:cNvPr id="31" name="文本框 30"/>
              <p:cNvSpPr txBox="1"/>
              <p:nvPr/>
            </p:nvSpPr>
            <p:spPr>
              <a:xfrm>
                <a:off x="5943600" y="1371600"/>
                <a:ext cx="465192" cy="276999"/>
              </a:xfrm>
              <a:prstGeom prst="rect">
                <a:avLst/>
              </a:prstGeom>
              <a:noFill/>
            </p:spPr>
            <p:txBody>
              <a:bodyPr wrap="none" rtlCol="0">
                <a:spAutoFit/>
              </a:bodyPr>
              <a:lstStyle/>
              <a:p>
                <a:r>
                  <a:rPr lang="en-US" altLang="zh-CN" dirty="0" smtClean="0"/>
                  <a:t>Hue</a:t>
                </a:r>
                <a:endParaRPr lang="zh-CN" altLang="en-US" dirty="0"/>
              </a:p>
            </p:txBody>
          </p:sp>
          <p:sp>
            <p:nvSpPr>
              <p:cNvPr id="32" name="文本框 31"/>
              <p:cNvSpPr txBox="1"/>
              <p:nvPr/>
            </p:nvSpPr>
            <p:spPr>
              <a:xfrm>
                <a:off x="5734651" y="1607513"/>
                <a:ext cx="883575" cy="276999"/>
              </a:xfrm>
              <a:prstGeom prst="rect">
                <a:avLst/>
              </a:prstGeom>
              <a:noFill/>
            </p:spPr>
            <p:txBody>
              <a:bodyPr wrap="none" rtlCol="0">
                <a:spAutoFit/>
              </a:bodyPr>
              <a:lstStyle/>
              <a:p>
                <a:r>
                  <a:rPr lang="en-US" altLang="zh-CN" dirty="0" smtClean="0"/>
                  <a:t>Saturation</a:t>
                </a:r>
                <a:endParaRPr lang="zh-CN" altLang="en-US" dirty="0"/>
              </a:p>
            </p:txBody>
          </p:sp>
          <p:sp>
            <p:nvSpPr>
              <p:cNvPr id="33" name="文本框 32"/>
              <p:cNvSpPr txBox="1"/>
              <p:nvPr/>
            </p:nvSpPr>
            <p:spPr>
              <a:xfrm>
                <a:off x="5709003" y="1834800"/>
                <a:ext cx="909223" cy="276999"/>
              </a:xfrm>
              <a:prstGeom prst="rect">
                <a:avLst/>
              </a:prstGeom>
              <a:noFill/>
            </p:spPr>
            <p:txBody>
              <a:bodyPr wrap="none" rtlCol="0">
                <a:spAutoFit/>
              </a:bodyPr>
              <a:lstStyle/>
              <a:p>
                <a:r>
                  <a:rPr lang="en-US" altLang="zh-CN" dirty="0" smtClean="0"/>
                  <a:t>Brightness</a:t>
                </a:r>
                <a:endParaRPr lang="zh-CN" altLang="en-US" dirty="0"/>
              </a:p>
            </p:txBody>
          </p:sp>
          <p:sp>
            <p:nvSpPr>
              <p:cNvPr id="34" name="文本框 33"/>
              <p:cNvSpPr txBox="1"/>
              <p:nvPr/>
            </p:nvSpPr>
            <p:spPr>
              <a:xfrm>
                <a:off x="5760056" y="2050757"/>
                <a:ext cx="832279" cy="276999"/>
              </a:xfrm>
              <a:prstGeom prst="rect">
                <a:avLst/>
              </a:prstGeom>
              <a:noFill/>
            </p:spPr>
            <p:txBody>
              <a:bodyPr wrap="none" rtlCol="0">
                <a:spAutoFit/>
              </a:bodyPr>
              <a:lstStyle/>
              <a:p>
                <a:r>
                  <a:rPr lang="en-US" altLang="zh-CN" dirty="0" smtClean="0"/>
                  <a:t>Exposure</a:t>
                </a:r>
                <a:endParaRPr lang="zh-CN" altLang="en-US" dirty="0"/>
              </a:p>
            </p:txBody>
          </p:sp>
          <p:sp>
            <p:nvSpPr>
              <p:cNvPr id="35" name="文本框 34"/>
              <p:cNvSpPr txBox="1"/>
              <p:nvPr/>
            </p:nvSpPr>
            <p:spPr>
              <a:xfrm>
                <a:off x="7510919" y="1339140"/>
                <a:ext cx="517065" cy="276999"/>
              </a:xfrm>
              <a:prstGeom prst="rect">
                <a:avLst/>
              </a:prstGeom>
              <a:noFill/>
            </p:spPr>
            <p:txBody>
              <a:bodyPr wrap="none" rtlCol="0">
                <a:spAutoFit/>
              </a:bodyPr>
              <a:lstStyle/>
              <a:p>
                <a:r>
                  <a:rPr lang="en-US" altLang="zh-CN" dirty="0" smtClean="0"/>
                  <a:t>Tone</a:t>
                </a:r>
                <a:endParaRPr lang="zh-CN" altLang="en-US" dirty="0"/>
              </a:p>
            </p:txBody>
          </p:sp>
        </p:grpSp>
      </p:grpSp>
    </p:spTree>
    <p:extLst>
      <p:ext uri="{BB962C8B-B14F-4D97-AF65-F5344CB8AC3E}">
        <p14:creationId xmlns:p14="http://schemas.microsoft.com/office/powerpoint/2010/main" xmlns="" val="83771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6"/>
                                        </p:tgtEl>
                                      </p:cBhvr>
                                    </p:animEffect>
                                    <p:set>
                                      <p:cBhvr>
                                        <p:cTn id="38" dur="1" fill="hold">
                                          <p:stCondLst>
                                            <p:cond delay="499"/>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Pipeline</a:t>
            </a:r>
            <a:endParaRPr lang="zh-CN" altLang="en-US" dirty="0"/>
          </a:p>
        </p:txBody>
      </p:sp>
      <p:sp>
        <p:nvSpPr>
          <p:cNvPr id="3" name="文本占位符 2"/>
          <p:cNvSpPr>
            <a:spLocks noGrp="1"/>
          </p:cNvSpPr>
          <p:nvPr>
            <p:ph type="body" sz="quarter" idx="12"/>
          </p:nvPr>
        </p:nvSpPr>
        <p:spPr/>
        <p:txBody>
          <a:bodyPr/>
          <a:lstStyle/>
          <a:p>
            <a:r>
              <a:rPr lang="en-US" altLang="zh-CN" dirty="0" smtClean="0"/>
              <a:t>Step 1: Region Matching</a:t>
            </a:r>
          </a:p>
          <a:p>
            <a:r>
              <a:rPr lang="en-US" altLang="zh-CN" dirty="0"/>
              <a:t>Step 2: Appearance Operator Recovery</a:t>
            </a:r>
          </a:p>
          <a:p>
            <a:r>
              <a:rPr lang="en-US" altLang="zh-CN" dirty="0" smtClean="0"/>
              <a:t>Step </a:t>
            </a:r>
            <a:r>
              <a:rPr lang="en-US" altLang="zh-CN" dirty="0"/>
              <a:t>3: Recovering Editing History</a:t>
            </a:r>
          </a:p>
          <a:p>
            <a:endParaRPr lang="zh-CN" altLang="en-US" dirty="0"/>
          </a:p>
        </p:txBody>
      </p:sp>
      <p:pic>
        <p:nvPicPr>
          <p:cNvPr id="11" name="图片 10"/>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762000" y="2743200"/>
            <a:ext cx="3552000" cy="2664000"/>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4953000" y="2743200"/>
            <a:ext cx="3552000" cy="2664000"/>
          </a:xfrm>
          <a:prstGeom prst="rect">
            <a:avLst/>
          </a:prstGeom>
        </p:spPr>
      </p:pic>
      <p:grpSp>
        <p:nvGrpSpPr>
          <p:cNvPr id="4" name="组合 3"/>
          <p:cNvGrpSpPr/>
          <p:nvPr/>
        </p:nvGrpSpPr>
        <p:grpSpPr>
          <a:xfrm>
            <a:off x="505305" y="3118281"/>
            <a:ext cx="8285790" cy="2288919"/>
            <a:chOff x="505305" y="3717966"/>
            <a:chExt cx="8285790" cy="2288919"/>
          </a:xfrm>
        </p:grpSpPr>
        <p:pic>
          <p:nvPicPr>
            <p:cNvPr id="20" name="图片 19"/>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505305" y="3717966"/>
              <a:ext cx="8285790" cy="2288919"/>
            </a:xfrm>
            <a:prstGeom prst="rect">
              <a:avLst/>
            </a:prstGeom>
          </p:spPr>
        </p:pic>
        <p:sp>
          <p:nvSpPr>
            <p:cNvPr id="21" name="文本框 20"/>
            <p:cNvSpPr txBox="1"/>
            <p:nvPr/>
          </p:nvSpPr>
          <p:spPr>
            <a:xfrm>
              <a:off x="990600" y="3717966"/>
              <a:ext cx="1651414" cy="400110"/>
            </a:xfrm>
            <a:prstGeom prst="rect">
              <a:avLst/>
            </a:prstGeom>
            <a:noFill/>
          </p:spPr>
          <p:txBody>
            <a:bodyPr wrap="none" rtlCol="0">
              <a:spAutoFit/>
            </a:bodyPr>
            <a:lstStyle/>
            <a:p>
              <a:r>
                <a:rPr lang="en-US" altLang="zh-CN" sz="2000" dirty="0" smtClean="0"/>
                <a:t>1. adjust hue</a:t>
              </a:r>
              <a:endParaRPr lang="zh-CN" altLang="en-US" sz="2000" dirty="0"/>
            </a:p>
          </p:txBody>
        </p:sp>
        <p:sp>
          <p:nvSpPr>
            <p:cNvPr id="22" name="文本框 21"/>
            <p:cNvSpPr txBox="1"/>
            <p:nvPr/>
          </p:nvSpPr>
          <p:spPr>
            <a:xfrm>
              <a:off x="3733800" y="3717966"/>
              <a:ext cx="1265090" cy="400110"/>
            </a:xfrm>
            <a:prstGeom prst="rect">
              <a:avLst/>
            </a:prstGeom>
            <a:noFill/>
          </p:spPr>
          <p:txBody>
            <a:bodyPr wrap="none" rtlCol="0">
              <a:spAutoFit/>
            </a:bodyPr>
            <a:lstStyle/>
            <a:p>
              <a:r>
                <a:rPr lang="en-US" altLang="zh-CN" sz="2000" dirty="0" smtClean="0"/>
                <a:t>2. deform</a:t>
              </a:r>
              <a:endParaRPr lang="zh-CN" altLang="en-US" sz="2000" dirty="0"/>
            </a:p>
          </p:txBody>
        </p:sp>
        <p:sp>
          <p:nvSpPr>
            <p:cNvPr id="23" name="文本框 22"/>
            <p:cNvSpPr txBox="1"/>
            <p:nvPr/>
          </p:nvSpPr>
          <p:spPr>
            <a:xfrm>
              <a:off x="6019800" y="3840778"/>
              <a:ext cx="1095172" cy="400110"/>
            </a:xfrm>
            <a:prstGeom prst="rect">
              <a:avLst/>
            </a:prstGeom>
            <a:noFill/>
          </p:spPr>
          <p:txBody>
            <a:bodyPr wrap="none" rtlCol="0">
              <a:spAutoFit/>
            </a:bodyPr>
            <a:lstStyle/>
            <a:p>
              <a:r>
                <a:rPr lang="en-US" altLang="zh-CN" sz="2000" dirty="0" smtClean="0"/>
                <a:t>3. move</a:t>
              </a:r>
              <a:endParaRPr lang="zh-CN" altLang="en-US" sz="2000" dirty="0"/>
            </a:p>
          </p:txBody>
        </p:sp>
      </p:grpSp>
    </p:spTree>
    <p:extLst>
      <p:ext uri="{BB962C8B-B14F-4D97-AF65-F5344CB8AC3E}">
        <p14:creationId xmlns:p14="http://schemas.microsoft.com/office/powerpoint/2010/main" xmlns="" val="9239541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0-ppt_w/2"/>
                                          </p:val>
                                        </p:tav>
                                      </p:tavLst>
                                    </p:anim>
                                    <p:anim calcmode="lin" valueType="num">
                                      <p:cBhvr additive="base">
                                        <p:cTn id="7" dur="500"/>
                                        <p:tgtEl>
                                          <p:spTgt spid="11"/>
                                        </p:tgtEl>
                                        <p:attrNameLst>
                                          <p:attrName>ppt_y</p:attrName>
                                        </p:attrNameLst>
                                      </p:cBhvr>
                                      <p:tavLst>
                                        <p:tav tm="0">
                                          <p:val>
                                            <p:strVal val="ppt_y"/>
                                          </p:val>
                                        </p:tav>
                                        <p:tav tm="100000">
                                          <p:val>
                                            <p:strVal val="ppt_y"/>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10"/>
                                        </p:tgtEl>
                                        <p:attrNameLst>
                                          <p:attrName>ppt_x</p:attrName>
                                        </p:attrNameLst>
                                      </p:cBhvr>
                                      <p:tavLst>
                                        <p:tav tm="0">
                                          <p:val>
                                            <p:strVal val="ppt_x"/>
                                          </p:val>
                                        </p:tav>
                                        <p:tav tm="100000">
                                          <p:val>
                                            <p:strVal val="1+ppt_w/2"/>
                                          </p:val>
                                        </p:tav>
                                      </p:tavLst>
                                    </p:anim>
                                    <p:anim calcmode="lin" valueType="num">
                                      <p:cBhvr additive="base">
                                        <p:cTn id="11" dur="500"/>
                                        <p:tgtEl>
                                          <p:spTgt spid="10"/>
                                        </p:tgtEl>
                                        <p:attrNameLst>
                                          <p:attrName>ppt_y</p:attrName>
                                        </p:attrNameLst>
                                      </p:cBhvr>
                                      <p:tavLst>
                                        <p:tav tm="0">
                                          <p:val>
                                            <p:strVal val="ppt_y"/>
                                          </p:val>
                                        </p:tav>
                                        <p:tav tm="100000">
                                          <p:val>
                                            <p:strVal val="ppt_y"/>
                                          </p:val>
                                        </p:tav>
                                      </p:tavLst>
                                    </p:anim>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Pipeline</a:t>
            </a:r>
            <a:endParaRPr lang="zh-CN" altLang="en-US" dirty="0"/>
          </a:p>
        </p:txBody>
      </p:sp>
      <p:sp>
        <p:nvSpPr>
          <p:cNvPr id="3" name="文本占位符 2"/>
          <p:cNvSpPr>
            <a:spLocks noGrp="1"/>
          </p:cNvSpPr>
          <p:nvPr>
            <p:ph type="body" sz="quarter" idx="12"/>
          </p:nvPr>
        </p:nvSpPr>
        <p:spPr/>
        <p:txBody>
          <a:bodyPr/>
          <a:lstStyle/>
          <a:p>
            <a:r>
              <a:rPr lang="en-US" altLang="zh-CN" dirty="0" smtClean="0">
                <a:solidFill>
                  <a:srgbClr val="FF0000"/>
                </a:solidFill>
              </a:rPr>
              <a:t>Step 1</a:t>
            </a:r>
          </a:p>
          <a:p>
            <a:pPr lvl="1"/>
            <a:r>
              <a:rPr lang="en-US" altLang="zh-CN" dirty="0">
                <a:solidFill>
                  <a:srgbClr val="FF0000"/>
                </a:solidFill>
                <a:latin typeface="Arial" charset="0"/>
              </a:rPr>
              <a:t>Region Matching</a:t>
            </a:r>
          </a:p>
          <a:p>
            <a:r>
              <a:rPr lang="en-US" altLang="zh-CN" dirty="0" smtClean="0"/>
              <a:t>Step 2</a:t>
            </a:r>
          </a:p>
          <a:p>
            <a:pPr lvl="1"/>
            <a:r>
              <a:rPr lang="en-US" altLang="zh-CN" dirty="0">
                <a:latin typeface="Arial" charset="0"/>
              </a:rPr>
              <a:t>Appearance Operator </a:t>
            </a:r>
            <a:r>
              <a:rPr lang="en-US" altLang="zh-CN" dirty="0" smtClean="0">
                <a:latin typeface="Arial" charset="0"/>
              </a:rPr>
              <a:t>Recovery</a:t>
            </a:r>
          </a:p>
          <a:p>
            <a:r>
              <a:rPr lang="en-US" altLang="zh-CN" dirty="0" smtClean="0">
                <a:latin typeface="Arial" charset="0"/>
              </a:rPr>
              <a:t>Step 3</a:t>
            </a:r>
          </a:p>
          <a:p>
            <a:pPr lvl="1"/>
            <a:r>
              <a:rPr lang="en-US" altLang="zh-CN" dirty="0">
                <a:latin typeface="Arial" charset="0"/>
              </a:rPr>
              <a:t>Recovering Editing History</a:t>
            </a:r>
            <a:endParaRPr lang="zh-CN" altLang="en-US" dirty="0"/>
          </a:p>
        </p:txBody>
      </p:sp>
    </p:spTree>
    <p:extLst>
      <p:ext uri="{BB962C8B-B14F-4D97-AF65-F5344CB8AC3E}">
        <p14:creationId xmlns:p14="http://schemas.microsoft.com/office/powerpoint/2010/main" xmlns="" val="1043739151"/>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latin typeface="Arial" charset="0"/>
              </a:rPr>
              <a:t>Step 1: Region Matching</a:t>
            </a:r>
          </a:p>
        </p:txBody>
      </p:sp>
      <p:sp>
        <p:nvSpPr>
          <p:cNvPr id="3" name="文本占位符 2"/>
          <p:cNvSpPr>
            <a:spLocks noGrp="1"/>
          </p:cNvSpPr>
          <p:nvPr>
            <p:ph type="body" sz="quarter" idx="12"/>
          </p:nvPr>
        </p:nvSpPr>
        <p:spPr/>
        <p:txBody>
          <a:bodyPr/>
          <a:lstStyle/>
          <a:p>
            <a:r>
              <a:rPr lang="en-US" altLang="zh-CN" dirty="0" smtClean="0">
                <a:solidFill>
                  <a:schemeClr val="tx1"/>
                </a:solidFill>
                <a:latin typeface="Arial" charset="0"/>
              </a:rPr>
              <a:t>Target</a:t>
            </a:r>
          </a:p>
          <a:p>
            <a:pPr lvl="1"/>
            <a:r>
              <a:rPr lang="en-US" altLang="zh-CN" dirty="0" smtClean="0">
                <a:solidFill>
                  <a:schemeClr val="tx1"/>
                </a:solidFill>
                <a:latin typeface="Arial" charset="0"/>
              </a:rPr>
              <a:t>Give source and edited image pair</a:t>
            </a:r>
          </a:p>
          <a:p>
            <a:pPr lvl="1"/>
            <a:r>
              <a:rPr lang="en-US" altLang="zh-CN" dirty="0" smtClean="0">
                <a:solidFill>
                  <a:schemeClr val="tx1"/>
                </a:solidFill>
                <a:latin typeface="Arial" charset="0"/>
              </a:rPr>
              <a:t>Find matched regions</a:t>
            </a:r>
          </a:p>
          <a:p>
            <a:r>
              <a:rPr lang="en-US" altLang="zh-CN" dirty="0" smtClean="0">
                <a:solidFill>
                  <a:schemeClr val="tx1"/>
                </a:solidFill>
                <a:latin typeface="Arial" charset="0"/>
              </a:rPr>
              <a:t>Sub-steps</a:t>
            </a:r>
          </a:p>
          <a:p>
            <a:pPr lvl="1"/>
            <a:r>
              <a:rPr lang="en-US" altLang="zh-CN" dirty="0" smtClean="0">
                <a:solidFill>
                  <a:schemeClr val="tx1"/>
                </a:solidFill>
                <a:latin typeface="Arial" charset="0"/>
              </a:rPr>
              <a:t>1. </a:t>
            </a:r>
            <a:r>
              <a:rPr lang="en-US" altLang="zh-CN" dirty="0">
                <a:latin typeface="Arial" charset="0"/>
              </a:rPr>
              <a:t>Compute dense correspondence between image pairs</a:t>
            </a:r>
          </a:p>
          <a:p>
            <a:pPr lvl="1"/>
            <a:r>
              <a:rPr lang="en-US" altLang="zh-CN" dirty="0" smtClean="0">
                <a:solidFill>
                  <a:schemeClr val="tx1"/>
                </a:solidFill>
                <a:latin typeface="Arial" charset="0"/>
              </a:rPr>
              <a:t>2. </a:t>
            </a:r>
            <a:r>
              <a:rPr lang="en-US" altLang="zh-CN" dirty="0">
                <a:latin typeface="Arial" charset="0"/>
              </a:rPr>
              <a:t>Merge consistent patches into regions</a:t>
            </a:r>
          </a:p>
          <a:p>
            <a:pPr lvl="1"/>
            <a:r>
              <a:rPr lang="en-US" altLang="zh-CN" dirty="0" smtClean="0">
                <a:solidFill>
                  <a:schemeClr val="tx1"/>
                </a:solidFill>
                <a:latin typeface="Arial" charset="0"/>
              </a:rPr>
              <a:t>3. </a:t>
            </a:r>
            <a:r>
              <a:rPr lang="en-US" altLang="zh-CN" dirty="0">
                <a:latin typeface="Arial" charset="0"/>
              </a:rPr>
              <a:t>Color transform estimation for each region</a:t>
            </a:r>
          </a:p>
          <a:p>
            <a:pPr lvl="1"/>
            <a:endParaRPr lang="en-US" altLang="zh-CN" dirty="0">
              <a:solidFill>
                <a:schemeClr val="tx1"/>
              </a:solidFill>
              <a:latin typeface="Arial" charset="0"/>
            </a:endParaRPr>
          </a:p>
        </p:txBody>
      </p:sp>
    </p:spTree>
    <p:extLst>
      <p:ext uri="{BB962C8B-B14F-4D97-AF65-F5344CB8AC3E}">
        <p14:creationId xmlns:p14="http://schemas.microsoft.com/office/powerpoint/2010/main" xmlns="" val="9285344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2"/>
          <p:cNvSpPr>
            <a:spLocks noGrp="1"/>
          </p:cNvSpPr>
          <p:nvPr>
            <p:ph type="body" sz="quarter" idx="12"/>
          </p:nvPr>
        </p:nvSpPr>
        <p:spPr/>
        <p:txBody>
          <a:bodyPr/>
          <a:lstStyle/>
          <a:p>
            <a:r>
              <a:rPr lang="en-US" dirty="0" smtClean="0">
                <a:latin typeface="Arial" charset="0"/>
              </a:rPr>
              <a:t>Compute dense correspondence between image pairs</a:t>
            </a:r>
          </a:p>
          <a:p>
            <a:pPr lvl="1"/>
            <a:r>
              <a:rPr lang="en-US" altLang="zh-CN" dirty="0">
                <a:latin typeface="Arial" charset="0"/>
              </a:rPr>
              <a:t>NRDC [[</a:t>
            </a:r>
            <a:r>
              <a:rPr lang="en-US" altLang="zh-CN" dirty="0" err="1">
                <a:latin typeface="Arial" charset="0"/>
              </a:rPr>
              <a:t>HaCohen</a:t>
            </a:r>
            <a:r>
              <a:rPr lang="en-US" altLang="zh-CN" dirty="0">
                <a:latin typeface="Arial" charset="0"/>
              </a:rPr>
              <a:t> et al. 2011]</a:t>
            </a:r>
          </a:p>
          <a:p>
            <a:pPr lvl="2"/>
            <a:r>
              <a:rPr lang="en-US" dirty="0" smtClean="0">
                <a:latin typeface="Arial" charset="0"/>
              </a:rPr>
              <a:t>Based on Generalized </a:t>
            </a:r>
            <a:r>
              <a:rPr lang="en-US" dirty="0" err="1" smtClean="0">
                <a:latin typeface="Arial" charset="0"/>
              </a:rPr>
              <a:t>PatchMatch</a:t>
            </a:r>
            <a:endParaRPr lang="en-US" dirty="0" smtClean="0">
              <a:latin typeface="Arial" charset="0"/>
            </a:endParaRPr>
          </a:p>
          <a:p>
            <a:pPr lvl="2"/>
            <a:r>
              <a:rPr lang="en-US" dirty="0" smtClean="0">
                <a:latin typeface="Arial" charset="0"/>
              </a:rPr>
              <a:t>Randomly initialize correspondence</a:t>
            </a:r>
          </a:p>
          <a:p>
            <a:pPr lvl="2"/>
            <a:r>
              <a:rPr lang="en-US" dirty="0" smtClean="0">
                <a:latin typeface="Arial" charset="0"/>
              </a:rPr>
              <a:t>Propagate good matches</a:t>
            </a:r>
          </a:p>
          <a:p>
            <a:pPr lvl="2"/>
            <a:r>
              <a:rPr lang="en-US" dirty="0" smtClean="0">
                <a:latin typeface="Arial" charset="0"/>
              </a:rPr>
              <a:t>Coarse to fine</a:t>
            </a:r>
          </a:p>
          <a:p>
            <a:pPr lvl="2"/>
            <a:r>
              <a:rPr lang="en-US" dirty="0" smtClean="0">
                <a:solidFill>
                  <a:srgbClr val="FF0000"/>
                </a:solidFill>
                <a:latin typeface="Arial" charset="0"/>
              </a:rPr>
              <a:t>Cannot handle drastic hue change</a:t>
            </a:r>
          </a:p>
          <a:p>
            <a:pPr lvl="2"/>
            <a:endParaRPr lang="en-US" dirty="0" smtClean="0">
              <a:latin typeface="Arial" charset="0"/>
            </a:endParaRPr>
          </a:p>
        </p:txBody>
      </p:sp>
      <p:sp>
        <p:nvSpPr>
          <p:cNvPr id="14337" name="Text Placeholder 1"/>
          <p:cNvSpPr>
            <a:spLocks noGrp="1"/>
          </p:cNvSpPr>
          <p:nvPr>
            <p:ph type="body" sz="quarter" idx="10"/>
          </p:nvPr>
        </p:nvSpPr>
        <p:spPr/>
        <p:txBody>
          <a:bodyPr/>
          <a:lstStyle/>
          <a:p>
            <a:r>
              <a:rPr lang="en-US" altLang="zh-CN" dirty="0" smtClean="0">
                <a:latin typeface="Arial" charset="0"/>
              </a:rPr>
              <a:t>Step 1: Region Matching</a:t>
            </a:r>
            <a:endParaRPr lang="en-US" dirty="0">
              <a:latin typeface="Arial" charset="0"/>
            </a:endParaRPr>
          </a:p>
        </p:txBody>
      </p:sp>
      <p:pic>
        <p:nvPicPr>
          <p:cNvPr id="8" name="图片 7"/>
          <p:cNvPicPr>
            <a:picLocks noChangeAspect="1"/>
          </p:cNvPicPr>
          <p:nvPr/>
        </p:nvPicPr>
        <p:blipFill>
          <a:blip r:embed="rId3" cstate="print"/>
          <a:stretch>
            <a:fillRect/>
          </a:stretch>
        </p:blipFill>
        <p:spPr>
          <a:xfrm>
            <a:off x="685800" y="3659759"/>
            <a:ext cx="3733800" cy="2333625"/>
          </a:xfrm>
          <a:prstGeom prst="rect">
            <a:avLst/>
          </a:prstGeom>
        </p:spPr>
      </p:pic>
      <p:pic>
        <p:nvPicPr>
          <p:cNvPr id="2" name="图片 1"/>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4723907" y="3659759"/>
            <a:ext cx="3738239" cy="233639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5552932" y="1612900"/>
            <a:ext cx="2909214" cy="1818259"/>
          </a:xfrm>
          <a:prstGeom prst="rect">
            <a:avLst/>
          </a:prstGeom>
        </p:spPr>
      </p:pic>
    </p:spTree>
    <p:extLst>
      <p:ext uri="{BB962C8B-B14F-4D97-AF65-F5344CB8AC3E}">
        <p14:creationId xmlns:p14="http://schemas.microsoft.com/office/powerpoint/2010/main" xmlns="" val="39268134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38">
                                            <p:txEl>
                                              <p:pRg st="1" end="1"/>
                                            </p:txEl>
                                          </p:spTgt>
                                        </p:tgtEl>
                                        <p:attrNameLst>
                                          <p:attrName>style.visibility</p:attrName>
                                        </p:attrNameLst>
                                      </p:cBhvr>
                                      <p:to>
                                        <p:strVal val="visible"/>
                                      </p:to>
                                    </p:set>
                                    <p:animEffect transition="in" filter="fade">
                                      <p:cBhvr>
                                        <p:cTn id="10" dur="500"/>
                                        <p:tgtEl>
                                          <p:spTgt spid="1433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animEffect transition="in" filter="fade">
                                      <p:cBhvr>
                                        <p:cTn id="15" dur="500"/>
                                        <p:tgtEl>
                                          <p:spTgt spid="1433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38">
                                            <p:txEl>
                                              <p:pRg st="3" end="3"/>
                                            </p:txEl>
                                          </p:spTgt>
                                        </p:tgtEl>
                                        <p:attrNameLst>
                                          <p:attrName>style.visibility</p:attrName>
                                        </p:attrNameLst>
                                      </p:cBhvr>
                                      <p:to>
                                        <p:strVal val="visible"/>
                                      </p:to>
                                    </p:set>
                                    <p:animEffect transition="in" filter="fade">
                                      <p:cBhvr>
                                        <p:cTn id="20" dur="500"/>
                                        <p:tgtEl>
                                          <p:spTgt spid="1433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338">
                                            <p:txEl>
                                              <p:pRg st="4" end="4"/>
                                            </p:txEl>
                                          </p:spTgt>
                                        </p:tgtEl>
                                        <p:attrNameLst>
                                          <p:attrName>style.visibility</p:attrName>
                                        </p:attrNameLst>
                                      </p:cBhvr>
                                      <p:to>
                                        <p:strVal val="visible"/>
                                      </p:to>
                                    </p:set>
                                    <p:animEffect transition="in" filter="fade">
                                      <p:cBhvr>
                                        <p:cTn id="25" dur="500"/>
                                        <p:tgtEl>
                                          <p:spTgt spid="1433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38">
                                            <p:txEl>
                                              <p:pRg st="5" end="5"/>
                                            </p:txEl>
                                          </p:spTgt>
                                        </p:tgtEl>
                                        <p:attrNameLst>
                                          <p:attrName>style.visibility</p:attrName>
                                        </p:attrNameLst>
                                      </p:cBhvr>
                                      <p:to>
                                        <p:strVal val="visible"/>
                                      </p:to>
                                    </p:set>
                                    <p:animEffect transition="in" filter="fade">
                                      <p:cBhvr>
                                        <p:cTn id="30" dur="500"/>
                                        <p:tgtEl>
                                          <p:spTgt spid="1433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338">
                                            <p:txEl>
                                              <p:pRg st="6" end="6"/>
                                            </p:txEl>
                                          </p:spTgt>
                                        </p:tgtEl>
                                        <p:attrNameLst>
                                          <p:attrName>style.visibility</p:attrName>
                                        </p:attrNameLst>
                                      </p:cBhvr>
                                      <p:to>
                                        <p:strVal val="visible"/>
                                      </p:to>
                                    </p:set>
                                    <p:animEffect transition="in" filter="fade">
                                      <p:cBhvr>
                                        <p:cTn id="48" dur="500"/>
                                        <p:tgtEl>
                                          <p:spTgt spid="143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theme/theme1.xml><?xml version="1.0" encoding="utf-8"?>
<a:theme xmlns:a="http://schemas.openxmlformats.org/drawingml/2006/main" name="Default - Title and Content">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Default - Title and Content">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30310</TotalTime>
  <Pages>0</Pages>
  <Words>3283</Words>
  <Characters>0</Characters>
  <Application>Microsoft Office PowerPoint</Application>
  <PresentationFormat>全屏显示(4:3)</PresentationFormat>
  <Lines>0</Lines>
  <Paragraphs>399</Paragraphs>
  <Slides>35</Slides>
  <Notes>35</Notes>
  <HiddenSlides>0</HiddenSlides>
  <MMClips>0</MMClips>
  <ScaleCrop>false</ScaleCrop>
  <HeadingPairs>
    <vt:vector size="4" baseType="variant">
      <vt:variant>
        <vt:lpstr>主题</vt:lpstr>
      </vt:variant>
      <vt:variant>
        <vt:i4>5</vt:i4>
      </vt:variant>
      <vt:variant>
        <vt:lpstr>幻灯片标题</vt:lpstr>
      </vt:variant>
      <vt:variant>
        <vt:i4>35</vt:i4>
      </vt:variant>
    </vt:vector>
  </HeadingPairs>
  <TitlesOfParts>
    <vt:vector size="40" baseType="lpstr">
      <vt:lpstr>Default - Title and Content</vt:lpstr>
      <vt:lpstr>Custom Design</vt:lpstr>
      <vt:lpstr>1_Custom Design</vt:lpstr>
      <vt:lpstr>2_Custom Design</vt:lpstr>
      <vt:lpstr>3_Custom Design</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Thank you very much</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 Widjaja</dc:creator>
  <cp:lastModifiedBy>Administrator</cp:lastModifiedBy>
  <cp:revision>712</cp:revision>
  <dcterms:modified xsi:type="dcterms:W3CDTF">2013-12-03T09:05:27Z</dcterms:modified>
</cp:coreProperties>
</file>