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28" r:id="rId2"/>
    <p:sldId id="257" r:id="rId3"/>
    <p:sldId id="265" r:id="rId4"/>
    <p:sldId id="262" r:id="rId5"/>
    <p:sldId id="266" r:id="rId6"/>
    <p:sldId id="267" r:id="rId7"/>
    <p:sldId id="330" r:id="rId8"/>
    <p:sldId id="315" r:id="rId9"/>
    <p:sldId id="275" r:id="rId10"/>
    <p:sldId id="282" r:id="rId11"/>
    <p:sldId id="331" r:id="rId12"/>
    <p:sldId id="316" r:id="rId13"/>
    <p:sldId id="280" r:id="rId14"/>
    <p:sldId id="281" r:id="rId15"/>
    <p:sldId id="322" r:id="rId16"/>
    <p:sldId id="285" r:id="rId17"/>
    <p:sldId id="287" r:id="rId18"/>
    <p:sldId id="318" r:id="rId19"/>
    <p:sldId id="319" r:id="rId20"/>
    <p:sldId id="320" r:id="rId21"/>
    <p:sldId id="324" r:id="rId22"/>
    <p:sldId id="327" r:id="rId23"/>
    <p:sldId id="326" r:id="rId24"/>
    <p:sldId id="325" r:id="rId25"/>
    <p:sldId id="292" r:id="rId26"/>
    <p:sldId id="314" r:id="rId27"/>
    <p:sldId id="297" r:id="rId28"/>
    <p:sldId id="298" r:id="rId29"/>
    <p:sldId id="299" r:id="rId30"/>
    <p:sldId id="302" r:id="rId31"/>
    <p:sldId id="313" r:id="rId32"/>
    <p:sldId id="305" r:id="rId33"/>
    <p:sldId id="307" r:id="rId34"/>
    <p:sldId id="308" r:id="rId35"/>
    <p:sldId id="310" r:id="rId36"/>
    <p:sldId id="329" r:id="rId3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DC3E6"/>
    <a:srgbClr val="EAAF01"/>
    <a:srgbClr val="9D5F8C"/>
    <a:srgbClr val="E2A66F"/>
    <a:srgbClr val="A97EB2"/>
    <a:srgbClr val="FFF2CC"/>
    <a:srgbClr val="88AA63"/>
    <a:srgbClr val="A68C3E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84" autoAdjust="0"/>
    <p:restoredTop sz="75901" autoAdjust="0"/>
  </p:normalViewPr>
  <p:slideViewPr>
    <p:cSldViewPr snapToGrid="0">
      <p:cViewPr varScale="1">
        <p:scale>
          <a:sx n="77" d="100"/>
          <a:sy n="77" d="100"/>
        </p:scale>
        <p:origin x="654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8CCE06-2EE3-4723-A06B-4A0F652DD66A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021B7-799C-44F4-952C-F775CA0214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097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Hello everyone, I am </a:t>
            </a:r>
            <a:r>
              <a:rPr lang="en-US" altLang="zh-CN" dirty="0" err="1"/>
              <a:t>Yotam</a:t>
            </a:r>
            <a:r>
              <a:rPr lang="en-US" altLang="zh-CN" dirty="0"/>
              <a:t> </a:t>
            </a:r>
            <a:r>
              <a:rPr lang="en-US" altLang="zh-CN" dirty="0" err="1"/>
              <a:t>Gingold</a:t>
            </a:r>
            <a:r>
              <a:rPr lang="en-US" altLang="zh-CN" dirty="0"/>
              <a:t> from George Mason University, it’s my honor to present our work ‘Image vectorization and editing via linear gradient layer decomposition’.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64994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ct val="100000"/>
                  </a:lnSpc>
                </a:pPr>
                <a:r>
                  <a:rPr lang="en-US" altLang="zh-CN" dirty="0"/>
                  <a:t>Multi-layer vectorization is a severely under-constrained problem, for a given rater image, there are </a:t>
                </a:r>
                <a:r>
                  <a:rPr lang="en-US" altLang="zh-CN" sz="1200" kern="0" dirty="0">
                    <a:solidFill>
                      <a:schemeClr val="tx2"/>
                    </a:solidFill>
                    <a:latin typeface="Candara" panose="020E0502030303020204" pitchFamily="34" charset="0"/>
                  </a:rPr>
                  <a:t>infinite number of possibilities.</a:t>
                </a:r>
              </a:p>
              <a:p>
                <a:pPr marL="0" indent="0">
                  <a:lnSpc>
                    <a:spcPct val="100000"/>
                  </a:lnSpc>
                </a:pPr>
                <a:endParaRPr lang="en-US" altLang="zh-CN" dirty="0"/>
              </a:p>
              <a:p>
                <a:r>
                  <a:rPr lang="en-US" altLang="zh-CN" dirty="0"/>
                  <a:t>Assuming there are l layers and all n pixels</a:t>
                </a:r>
                <a:r>
                  <a:rPr lang="en-US" altLang="zh-CN" baseline="0" dirty="0"/>
                  <a:t> in the input image are independent</a:t>
                </a:r>
                <a:r>
                  <a:rPr lang="en-US" altLang="zh-CN" dirty="0"/>
                  <a:t>, so there are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kumimoji="1" lang="en-US" altLang="zh-CN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𝑛𝑙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possible decompositions.</a:t>
                </a:r>
              </a:p>
              <a:p>
                <a:endParaRPr lang="en-US" altLang="zh-CN" dirty="0"/>
              </a:p>
              <a:p>
                <a:r>
                  <a:rPr lang="en-US" altLang="zh-CN" dirty="0"/>
                  <a:t>If we segment the input into m regions and force pixels in a region to share the same layers, then there are still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kumimoji="1" lang="en-US" altLang="zh-CN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𝑚𝑙</m:t>
                        </m:r>
                      </m:sup>
                    </m:sSup>
                  </m:oMath>
                </a14:m>
                <a:r>
                  <a:rPr lang="en-US" altLang="zh-CN" dirty="0"/>
                  <a:t> possible decompostions.</a:t>
                </a:r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lnSpc>
                    <a:spcPct val="100000"/>
                  </a:lnSpc>
                </a:pPr>
                <a:r>
                  <a:rPr lang="en-US" altLang="zh-CN" dirty="0"/>
                  <a:t>Multi-layer vectorization is a severely under-constrained problem, for a given rater image, there are </a:t>
                </a:r>
                <a:r>
                  <a:rPr lang="en-US" altLang="zh-CN" sz="1200" kern="0" dirty="0">
                    <a:solidFill>
                      <a:schemeClr val="tx2"/>
                    </a:solidFill>
                    <a:latin typeface="Candara" panose="020E0502030303020204" pitchFamily="34" charset="0"/>
                  </a:rPr>
                  <a:t>infinite number of possibilities.</a:t>
                </a:r>
              </a:p>
              <a:p>
                <a:pPr marL="0" indent="0">
                  <a:lnSpc>
                    <a:spcPct val="100000"/>
                  </a:lnSpc>
                </a:pPr>
                <a:endParaRPr lang="en-US" altLang="zh-CN" dirty="0"/>
              </a:p>
              <a:p>
                <a:r>
                  <a:rPr lang="en-US" altLang="zh-CN" dirty="0"/>
                  <a:t>Assuming there are l layers and all n pixels</a:t>
                </a:r>
                <a:r>
                  <a:rPr lang="en-US" altLang="zh-CN" baseline="0" dirty="0"/>
                  <a:t> in the input image are independent</a:t>
                </a:r>
                <a:r>
                  <a:rPr lang="en-US" altLang="zh-CN" dirty="0"/>
                  <a:t>, so there are  </a:t>
                </a:r>
                <a:r>
                  <a:rPr kumimoji="1" lang="en-US" altLang="zh-CN" sz="1200" b="0" i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2^𝑛𝑙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possible decompositions.</a:t>
                </a:r>
              </a:p>
              <a:p>
                <a:endParaRPr lang="en-US" altLang="zh-CN" dirty="0"/>
              </a:p>
              <a:p>
                <a:r>
                  <a:rPr lang="en-US" altLang="zh-CN" dirty="0"/>
                  <a:t>If we segment the input into m regions and force pixels in a region to share the same layers, then there are still </a:t>
                </a:r>
                <a:r>
                  <a:rPr kumimoji="1" lang="en-US" altLang="zh-CN" sz="1200" b="0" i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2^𝑚𝑙</a:t>
                </a:r>
                <a:r>
                  <a:rPr lang="en-US" altLang="zh-CN" dirty="0"/>
                  <a:t> possible decompostions.</a:t>
                </a:r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zh-CN" altLang="en-US" dirty="0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F0CBD-A3EA-4AA1-8E0A-F0F81D9CFF8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21565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For a specific decomposition, two types of parameters need to be determined. </a:t>
            </a:r>
          </a:p>
          <a:p>
            <a:endParaRPr lang="en-US" altLang="zh-CN" dirty="0"/>
          </a:p>
          <a:p>
            <a:r>
              <a:rPr lang="en-US" altLang="zh-CN" dirty="0"/>
              <a:t>One type is the discrete parameters: the number of layers, their masks, and stack order, which we refer to as the layer configuration. </a:t>
            </a:r>
          </a:p>
          <a:p>
            <a:endParaRPr lang="en-US" altLang="zh-CN" dirty="0"/>
          </a:p>
          <a:p>
            <a:r>
              <a:rPr lang="en-US" altLang="zh-CN" dirty="0"/>
              <a:t>The other type is the continuous parameters: the linear gradient parameters for each layer, which we refer to as the layer parameters.</a:t>
            </a:r>
          </a:p>
          <a:p>
            <a:endParaRPr lang="en-US" altLang="zh-CN" dirty="0"/>
          </a:p>
          <a:p>
            <a:r>
              <a:rPr lang="en-US" altLang="zh-CN" dirty="0"/>
              <a:t>It is difficult to optimize both types of parameters simultaneously.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F0CBD-A3EA-4AA1-8E0A-F0F81D9CFF8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02789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 general, our proposed method contains two steps. Firstly, we determine the layer configuration from the input image and its segmentation. Secondly, we optimize the layer parameters from the layer configuration. </a:t>
            </a:r>
          </a:p>
          <a:p>
            <a:endParaRPr lang="en-US" altLang="zh-CN" dirty="0"/>
          </a:p>
          <a:p>
            <a:r>
              <a:rPr lang="en-US" altLang="zh-CN" dirty="0"/>
              <a:t>Next, before introducing our method, we first give two basic concepts used throughout our paper.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4132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/>
                  <a:t>The first concept is the layer supporting.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/>
                  <a:t>We say that a lower layer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dirty="0"/>
                  <a:t> supports a higher layer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if they satisfy two conditions: 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arenR"/>
                  <a:tabLst/>
                  <a:defRPr/>
                </a:pPr>
                <a:r>
                  <a:rPr lang="en-US" altLang="zh-CN" dirty="0"/>
                  <a:t>the two layers overlap; 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arenR"/>
                  <a:tabLst/>
                  <a:defRPr/>
                </a:pPr>
                <a:r>
                  <a:rPr lang="en-US" altLang="zh-CN" dirty="0"/>
                  <a:t>one or more overlapping regions are not covered by any in-between layer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/>
                  <a:t>The overlapping regions satisfying condition 2) are referred to as the supporting region(s)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In this example,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12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1200" b="0" dirty="0"/>
                  <a:t> </a:t>
                </a:r>
                <a:r>
                  <a:rPr lang="en-US" altLang="zh-CN" sz="12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via</a:t>
                </a:r>
                <a:r>
                  <a:rPr lang="en-US" altLang="zh-CN" sz="1200" b="0" dirty="0"/>
                  <a:t> supporting region</a:t>
                </a:r>
                <a:r>
                  <a:rPr lang="en-US" altLang="zh-CN" sz="1200" b="0" baseline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1200" b="0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12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1200" b="0" dirty="0"/>
                  <a:t> </a:t>
                </a:r>
                <a:r>
                  <a:rPr lang="en-US" altLang="zh-CN" sz="12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via</a:t>
                </a:r>
                <a:r>
                  <a:rPr lang="en-US" altLang="zh-CN" sz="1200" b="0" dirty="0"/>
                  <a:t> supporting region</a:t>
                </a:r>
                <a:r>
                  <a:rPr lang="en-US" altLang="zh-CN" sz="1200" b="0" baseline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Overlapping regions meet</a:t>
                </a:r>
                <a:r>
                  <a:rPr lang="en-US" altLang="zh-CN" sz="1200" dirty="0"/>
                  <a:t> </a:t>
                </a: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condition 2) are referred as the </a:t>
                </a:r>
                <a:r>
                  <a:rPr lang="en-US" altLang="zh-CN" sz="12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supporting regions </a:t>
                </a: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from</a:t>
                </a:r>
                <a:r>
                  <a:rPr lang="en-US" altLang="zh-CN" sz="12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200" b="0" i="0">
                    <a:latin typeface="Cambria Math" panose="02040503050406030204" pitchFamily="18" charset="0"/>
                  </a:rPr>
                  <a:t>𝐿_𝑖</a:t>
                </a:r>
                <a:r>
                  <a:rPr lang="en-US" altLang="zh-CN" sz="1200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to </a:t>
                </a:r>
                <a:r>
                  <a:rPr lang="en-US" altLang="zh-CN" sz="1200" i="0">
                    <a:latin typeface="Cambria Math" panose="02040503050406030204" pitchFamily="18" charset="0"/>
                  </a:rPr>
                  <a:t>𝐿_</a:t>
                </a:r>
                <a:r>
                  <a:rPr lang="en-US" altLang="zh-CN" sz="1200" b="0" i="0">
                    <a:latin typeface="Cambria Math" panose="02040503050406030204" pitchFamily="18" charset="0"/>
                  </a:rPr>
                  <a:t>𝑗</a:t>
                </a: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zh-CN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23185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/>
                  <a:t>The second concept is the region supporting.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/>
                  <a:t>We say that region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</a:t>
                </a:r>
                <a:r>
                  <a:rPr lang="en-US" altLang="zh-CN" dirty="0"/>
                  <a:t>supports region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if</a:t>
                </a:r>
                <a:endParaRPr lang="en-US" altLang="zh-CN" kern="1200" dirty="0">
                  <a:latin typeface="+mn-lt"/>
                  <a:ea typeface="+mn-ea"/>
                  <a:cs typeface="+mn-cs"/>
                </a:endParaRPr>
              </a:p>
              <a:p>
                <a:pPr marL="228600" marR="0" lvl="0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arenR"/>
                  <a:tabLst/>
                  <a:defRPr/>
                </a:pPr>
                <a:r>
                  <a:rPr lang="en-US" altLang="zh-CN" i="0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they are adjacent regions.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arenR"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i="0" smtClean="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altLang="zh-CN" i="0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’s top (covered) layer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i="0" smtClean="0">
                            <a:latin typeface="Cambria Math" panose="02040503050406030204" pitchFamily="18" charset="0"/>
                          </a:rPr>
                          <m:t>L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altLang="zh-CN" i="0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supports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i="0" smtClean="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j</m:t>
                        </m:r>
                      </m:sub>
                    </m:sSub>
                  </m:oMath>
                </a14:m>
                <a:r>
                  <a:rPr lang="en-US" altLang="zh-CN" i="0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’s top (covered) layer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i="0" smtClean="0">
                            <a:latin typeface="Cambria Math" panose="02040503050406030204" pitchFamily="18" charset="0"/>
                          </a:rPr>
                          <m:t>L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j</m:t>
                        </m:r>
                      </m:sub>
                    </m:sSub>
                  </m:oMath>
                </a14:m>
                <a:r>
                  <a:rPr lang="en-US" altLang="zh-CN" i="0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.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arenR"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i="0" smtClean="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j</m:t>
                        </m:r>
                      </m:sub>
                    </m:sSub>
                  </m:oMath>
                </a14:m>
                <a:r>
                  <a:rPr lang="en-US" altLang="zh-CN" i="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i="0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is one of the supporting regions </a:t>
                </a:r>
                <a:r>
                  <a:rPr lang="en-US" altLang="zh-CN" i="0" dirty="0">
                    <a:latin typeface="Arial" panose="020B0604020202020204" pitchFamily="34" charset="0"/>
                    <a:cs typeface="Arial" panose="020B0604020202020204" pitchFamily="34" charset="0"/>
                  </a:rPr>
                  <a:t>from</a:t>
                </a:r>
                <a:r>
                  <a:rPr lang="en-US" altLang="zh-CN" i="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i="0" smtClean="0">
                            <a:latin typeface="Cambria Math" panose="02040503050406030204" pitchFamily="18" charset="0"/>
                          </a:rPr>
                          <m:t>L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altLang="zh-CN" i="0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i="0" smtClean="0">
                            <a:latin typeface="Cambria Math" panose="02040503050406030204" pitchFamily="18" charset="0"/>
                          </a:rPr>
                          <m:t>L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0" smtClean="0">
                            <a:latin typeface="Cambria Math" panose="02040503050406030204" pitchFamily="18" charset="0"/>
                          </a:rPr>
                          <m:t>j</m:t>
                        </m:r>
                      </m:sub>
                    </m:sSub>
                  </m:oMath>
                </a14:m>
                <a:r>
                  <a:rPr lang="en-US" altLang="zh-CN" i="0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In this example,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12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1200" b="0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12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/>
                  <a:t>The second concept is the region supporting.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/>
                  <a:t>We say that region  </a:t>
                </a:r>
                <a:r>
                  <a:rPr lang="en-US" altLang="zh-CN" b="0" i="0">
                    <a:latin typeface="Cambria Math" panose="02040503050406030204" pitchFamily="18" charset="0"/>
                  </a:rPr>
                  <a:t>𝑅_𝑖</a:t>
                </a:r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</a:t>
                </a:r>
                <a:r>
                  <a:rPr lang="en-US" altLang="zh-CN" dirty="0"/>
                  <a:t>supports region </a:t>
                </a:r>
                <a:r>
                  <a:rPr lang="en-US" altLang="zh-CN" b="0" i="0">
                    <a:latin typeface="Cambria Math" panose="02040503050406030204" pitchFamily="18" charset="0"/>
                  </a:rPr>
                  <a:t>𝑅_𝑗</a:t>
                </a:r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if</a:t>
                </a:r>
                <a:endParaRPr lang="en-US" altLang="zh-CN" kern="1200" dirty="0">
                  <a:latin typeface="+mn-lt"/>
                  <a:ea typeface="+mn-ea"/>
                  <a:cs typeface="+mn-cs"/>
                </a:endParaRPr>
              </a:p>
              <a:p>
                <a:pPr marL="228600" marR="0" lvl="0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arenR"/>
                  <a:tabLst/>
                  <a:defRPr/>
                </a:pPr>
                <a:r>
                  <a:rPr lang="en-US" altLang="zh-CN" i="0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they are adjacent regions.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arenR"/>
                  <a:tabLst/>
                  <a:defRPr/>
                </a:pPr>
                <a:r>
                  <a:rPr lang="en-US" altLang="zh-CN" i="0">
                    <a:latin typeface="Cambria Math" panose="02040503050406030204" pitchFamily="18" charset="0"/>
                  </a:rPr>
                  <a:t>R_i</a:t>
                </a:r>
                <a:r>
                  <a:rPr lang="en-US" altLang="zh-CN" i="0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’s top (covered) layer </a:t>
                </a:r>
                <a:r>
                  <a:rPr lang="en-US" altLang="zh-CN" i="0">
                    <a:latin typeface="Cambria Math" panose="02040503050406030204" pitchFamily="18" charset="0"/>
                  </a:rPr>
                  <a:t>L_i</a:t>
                </a:r>
                <a:r>
                  <a:rPr lang="en-US" altLang="zh-CN" i="0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supports </a:t>
                </a:r>
                <a:r>
                  <a:rPr lang="en-US" altLang="zh-CN" i="0">
                    <a:latin typeface="Cambria Math" panose="02040503050406030204" pitchFamily="18" charset="0"/>
                  </a:rPr>
                  <a:t>R_</a:t>
                </a:r>
                <a:r>
                  <a:rPr lang="en-US" altLang="zh-CN" b="0" i="0">
                    <a:latin typeface="Cambria Math" panose="02040503050406030204" pitchFamily="18" charset="0"/>
                  </a:rPr>
                  <a:t>j</a:t>
                </a:r>
                <a:r>
                  <a:rPr lang="en-US" altLang="zh-CN" i="0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’s top (covered) layer </a:t>
                </a:r>
                <a:r>
                  <a:rPr lang="en-US" altLang="zh-CN" i="0">
                    <a:latin typeface="Cambria Math" panose="02040503050406030204" pitchFamily="18" charset="0"/>
                  </a:rPr>
                  <a:t>L_</a:t>
                </a:r>
                <a:r>
                  <a:rPr lang="en-US" altLang="zh-CN" b="0" i="0">
                    <a:latin typeface="Cambria Math" panose="02040503050406030204" pitchFamily="18" charset="0"/>
                  </a:rPr>
                  <a:t>j</a:t>
                </a:r>
                <a:r>
                  <a:rPr lang="en-US" altLang="zh-CN" i="0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.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arenR"/>
                  <a:tabLst/>
                  <a:defRPr/>
                </a:pPr>
                <a:r>
                  <a:rPr lang="en-US" altLang="zh-CN" i="0">
                    <a:latin typeface="Cambria Math" panose="02040503050406030204" pitchFamily="18" charset="0"/>
                  </a:rPr>
                  <a:t>R_</a:t>
                </a:r>
                <a:r>
                  <a:rPr lang="en-US" altLang="zh-CN" b="0" i="0">
                    <a:latin typeface="Cambria Math" panose="02040503050406030204" pitchFamily="18" charset="0"/>
                  </a:rPr>
                  <a:t>j</a:t>
                </a:r>
                <a:r>
                  <a:rPr lang="en-US" altLang="zh-CN" i="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i="0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is one of the supporting regions </a:t>
                </a:r>
                <a:r>
                  <a:rPr lang="en-US" altLang="zh-CN" i="0" dirty="0">
                    <a:latin typeface="Arial" panose="020B0604020202020204" pitchFamily="34" charset="0"/>
                    <a:cs typeface="Arial" panose="020B0604020202020204" pitchFamily="34" charset="0"/>
                  </a:rPr>
                  <a:t>from</a:t>
                </a:r>
                <a:r>
                  <a:rPr lang="en-US" altLang="zh-CN" i="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i="0">
                    <a:latin typeface="Cambria Math" panose="02040503050406030204" pitchFamily="18" charset="0"/>
                  </a:rPr>
                  <a:t>L_i</a:t>
                </a:r>
                <a:r>
                  <a:rPr lang="en-US" altLang="zh-CN" i="0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to </a:t>
                </a:r>
                <a:r>
                  <a:rPr lang="en-US" altLang="zh-CN" i="0">
                    <a:latin typeface="Cambria Math" panose="02040503050406030204" pitchFamily="18" charset="0"/>
                  </a:rPr>
                  <a:t>L_j</a:t>
                </a:r>
                <a:r>
                  <a:rPr lang="en-US" altLang="zh-CN" i="0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In this example, </a:t>
                </a:r>
                <a:r>
                  <a:rPr lang="en-US" altLang="zh-CN" sz="1200" b="0" i="0">
                    <a:latin typeface="Cambria Math" panose="02040503050406030204" pitchFamily="18" charset="0"/>
                  </a:rPr>
                  <a:t>𝑅_1→𝑅_2</a:t>
                </a:r>
                <a:r>
                  <a:rPr lang="en-US" altLang="zh-CN" sz="1200" b="0" dirty="0"/>
                  <a:t> , </a:t>
                </a:r>
                <a:r>
                  <a:rPr lang="en-US" altLang="zh-CN" sz="1200" b="0" i="0">
                    <a:latin typeface="Cambria Math" panose="02040503050406030204" pitchFamily="18" charset="0"/>
                  </a:rPr>
                  <a:t>𝑅_2→𝑅_4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05364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With the concepts, we find that the region supporting relationships in a layer configuration can be expressed as a tree, we call it region supporting tree, and which can be enumerated from an region adjacency graph.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Linux Libertine" panose="02000503000000000000" pitchFamily="2" charset="0"/>
              <a:cs typeface="Arial" panose="020B0604020202020204" pitchFamily="34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38038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So we propose a graph-based method to determine the layer configuration, specifically our pipeline contains three steps:</a:t>
            </a:r>
          </a:p>
          <a:p>
            <a:pPr marL="228600" indent="-228600">
              <a:buAutoNum type="arabicParenR"/>
            </a:pPr>
            <a:r>
              <a:rPr lang="en-US" altLang="zh-CN" dirty="0"/>
              <a:t>Building the region adjacency graph from the input, which essentially defines the space of all region supporting trees</a:t>
            </a:r>
          </a:p>
          <a:p>
            <a:pPr marL="228600" indent="-228600">
              <a:buAutoNum type="arabicParenR"/>
            </a:pPr>
            <a:r>
              <a:rPr lang="en-US" altLang="zh-CN" dirty="0"/>
              <a:t>Enumerating the spanning tree from the region adjacency graph as the region supporting tree</a:t>
            </a:r>
          </a:p>
          <a:p>
            <a:pPr marL="228600" indent="-228600">
              <a:buAutoNum type="arabicParenR"/>
            </a:pPr>
            <a:r>
              <a:rPr lang="en-US" altLang="zh-CN" dirty="0"/>
              <a:t>Merging layers with X-junction hints and derive the layer configuration</a:t>
            </a:r>
          </a:p>
          <a:p>
            <a:pPr marL="228600" indent="-228600">
              <a:buAutoNum type="arabicParenR"/>
            </a:pP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Next, we first introduce the region adjacency graph construction.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3046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Linux Libertine" panose="02000503000000000000" pitchFamily="2" charset="0"/>
                    <a:cs typeface="Arial" panose="020B0604020202020204" pitchFamily="34" charset="0"/>
                  </a:rPr>
                  <a:t>In a region adjacency graph, a node corresponds to a region in the input segmentation,  a directed edge corresponds to a region supporting relationship, besides, we add a virtual node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CN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Linux Libertine" panose="02000503000000000000" pitchFamily="2" charset="0"/>
                    <a:cs typeface="Arial" panose="020B0604020202020204" pitchFamily="34" charset="0"/>
                  </a:rPr>
                  <a:t> as the default canvas, and </a:t>
                </a:r>
                <a:r>
                  <a:rPr lang="en-US" altLang="zh-CN" dirty="0"/>
                  <a:t>add directed edges from it to all other regions</a:t>
                </a:r>
                <a:r>
                  <a:rPr lang="en-US" altLang="zh-CN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Linux Libertine" panose="02000503000000000000" pitchFamily="2" charset="0"/>
                    <a:cs typeface="Arial" panose="020B0604020202020204" pitchFamily="34" charset="0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Directly enumerating over all region supporting trees from the initial region adjacency graph is rather expensive.</a:t>
                </a:r>
                <a:r>
                  <a:rPr lang="zh-CN" altLang="en-US" sz="1200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 </a:t>
                </a:r>
                <a:r>
                  <a:rPr lang="en-US" altLang="zh-CN" sz="1200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As the </a:t>
                </a:r>
                <a:r>
                  <a:rPr kumimoji="1" lang="en-US" altLang="zh-CN" sz="1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region adjacency graph implies the space of region supporting trees, </a:t>
                </a:r>
                <a:r>
                  <a:rPr lang="en-US" altLang="zh-CN" dirty="0"/>
                  <a:t>Motivated by figure ground and part perception of shapes , we propose three rules to remove those very unlikely supporting edges from the graph to reduce the search space.</a:t>
                </a:r>
                <a:endParaRPr lang="zh-CN" altLang="en-US" kern="0" dirty="0"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Linux Libertine" panose="02000503000000000000" pitchFamily="2" charset="0"/>
                    <a:cs typeface="Arial" panose="020B0604020202020204" pitchFamily="34" charset="0"/>
                  </a:rPr>
                  <a:t>In a region adjacency graph, a node corresponds to a region in the input segmentation,  a directed edge corresponds to a region supporting relationship, besides, we add a virtual node </a:t>
                </a:r>
                <a:r>
                  <a:rPr lang="en-US" altLang="zh-CN" b="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𝑅_0</a:t>
                </a:r>
                <a:r>
                  <a:rPr lang="en-US" altLang="zh-CN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Linux Libertine" panose="02000503000000000000" pitchFamily="2" charset="0"/>
                    <a:cs typeface="Arial" panose="020B0604020202020204" pitchFamily="34" charset="0"/>
                  </a:rPr>
                  <a:t> as the default canvas, and </a:t>
                </a:r>
                <a:r>
                  <a:rPr lang="en-US" altLang="zh-CN" dirty="0"/>
                  <a:t>add directed edges from it to all other regions</a:t>
                </a:r>
                <a:r>
                  <a:rPr lang="en-US" altLang="zh-CN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Linux Libertine" panose="02000503000000000000" pitchFamily="2" charset="0"/>
                    <a:cs typeface="Arial" panose="020B0604020202020204" pitchFamily="34" charset="0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Directly enumerating over all region supporting trees from the initial region adjacency graph is rather expensive.</a:t>
                </a:r>
                <a:r>
                  <a:rPr lang="zh-CN" altLang="en-US" sz="1200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 </a:t>
                </a:r>
                <a:r>
                  <a:rPr lang="en-US" altLang="zh-CN" sz="1200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As the </a:t>
                </a:r>
                <a:r>
                  <a:rPr kumimoji="1" lang="en-US" altLang="zh-CN" sz="1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region adjacency graph implies the space of region supporting trees, </a:t>
                </a:r>
                <a:r>
                  <a:rPr lang="en-US" altLang="zh-CN" dirty="0"/>
                  <a:t>Motivated by figure ground and part perception of shapes , we propose three rules to remove those very unlikely supporting edges from the graph to reduce the search space.</a:t>
                </a:r>
                <a:endParaRPr lang="zh-CN" altLang="en-US" kern="0" dirty="0"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1210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first one is the size rule. For two adjacent regions, if one’s size is much larger another one, then the small-sized region are not allowed to support another one.</a:t>
            </a:r>
          </a:p>
          <a:p>
            <a:endParaRPr lang="en-US" altLang="zh-CN" dirty="0"/>
          </a:p>
          <a:p>
            <a:r>
              <a:rPr lang="en-US" altLang="zh-CN" dirty="0"/>
              <a:t>As shown in the figure, the decomposition results violating and obeying this rule are shown in the middle and right, respectively. </a:t>
            </a:r>
          </a:p>
          <a:p>
            <a:endParaRPr lang="en-US" altLang="zh-CN" dirty="0"/>
          </a:p>
          <a:p>
            <a:r>
              <a:rPr lang="en-US" altLang="zh-CN" dirty="0"/>
              <a:t>In contrast, the decomposition result on the right is more consistent with the figure ground perception.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7386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second one is the surrounding rule.  If one region is surrounded by another one, then the surrounded region is not allowed to support the surrounding one.</a:t>
            </a:r>
          </a:p>
          <a:p>
            <a:endParaRPr lang="en-US" altLang="zh-CN" dirty="0"/>
          </a:p>
          <a:p>
            <a:r>
              <a:rPr lang="en-US" altLang="zh-CN" dirty="0"/>
              <a:t>The decomposition results violating and obeying this rule are shown in the middle and right, respectively.</a:t>
            </a:r>
          </a:p>
          <a:p>
            <a:endParaRPr lang="en-US" altLang="zh-CN" dirty="0"/>
          </a:p>
          <a:p>
            <a:r>
              <a:rPr lang="en-US" altLang="zh-CN" dirty="0"/>
              <a:t>We can see that the right one is more conform to the figure ground perception, while the middle one is less intuitive because some layer contain hole.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357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 key advantage of vector graphics over raster graphics is their editability and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resolution independence.  Which making it widely used in font, logo, map design, etc.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943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last one is the adjacent strength rule. If  </a:t>
            </a:r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two regions share very short boundary, then they are not allowed to support each other.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As shown in the figure, the decomposition results violating and obeying this rule are shown in the middle and right, respectively. </a:t>
            </a:r>
          </a:p>
          <a:p>
            <a:endParaRPr lang="en-US" altLang="zh-CN" dirty="0"/>
          </a:p>
          <a:p>
            <a:r>
              <a:rPr lang="en-US" altLang="zh-CN" dirty="0"/>
              <a:t>Compared to the middle one, the right one that decompose the input into two isolated rectangular layers is more consistent with the part perception of shapes.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6368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Here we provide an example to show the these three rules in region adjacency graph simplification.</a:t>
            </a:r>
          </a:p>
          <a:p>
            <a:endParaRPr lang="en-US" altLang="zh-CN" dirty="0"/>
          </a:p>
          <a:p>
            <a:r>
              <a:rPr lang="en-US" altLang="zh-CN" dirty="0"/>
              <a:t>For this example, the initial region adjacency graph contains 6 nodes and 20 directed edges.  Next, we simplify it with these aforementioned 3 rules.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4912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Firstly, we remove edges that violate the size rule.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46683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secondly, we remove edges that violate the surrounding rule.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00857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At last, we remove edges that violate the adjacent strength rule.</a:t>
            </a:r>
          </a:p>
          <a:p>
            <a:endParaRPr lang="en-US" altLang="zh-CN" dirty="0"/>
          </a:p>
          <a:p>
            <a:r>
              <a:rPr lang="en-US" altLang="zh-CN" dirty="0"/>
              <a:t>As a result, there are 7 edges in the simplified region adjacency graph, which greatly reduce the search space.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8475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After simplifying the region adjacency graph, next we  enumerate all spanning trees from the region adjacency graph and regard them as the region supporting trees.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6447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For each region supporting tree, we first convert it into a layer representation and then try to merge some of them according to the X-junction assumption.</a:t>
            </a:r>
          </a:p>
          <a:p>
            <a:endParaRPr lang="en-US" altLang="zh-CN" dirty="0"/>
          </a:p>
          <a:p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As shown in the figure, </a:t>
            </a:r>
            <a:r>
              <a:rPr lang="en-US" altLang="zh-CN" dirty="0"/>
              <a:t>an X-junction denotes 4 regions with a 2 × 2 grid-like layout, </a:t>
            </a:r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an x-junction occurs when a semi-transparent layer runs across 2 other layers. 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According to the X-junction assumption, there are only 4 allowed configurations of supporting relationships as shown on the right.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8987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Here for the region supporting tree, the derived layer configuration as shown in the right. </a:t>
                </a:r>
              </a:p>
              <a:p>
                <a:endParaRPr lang="en-US" altLang="zh-CN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/>
                  <a:t>As we can see,</a:t>
                </a:r>
                <a:r>
                  <a:rPr lang="en-US" altLang="zh-CN" baseline="0" dirty="0"/>
                  <a:t> </a:t>
                </a:r>
                <a:r>
                  <a:rPr lang="en-US" altLang="zh-CN" dirty="0"/>
                  <a:t>the purple circular layer covering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and</a:t>
                </a:r>
                <a:r>
                  <a:rPr lang="en-US" altLang="zh-CN" baseline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zh-CN" altLang="en-US" sz="1200" dirty="0"/>
                  <a:t> </a:t>
                </a:r>
                <a:r>
                  <a:rPr lang="en-US" altLang="zh-CN" sz="1200" dirty="0"/>
                  <a:t>spites into two layers.</a:t>
                </a:r>
                <a:r>
                  <a:rPr lang="en-US" altLang="zh-CN" sz="1200" baseline="0" dirty="0"/>
                  <a:t> Next we merge </a:t>
                </a:r>
                <a:r>
                  <a:rPr lang="en-US" altLang="zh-CN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Linux Libertine" panose="02000503000000000000" pitchFamily="2" charset="0"/>
                    <a:cs typeface="Arial" panose="020B0604020202020204" pitchFamily="34" charset="0"/>
                  </a:rPr>
                  <a:t>the top layers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altLang="zh-CN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altLang="zh-CN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Linux Libertine" panose="02000503000000000000" pitchFamily="2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altLang="zh-CN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Linux Libertine" panose="02000503000000000000" pitchFamily="2" charset="0"/>
                    <a:cs typeface="Arial" panose="020B0604020202020204" pitchFamily="34" charset="0"/>
                  </a:rPr>
                  <a:t> according to the x-junction assumption.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CN" altLang="en-US" sz="1200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Here for the region supporting tree, the derived layer configuration as shown in the right. </a:t>
                </a:r>
              </a:p>
              <a:p>
                <a:endParaRPr lang="en-US" altLang="zh-CN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/>
                  <a:t>As we can see,</a:t>
                </a:r>
                <a:r>
                  <a:rPr lang="en-US" altLang="zh-CN" baseline="0" dirty="0"/>
                  <a:t> </a:t>
                </a:r>
                <a:r>
                  <a:rPr lang="en-US" altLang="zh-CN" dirty="0"/>
                  <a:t>the purple circular layer covering </a:t>
                </a:r>
                <a:r>
                  <a:rPr lang="en-US" altLang="zh-CN" sz="1200" i="0">
                    <a:latin typeface="Cambria Math" panose="02040503050406030204" pitchFamily="18" charset="0"/>
                  </a:rPr>
                  <a:t>𝑅_5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and</a:t>
                </a:r>
                <a:r>
                  <a:rPr lang="en-US" altLang="zh-CN" baseline="0" dirty="0"/>
                  <a:t> </a:t>
                </a:r>
                <a:r>
                  <a:rPr lang="en-US" altLang="zh-CN" sz="1200" i="0">
                    <a:latin typeface="Cambria Math" panose="02040503050406030204" pitchFamily="18" charset="0"/>
                  </a:rPr>
                  <a:t>𝑅_6</a:t>
                </a:r>
                <a:r>
                  <a:rPr lang="zh-CN" altLang="en-US" sz="1200" dirty="0"/>
                  <a:t> </a:t>
                </a:r>
                <a:r>
                  <a:rPr lang="en-US" altLang="zh-CN" sz="1200" dirty="0"/>
                  <a:t>spites into two layers.</a:t>
                </a:r>
                <a:r>
                  <a:rPr lang="en-US" altLang="zh-CN" sz="1200" baseline="0" dirty="0"/>
                  <a:t> Next we merge </a:t>
                </a:r>
                <a:r>
                  <a:rPr lang="en-US" altLang="zh-CN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Linux Libertine" panose="02000503000000000000" pitchFamily="2" charset="0"/>
                    <a:cs typeface="Arial" panose="020B0604020202020204" pitchFamily="34" charset="0"/>
                  </a:rPr>
                  <a:t>the top layers of </a:t>
                </a:r>
                <a:r>
                  <a:rPr lang="en-US" altLang="zh-CN" sz="120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〖</a:t>
                </a:r>
                <a:r>
                  <a:rPr lang="en-US" altLang="zh-CN" sz="1200" b="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 𝑅〗_5</a:t>
                </a:r>
                <a:r>
                  <a:rPr lang="en-US" altLang="zh-CN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Linux Libertine" panose="02000503000000000000" pitchFamily="2" charset="0"/>
                    <a:cs typeface="Arial" panose="020B0604020202020204" pitchFamily="34" charset="0"/>
                  </a:rPr>
                  <a:t> and </a:t>
                </a:r>
                <a:r>
                  <a:rPr lang="en-US" altLang="zh-CN" sz="1200" i="0">
                    <a:latin typeface="Cambria Math" panose="02040503050406030204" pitchFamily="18" charset="0"/>
                  </a:rPr>
                  <a:t>〖 𝑅〗_</a:t>
                </a:r>
                <a:r>
                  <a:rPr lang="en-US" altLang="zh-CN" sz="1200" b="0" i="0">
                    <a:latin typeface="Cambria Math" panose="02040503050406030204" pitchFamily="18" charset="0"/>
                  </a:rPr>
                  <a:t>6</a:t>
                </a:r>
                <a:r>
                  <a:rPr lang="en-US" altLang="zh-CN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Linux Libertine" panose="02000503000000000000" pitchFamily="2" charset="0"/>
                    <a:cs typeface="Arial" panose="020B0604020202020204" pitchFamily="34" charset="0"/>
                  </a:rPr>
                  <a:t> according to the x-junction assumption.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CN" altLang="en-US" sz="1200" dirty="0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3852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After layer merging, we obtain a complete circular purple layer on the top. </a:t>
            </a:r>
          </a:p>
          <a:p>
            <a:endParaRPr lang="en-US" altLang="zh-CN" dirty="0"/>
          </a:p>
          <a:p>
            <a:r>
              <a:rPr lang="en-US" altLang="zh-CN" dirty="0"/>
              <a:t>As a result, we get 5 layers, the layer configuration is shown on the right.</a:t>
            </a:r>
          </a:p>
          <a:p>
            <a:endParaRPr lang="en-US" altLang="zh-CN" dirty="0"/>
          </a:p>
          <a:p>
            <a:r>
              <a:rPr lang="en-US" altLang="zh-CN" dirty="0"/>
              <a:t>Once we have obtained a layer configuration, the next step is to estimate the layer parameters.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8849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 define an energy function to assess the layer quality. Our energy function is defined as the weighted sum of a reconstruction term, a gamut term, and a compactness term.</a:t>
            </a:r>
          </a:p>
          <a:p>
            <a:endParaRPr lang="en-US" altLang="zh-CN" dirty="0"/>
          </a:p>
          <a:p>
            <a:r>
              <a:rPr lang="en-US" altLang="zh-CN" dirty="0"/>
              <a:t>The reconstruction term prefers the reconstructed image to be as close to the input image as possible. 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6712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 this work, we focus on a specific type of vectorization i.e., multi-layer vectorization.  For a given raster image, multi-layer vectorization decompose it into a set of ordered semi-transparent layers.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F0CBD-A3EA-4AA1-8E0A-F0F81D9CFF8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7540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2800" dirty="0"/>
              <a:t>We define a gamut term to penalize layers with color outside the RGB cube or large opacity . Its purpose is to generate layers with valid color and opacity values, and encourage more semi-transparent layers to achieve good editability</a:t>
            </a:r>
            <a:endParaRPr lang="zh-CN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05194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altLang="zh-CN" sz="1800" dirty="0"/>
              <a:t>define a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compactness term to encourages smaller-sized layers to be on top of larger-size layers. </a:t>
            </a:r>
          </a:p>
          <a:p>
            <a:endParaRPr lang="en-US" altLang="zh-CN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6380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/>
                  <a:t>For each layer configuration, we employ the L-BFGS-B algorithm via the </a:t>
                </a:r>
                <a:r>
                  <a:rPr lang="en-US" altLang="zh-CN" dirty="0" err="1"/>
                  <a:t>NLopt</a:t>
                </a:r>
                <a:r>
                  <a:rPr lang="en-US" altLang="zh-CN" dirty="0"/>
                  <a:t> library to optimize the layer parameters. In all of our examples,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we </a:t>
                </a:r>
                <a:r>
                  <a:rPr lang="en-US" altLang="zh-CN" sz="12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zh-CN" sz="1200" b="0" i="1" smtClean="0">
                        <a:latin typeface="Cambria Math" panose="02040503050406030204" pitchFamily="18" charset="0"/>
                      </a:rPr>
                      <m:t>=20,</m:t>
                    </m:r>
                    <m:sSub>
                      <m:sSubPr>
                        <m:ctrlPr>
                          <a:rPr lang="en-US" altLang="zh-CN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altLang="zh-CN" sz="1200" b="0" i="1" smtClean="0">
                        <a:latin typeface="Cambria Math" panose="02040503050406030204" pitchFamily="18" charset="0"/>
                      </a:rPr>
                      <m:t>=10,</m:t>
                    </m:r>
                    <m:sSub>
                      <m:sSubPr>
                        <m:ctrlPr>
                          <a:rPr lang="en-US" altLang="zh-CN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CN" sz="1200" b="0" i="1" smtClean="0">
                        <a:latin typeface="Cambria Math" panose="02040503050406030204" pitchFamily="18" charset="0"/>
                      </a:rPr>
                      <m:t>=0.02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to achieve better results.</a:t>
                </a:r>
              </a:p>
              <a:p>
                <a:endParaRPr lang="en-US" altLang="zh-CN" dirty="0"/>
              </a:p>
              <a:p>
                <a:r>
                  <a:rPr lang="en-US" altLang="zh-CN" dirty="0"/>
                  <a:t>Finally, when all these candidate layer configurations along with layer parameters are obtained, we select the one with minimal energy loss to generate the resulting vector graph with the </a:t>
                </a:r>
                <a:r>
                  <a:rPr lang="en-US" altLang="zh-CN" dirty="0" err="1"/>
                  <a:t>Potrace</a:t>
                </a:r>
                <a:r>
                  <a:rPr lang="en-US" altLang="zh-CN" dirty="0"/>
                  <a:t> library.</a:t>
                </a:r>
              </a:p>
              <a:p>
                <a:endParaRPr lang="en-US" altLang="zh-CN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/>
                  <a:t>For each layer configuration, we employ the L-BFGS-B algorithm via the </a:t>
                </a:r>
                <a:r>
                  <a:rPr lang="en-US" altLang="zh-CN" dirty="0" err="1"/>
                  <a:t>NLopt</a:t>
                </a:r>
                <a:r>
                  <a:rPr lang="en-US" altLang="zh-CN" dirty="0"/>
                  <a:t> library to optimize the layer parameters. In all of our examples,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we </a:t>
                </a:r>
                <a:r>
                  <a:rPr lang="en-US" altLang="zh-CN" sz="12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set </a:t>
                </a:r>
                <a:r>
                  <a:rPr lang="en-US" altLang="zh-CN" sz="1200" b="0" i="0">
                    <a:latin typeface="Cambria Math" panose="02040503050406030204" pitchFamily="18" charset="0"/>
                  </a:rPr>
                  <a:t>𝑤_𝑟=20,𝑤_𝑔=10,</a:t>
                </a:r>
                <a:r>
                  <a:rPr lang="en-US" altLang="zh-CN" sz="1200" i="0">
                    <a:latin typeface="Cambria Math" panose="02040503050406030204" pitchFamily="18" charset="0"/>
                  </a:rPr>
                  <a:t>𝑤_𝑐</a:t>
                </a:r>
                <a:r>
                  <a:rPr lang="en-US" altLang="zh-CN" sz="1200" b="0" i="0">
                    <a:latin typeface="Cambria Math" panose="02040503050406030204" pitchFamily="18" charset="0"/>
                  </a:rPr>
                  <a:t>=0.02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to achieve better results.</a:t>
                </a:r>
              </a:p>
              <a:p>
                <a:endParaRPr lang="en-US" altLang="zh-CN" dirty="0"/>
              </a:p>
              <a:p>
                <a:r>
                  <a:rPr lang="en-US" altLang="zh-CN" dirty="0"/>
                  <a:t>Finally, when all these candidate layer configurations along with layer parameters are obtained, we select the one with minimal energy loss to generate the resulting vector graph with the </a:t>
                </a:r>
                <a:r>
                  <a:rPr lang="en-US" altLang="zh-CN" dirty="0" err="1"/>
                  <a:t>Potrace</a:t>
                </a:r>
                <a:r>
                  <a:rPr lang="en-US" altLang="zh-CN" dirty="0"/>
                  <a:t> library.</a:t>
                </a:r>
              </a:p>
              <a:p>
                <a:endParaRPr lang="en-US" altLang="zh-CN" dirty="0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4107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Here we provide 3 decomposition results. We have consistently achieved high-quality decomposition results in all examples. </a:t>
            </a:r>
          </a:p>
          <a:p>
            <a:endParaRPr lang="en-US" altLang="zh-CN" dirty="0"/>
          </a:p>
          <a:p>
            <a:r>
              <a:rPr lang="en-US" altLang="zh-CN" dirty="0"/>
              <a:t>Notice how the highlight regions in TV and coffee cup are all successfully extracted as transparent layers.</a:t>
            </a:r>
          </a:p>
          <a:p>
            <a:endParaRPr lang="en-US" altLang="zh-CN" dirty="0"/>
          </a:p>
          <a:p>
            <a:r>
              <a:rPr lang="en-US" altLang="zh-CN" dirty="0"/>
              <a:t>Besides, all these 3 examples have x-junctions, our method perfectly recovers the layer stack and achieves reconstruction results with high accuracy.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3380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Here we provide 2 results compared to Photo2ClipArt.  In general, our method successfully recovers the layer order at each X-junction, and the layers do not contain holes. In contrast, Photo2ClipArt fails to obtain complete semi-transparent layers at x-junction and tends to generate some unnatural layers with holes.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9672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 conclusion, we proposed a fully automatic approach to multi-layer vectorization without any user interaction, and we introduced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perceptually-motivated rules to </a:t>
            </a:r>
            <a:r>
              <a:rPr lang="en-US" altLang="zh-CN" dirty="0"/>
              <a:t>drastically reduce the search space,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allowing us to find globally optimal layer decompositions.  For the decomposition results, the layers better reflect the shape and hierarchical structure of the input than SOAT methods.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4105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Thanks for you attention. </a:t>
            </a:r>
          </a:p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feel free to contact us if you have any questions.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842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F0CBD-A3EA-4AA1-8E0A-F0F81D9CFF8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714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Meanwhile, these decomposed layers can accurately reconstruct the input by alpha blending.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F0CBD-A3EA-4AA1-8E0A-F0F81D9CFF8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5320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After decomposition, we can perform recoloring or object insert-remove-replace edits using these linear gradient layers in illustrator software.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F0CBD-A3EA-4AA1-8E0A-F0F81D9CFF8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236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most similar works to ours are [Richardt et al. 2014] and [Favreau et al. 2017]. The former work proposed to iteratively decompose the image region into linear or radial gradient layers by manually selecting the regions. The latter proposed a Monte Carlo Tree Search algorithm to multi-layer decomposition. </a:t>
            </a:r>
          </a:p>
          <a:p>
            <a:endParaRPr lang="en-US" altLang="zh-CN" dirty="0"/>
          </a:p>
          <a:p>
            <a:r>
              <a:rPr lang="en-US" altLang="zh-CN" dirty="0"/>
              <a:t>But both methods </a:t>
            </a:r>
            <a:r>
              <a:rPr lang="en-US" altLang="zh-CN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 user interaction and cannot perform automatically decomposition.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F0CBD-A3EA-4AA1-8E0A-F0F81D9CFF8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615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To address this problem, we propose a fully automatic approach to gradient layer decomposition that finds globally optimal layers given a segmented input image.  Besides, we drastically reduce the search space with perceptually-motivated constraints, resulting in a small space that can be exhaustively enumerated quickly.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4706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Our method takes a raster image and its segmentation mask as input, outputs a set of ordered semi-transparent layers.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021B7-799C-44F4-952C-F775CA02145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5082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92FBE3-C659-9F23-40AA-99279DE0E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3DF08D3-2F38-5A16-C6BA-FAD83EE394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FC55BB-6282-8AE5-583B-1CB052328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CD3D4-DB50-49D1-A22E-55E8540BD988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9D500A-7E40-8525-FCCA-60ED11DE6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44564A-F1A1-5236-26E4-18F66B13E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02334-4E79-44CE-9FF5-A61FF94694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779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43D207-CF1A-F0A0-F08E-404A3D06C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BB6A34-5D34-ED8C-E5EC-52DC51FC1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D3C705-5FA5-3DEE-F8E5-7DD978B42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CD3D4-DB50-49D1-A22E-55E8540BD988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CF7615-DCF4-9E12-B66A-8B572551D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905CDB-84AE-1255-03D1-C1E2BD2EB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02334-4E79-44CE-9FF5-A61FF94694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104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81A66F4-956E-54BA-04FC-3F6BFF9AA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DC915C-D2F6-7AE4-E701-87D1623744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F06F7F-A314-8588-EBE9-7835D894D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CD3D4-DB50-49D1-A22E-55E8540BD988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81D4C1E-C687-A51C-4B8A-D18B7399A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F15EBD-F554-735C-F587-EB93233F6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02334-4E79-44CE-9FF5-A61FF94694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111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E8AE2CBE-313A-956A-4E0C-F917CC5457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FF2FB88-6B91-D743-BA6E-54ED0BB152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4829" y="4618566"/>
            <a:ext cx="8388193" cy="553998"/>
          </a:xfrm>
          <a:noFill/>
        </p:spPr>
        <p:txBody>
          <a:bodyPr wrap="square" lIns="182880" tIns="0" rIns="182880" bIns="9144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 cap="all" baseline="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SAMPLE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FBD02-CF50-7340-82BF-C660C02CE3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4829" y="3807155"/>
            <a:ext cx="8388193" cy="661720"/>
          </a:xfrm>
          <a:noFill/>
        </p:spPr>
        <p:txBody>
          <a:bodyPr wrap="square" lIns="182880" tIns="45720" rIns="182880" bIns="0" anchor="b" anchorCtr="0">
            <a:noAutofit/>
          </a:bodyPr>
          <a:lstStyle>
            <a:lvl1pPr algn="l">
              <a:lnSpc>
                <a:spcPct val="100000"/>
              </a:lnSpc>
              <a:defRPr sz="5000" b="1" i="0" cap="all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29FC1B1-89F1-DE45-BE9F-B7F6CF17C071}"/>
              </a:ext>
            </a:extLst>
          </p:cNvPr>
          <p:cNvCxnSpPr>
            <a:cxnSpLocks/>
          </p:cNvCxnSpPr>
          <p:nvPr userDrawn="1"/>
        </p:nvCxnSpPr>
        <p:spPr>
          <a:xfrm>
            <a:off x="1524" y="831623"/>
            <a:ext cx="12188952" cy="0"/>
          </a:xfrm>
          <a:prstGeom prst="line">
            <a:avLst/>
          </a:prstGeom>
          <a:ln>
            <a:solidFill>
              <a:schemeClr val="bg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D059A77-E601-2645-8CD4-1869E96E276E}"/>
              </a:ext>
            </a:extLst>
          </p:cNvPr>
          <p:cNvSpPr txBox="1"/>
          <p:nvPr userDrawn="1"/>
        </p:nvSpPr>
        <p:spPr>
          <a:xfrm>
            <a:off x="6761069" y="1118619"/>
            <a:ext cx="4369784" cy="430887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1100" b="0" spc="50" baseline="0" dirty="0">
                <a:solidFill>
                  <a:schemeClr val="tx1"/>
                </a:solidFill>
                <a:latin typeface="+mn-lt"/>
              </a:rPr>
              <a:t>THE PREMIER CONFERENCE &amp; EXHIBITION ON COMPUTER GRAPHICS &amp; INTERACTIVE TECHNIQUES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FC6D89-217A-91B4-088A-09DF8501DC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0167" y="820335"/>
            <a:ext cx="4369784" cy="10274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FF1510-9A5B-B74B-0748-E512233827CA}"/>
              </a:ext>
            </a:extLst>
          </p:cNvPr>
          <p:cNvSpPr txBox="1"/>
          <p:nvPr userDrawn="1"/>
        </p:nvSpPr>
        <p:spPr>
          <a:xfrm>
            <a:off x="434849" y="6382110"/>
            <a:ext cx="6380539" cy="27154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000" spc="20" baseline="0" dirty="0">
                <a:solidFill>
                  <a:schemeClr val="accent4"/>
                </a:solidFill>
              </a:rPr>
              <a:t>© 2023 SIGGRAPH.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370534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AE2CBE-313A-956A-4E0C-F917CC5457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FF2FB88-6B91-D743-BA6E-54ED0BB152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0516" y="3683041"/>
            <a:ext cx="7196506" cy="553998"/>
          </a:xfrm>
          <a:noFill/>
        </p:spPr>
        <p:txBody>
          <a:bodyPr wrap="square" lIns="182880" tIns="0" rIns="182880" bIns="9144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00" b="1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SAMPLE DIVIDER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FBD02-CF50-7340-82BF-C660C02CE3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0516" y="2529328"/>
            <a:ext cx="7196505" cy="984885"/>
          </a:xfrm>
          <a:noFill/>
        </p:spPr>
        <p:txBody>
          <a:bodyPr wrap="square" lIns="182880" tIns="45720" rIns="182880" bIns="0" anchor="b" anchorCtr="0">
            <a:normAutofit/>
          </a:bodyPr>
          <a:lstStyle>
            <a:lvl1pPr algn="l">
              <a:lnSpc>
                <a:spcPct val="100000"/>
              </a:lnSpc>
              <a:defRPr sz="6100" b="1" i="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DIVIDER title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29FC1B1-89F1-DE45-BE9F-B7F6CF17C071}"/>
              </a:ext>
            </a:extLst>
          </p:cNvPr>
          <p:cNvCxnSpPr>
            <a:cxnSpLocks/>
          </p:cNvCxnSpPr>
          <p:nvPr userDrawn="1"/>
        </p:nvCxnSpPr>
        <p:spPr>
          <a:xfrm>
            <a:off x="1524" y="831623"/>
            <a:ext cx="12188952" cy="0"/>
          </a:xfrm>
          <a:prstGeom prst="line">
            <a:avLst/>
          </a:prstGeom>
          <a:ln>
            <a:solidFill>
              <a:schemeClr val="bg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D059A77-E601-2645-8CD4-1869E96E276E}"/>
              </a:ext>
            </a:extLst>
          </p:cNvPr>
          <p:cNvSpPr txBox="1"/>
          <p:nvPr userDrawn="1"/>
        </p:nvSpPr>
        <p:spPr>
          <a:xfrm>
            <a:off x="8302465" y="223966"/>
            <a:ext cx="3499563" cy="369332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900" b="0" spc="50" baseline="0" dirty="0">
                <a:solidFill>
                  <a:schemeClr val="tx1"/>
                </a:solidFill>
                <a:latin typeface="+mn-lt"/>
              </a:rPr>
              <a:t>THE PREMIER CONFERENCE &amp; EXHIBITION ON COMPUTER GRAPHICS &amp; INTERACTIVE TECHNIQUES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FC6D89-217A-91B4-088A-09DF8501DC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1767" y="1129964"/>
            <a:ext cx="2597421" cy="61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5B2328-643C-7641-0D07-872AD2DA567A}"/>
              </a:ext>
            </a:extLst>
          </p:cNvPr>
          <p:cNvSpPr txBox="1"/>
          <p:nvPr userDrawn="1"/>
        </p:nvSpPr>
        <p:spPr>
          <a:xfrm>
            <a:off x="434849" y="6382110"/>
            <a:ext cx="6380539" cy="27154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000" spc="20" baseline="0" dirty="0">
                <a:solidFill>
                  <a:schemeClr val="accent4"/>
                </a:solidFill>
              </a:rPr>
              <a:t>© 2023 SIGGRAPH.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642360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3DA122-9A16-0CC2-6A26-1241B611C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780BF4-DCD8-2C05-DDFD-284E759C8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092D8A-9026-6761-B63F-82A3607BA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CD3D4-DB50-49D1-A22E-55E8540BD988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F0CAAC-2247-DAF5-7C85-10E348FE2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ED444F-6D01-C223-F8EF-937D25595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02334-4E79-44CE-9FF5-A61FF94694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5199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E02C08-11B6-E77A-0A02-A61CF47D2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B156FB8-564A-91EF-B797-4C60D7A09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D7FA70-492A-B817-9621-2DAECD7E7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CD3D4-DB50-49D1-A22E-55E8540BD988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BF4D51-9A3F-7CA5-5E6F-DD8C25F5F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0D50DC-87B8-F277-2DF0-161F496A6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02334-4E79-44CE-9FF5-A61FF94694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104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EFA3F4-F2E8-A7E1-B152-DD504DA55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01A226-4EF4-8B3D-1E98-61B73A0B34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9274EB-1775-74E4-7E91-AB97F59B0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12759CD-7995-04BF-A0F8-6A9CD3852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CD3D4-DB50-49D1-A22E-55E8540BD988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277B1A-9CFC-F82D-0E43-ED6679D66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99A5C2-C3BB-A0C0-3F71-826C478C3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02334-4E79-44CE-9FF5-A61FF94694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5704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45DF19-3944-593E-5A72-BDBB890F0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C9BE90-31AA-44EE-379C-2F035F7DE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406C02E-17C2-E1B9-73A6-BD1AEA0DFE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C661408-CE92-6EA5-248A-DED2109F99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508DE72-D708-9C26-6BD6-4E5DF45FB1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A657C58-05F2-62C2-25EA-A8A8964B7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CD3D4-DB50-49D1-A22E-55E8540BD988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20AF-8A76-8261-FC50-BA9724FA8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DE8B857-BC67-B8DB-DE2E-8DCDA81E0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02334-4E79-44CE-9FF5-A61FF94694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463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9388BA-27EE-4B59-444A-B87AF268D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539A30F-2EC7-7125-958C-6B8A479E6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CD3D4-DB50-49D1-A22E-55E8540BD988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0EE9697-6D43-6426-B4E5-505B81ED7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25B937A-D857-1F1B-51BA-0321CEBB3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02334-4E79-44CE-9FF5-A61FF94694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412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908595A-6E5D-48D7-2242-869C2CB18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CD3D4-DB50-49D1-A22E-55E8540BD988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F1A4140-FF76-4067-56AF-998102DAF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CFAFDF5-791E-D9ED-51B1-D579B1D6D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02334-4E79-44CE-9FF5-A61FF94694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032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0058EA-614F-3398-EAB1-14E2C8681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736DA2-A518-42D1-2857-494404786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9459017-3F99-A909-84FB-643B43BE94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F9F8B6-3FE4-9FA6-53AE-B3C8AD7F2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CD3D4-DB50-49D1-A22E-55E8540BD988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270FC2-D807-2123-8CD2-3066882E0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2568B7-DE97-F999-1E9A-8837833A0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02334-4E79-44CE-9FF5-A61FF94694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514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A575E0-36E9-30AB-39F8-1A51A68F0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ED74935-5BBF-FD01-CC85-005F751B23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3B982F-2A20-284A-674E-66F62A4F7F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6770739-840F-FC55-5840-323FA4378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CD3D4-DB50-49D1-A22E-55E8540BD988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0942EF5-AEAA-0E2C-F3B3-35B40DD24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A81CE4-3C69-7A8B-D326-962B3C95D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02334-4E79-44CE-9FF5-A61FF94694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9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CA8B052-946F-B418-83A3-9578C1AAA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45EE24D-EA76-2C8D-7E7F-8C6A0D60E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8D67D0-70DC-E9D7-A9C1-80ACA9727B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CD3D4-DB50-49D1-A22E-55E8540BD988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2AE1FD-1FB6-F635-CCFF-6EE4FA31B8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12F57C-9818-E379-2C90-1908F9219E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02334-4E79-44CE-9FF5-A61FF94694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74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80.png"/><Relationship Id="rId18" Type="http://schemas.openxmlformats.org/officeDocument/2006/relationships/image" Target="../media/image530.png"/><Relationship Id="rId3" Type="http://schemas.openxmlformats.org/officeDocument/2006/relationships/image" Target="../media/image44.png"/><Relationship Id="rId21" Type="http://schemas.openxmlformats.org/officeDocument/2006/relationships/image" Target="../media/image56.png"/><Relationship Id="rId12" Type="http://schemas.openxmlformats.org/officeDocument/2006/relationships/image" Target="../media/image670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40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70.png"/><Relationship Id="rId23" Type="http://schemas.openxmlformats.org/officeDocument/2006/relationships/image" Target="../media/image58.png"/><Relationship Id="rId19" Type="http://schemas.openxmlformats.org/officeDocument/2006/relationships/image" Target="../media/image54.png"/><Relationship Id="rId14" Type="http://schemas.openxmlformats.org/officeDocument/2006/relationships/image" Target="../media/image69.png"/><Relationship Id="rId22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530.png"/><Relationship Id="rId13" Type="http://schemas.openxmlformats.org/officeDocument/2006/relationships/image" Target="../media/image680.png"/><Relationship Id="rId3" Type="http://schemas.openxmlformats.org/officeDocument/2006/relationships/image" Target="../media/image45.png"/><Relationship Id="rId21" Type="http://schemas.openxmlformats.org/officeDocument/2006/relationships/image" Target="../media/image56.png"/><Relationship Id="rId12" Type="http://schemas.openxmlformats.org/officeDocument/2006/relationships/image" Target="../media/image670.png"/><Relationship Id="rId2" Type="http://schemas.openxmlformats.org/officeDocument/2006/relationships/notesSlide" Target="../notesSlides/notesSlide14.xml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3" Type="http://schemas.openxmlformats.org/officeDocument/2006/relationships/image" Target="../media/image58.png"/><Relationship Id="rId15" Type="http://schemas.openxmlformats.org/officeDocument/2006/relationships/image" Target="../media/image70.png"/><Relationship Id="rId19" Type="http://schemas.openxmlformats.org/officeDocument/2006/relationships/image" Target="../media/image54.png"/><Relationship Id="rId4" Type="http://schemas.openxmlformats.org/officeDocument/2006/relationships/image" Target="../media/image52.png"/><Relationship Id="rId22" Type="http://schemas.openxmlformats.org/officeDocument/2006/relationships/image" Target="../media/image57.png"/><Relationship Id="rId1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9" Type="http://schemas.openxmlformats.org/officeDocument/2006/relationships/image" Target="../media/image68.png"/><Relationship Id="rId51" Type="http://schemas.openxmlformats.org/officeDocument/2006/relationships/image" Target="../media/image58.png"/><Relationship Id="rId3" Type="http://schemas.openxmlformats.org/officeDocument/2006/relationships/image" Target="../media/image53.png"/><Relationship Id="rId34" Type="http://schemas.openxmlformats.org/officeDocument/2006/relationships/image" Target="../media/image600.png"/><Relationship Id="rId42" Type="http://schemas.openxmlformats.org/officeDocument/2006/relationships/image" Target="../media/image73.png"/><Relationship Id="rId47" Type="http://schemas.openxmlformats.org/officeDocument/2006/relationships/image" Target="../media/image54.png"/><Relationship Id="rId50" Type="http://schemas.openxmlformats.org/officeDocument/2006/relationships/image" Target="../media/image57.png"/><Relationship Id="rId33" Type="http://schemas.openxmlformats.org/officeDocument/2006/relationships/image" Target="../media/image590.png"/><Relationship Id="rId38" Type="http://schemas.openxmlformats.org/officeDocument/2006/relationships/image" Target="../media/image67.png"/><Relationship Id="rId46" Type="http://schemas.openxmlformats.org/officeDocument/2006/relationships/image" Target="../media/image530.png"/><Relationship Id="rId2" Type="http://schemas.openxmlformats.org/officeDocument/2006/relationships/notesSlide" Target="../notesSlides/notesSlide15.xml"/><Relationship Id="rId41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32" Type="http://schemas.openxmlformats.org/officeDocument/2006/relationships/image" Target="../media/image520.png"/><Relationship Id="rId37" Type="http://schemas.openxmlformats.org/officeDocument/2006/relationships/image" Target="../media/image66.png"/><Relationship Id="rId40" Type="http://schemas.openxmlformats.org/officeDocument/2006/relationships/image" Target="../media/image71.png"/><Relationship Id="rId45" Type="http://schemas.openxmlformats.org/officeDocument/2006/relationships/image" Target="../media/image77.png"/><Relationship Id="rId5" Type="http://schemas.openxmlformats.org/officeDocument/2006/relationships/image" Target="../media/image61.png"/><Relationship Id="rId36" Type="http://schemas.openxmlformats.org/officeDocument/2006/relationships/image" Target="../media/image65.png"/><Relationship Id="rId49" Type="http://schemas.openxmlformats.org/officeDocument/2006/relationships/image" Target="../media/image56.png"/><Relationship Id="rId44" Type="http://schemas.openxmlformats.org/officeDocument/2006/relationships/image" Target="../media/image75.png"/><Relationship Id="rId4" Type="http://schemas.openxmlformats.org/officeDocument/2006/relationships/image" Target="../media/image60.png"/><Relationship Id="rId35" Type="http://schemas.openxmlformats.org/officeDocument/2006/relationships/image" Target="../media/image610.png"/><Relationship Id="rId43" Type="http://schemas.openxmlformats.org/officeDocument/2006/relationships/image" Target="../media/image74.png"/><Relationship Id="rId48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76.png"/><Relationship Id="rId3" Type="http://schemas.openxmlformats.org/officeDocument/2006/relationships/image" Target="../media/image85.png"/><Relationship Id="rId34" Type="http://schemas.openxmlformats.org/officeDocument/2006/relationships/image" Target="../media/image107.png"/><Relationship Id="rId7" Type="http://schemas.openxmlformats.org/officeDocument/2006/relationships/image" Target="../media/image89.png"/><Relationship Id="rId12" Type="http://schemas.openxmlformats.org/officeDocument/2006/relationships/image" Target="../media/image64.png"/><Relationship Id="rId25" Type="http://schemas.openxmlformats.org/officeDocument/2006/relationships/image" Target="../media/image98.png"/><Relationship Id="rId33" Type="http://schemas.openxmlformats.org/officeDocument/2006/relationships/image" Target="../media/image106.png"/><Relationship Id="rId38" Type="http://schemas.openxmlformats.org/officeDocument/2006/relationships/image" Target="../media/image111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63.png"/><Relationship Id="rId24" Type="http://schemas.openxmlformats.org/officeDocument/2006/relationships/image" Target="../media/image97.png"/><Relationship Id="rId37" Type="http://schemas.openxmlformats.org/officeDocument/2006/relationships/image" Target="../media/image110.png"/><Relationship Id="rId5" Type="http://schemas.openxmlformats.org/officeDocument/2006/relationships/image" Target="../media/image87.png"/><Relationship Id="rId15" Type="http://schemas.openxmlformats.org/officeDocument/2006/relationships/image" Target="../media/image79.png"/><Relationship Id="rId23" Type="http://schemas.openxmlformats.org/officeDocument/2006/relationships/image" Target="../media/image96.png"/><Relationship Id="rId36" Type="http://schemas.openxmlformats.org/officeDocument/2006/relationships/image" Target="../media/image109.png"/><Relationship Id="rId10" Type="http://schemas.openxmlformats.org/officeDocument/2006/relationships/image" Target="../media/image59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78.png"/><Relationship Id="rId22" Type="http://schemas.openxmlformats.org/officeDocument/2006/relationships/image" Target="../media/image95.png"/><Relationship Id="rId35" Type="http://schemas.openxmlformats.org/officeDocument/2006/relationships/image" Target="../media/image10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26" Type="http://schemas.openxmlformats.org/officeDocument/2006/relationships/image" Target="../media/image125.png"/><Relationship Id="rId21" Type="http://schemas.openxmlformats.org/officeDocument/2006/relationships/image" Target="../media/image120.png"/><Relationship Id="rId7" Type="http://schemas.openxmlformats.org/officeDocument/2006/relationships/image" Target="../media/image641.png"/><Relationship Id="rId12" Type="http://schemas.openxmlformats.org/officeDocument/2006/relationships/image" Target="../media/image6700.png"/><Relationship Id="rId25" Type="http://schemas.openxmlformats.org/officeDocument/2006/relationships/image" Target="../media/image124.png"/><Relationship Id="rId33" Type="http://schemas.openxmlformats.org/officeDocument/2006/relationships/image" Target="../media/image81.png"/><Relationship Id="rId2" Type="http://schemas.openxmlformats.org/officeDocument/2006/relationships/notesSlide" Target="../notesSlides/notesSlide17.xml"/><Relationship Id="rId20" Type="http://schemas.openxmlformats.org/officeDocument/2006/relationships/image" Target="../media/image119.png"/><Relationship Id="rId29" Type="http://schemas.openxmlformats.org/officeDocument/2006/relationships/image" Target="../media/image761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60.png"/><Relationship Id="rId24" Type="http://schemas.openxmlformats.org/officeDocument/2006/relationships/image" Target="../media/image123.png"/><Relationship Id="rId32" Type="http://schemas.openxmlformats.org/officeDocument/2006/relationships/image" Target="../media/image800.png"/><Relationship Id="rId23" Type="http://schemas.openxmlformats.org/officeDocument/2006/relationships/image" Target="../media/image122.png"/><Relationship Id="rId28" Type="http://schemas.openxmlformats.org/officeDocument/2006/relationships/image" Target="../media/image643.png"/><Relationship Id="rId10" Type="http://schemas.openxmlformats.org/officeDocument/2006/relationships/image" Target="../media/image650.png"/><Relationship Id="rId31" Type="http://schemas.openxmlformats.org/officeDocument/2006/relationships/image" Target="../media/image790.png"/><Relationship Id="rId9" Type="http://schemas.openxmlformats.org/officeDocument/2006/relationships/image" Target="../media/image640.png"/><Relationship Id="rId22" Type="http://schemas.openxmlformats.org/officeDocument/2006/relationships/image" Target="../media/image121.png"/><Relationship Id="rId27" Type="http://schemas.openxmlformats.org/officeDocument/2006/relationships/image" Target="../media/image632.png"/><Relationship Id="rId30" Type="http://schemas.openxmlformats.org/officeDocument/2006/relationships/image" Target="../media/image7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82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1.png"/><Relationship Id="rId5" Type="http://schemas.openxmlformats.org/officeDocument/2006/relationships/image" Target="../media/image83.png"/><Relationship Id="rId10" Type="http://schemas.openxmlformats.org/officeDocument/2006/relationships/image" Target="../media/image93.svg"/><Relationship Id="rId4" Type="http://schemas.openxmlformats.org/officeDocument/2006/relationships/image" Target="../media/image642.png"/><Relationship Id="rId9" Type="http://schemas.openxmlformats.org/officeDocument/2006/relationships/image" Target="../media/image9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83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4.png"/><Relationship Id="rId10" Type="http://schemas.openxmlformats.org/officeDocument/2006/relationships/image" Target="../media/image93.svg"/><Relationship Id="rId4" Type="http://schemas.openxmlformats.org/officeDocument/2006/relationships/image" Target="../media/image840.png"/><Relationship Id="rId9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101.png"/><Relationship Id="rId7" Type="http://schemas.openxmlformats.org/officeDocument/2006/relationships/image" Target="../media/image85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100.png"/><Relationship Id="rId10" Type="http://schemas.openxmlformats.org/officeDocument/2006/relationships/image" Target="../media/image99.png"/><Relationship Id="rId4" Type="http://schemas.openxmlformats.org/officeDocument/2006/relationships/image" Target="../media/image102.png"/><Relationship Id="rId9" Type="http://schemas.openxmlformats.org/officeDocument/2006/relationships/image" Target="../media/image9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13" Type="http://schemas.openxmlformats.org/officeDocument/2006/relationships/image" Target="../media/image104.png"/><Relationship Id="rId18" Type="http://schemas.openxmlformats.org/officeDocument/2006/relationships/image" Target="../media/image115.png"/><Relationship Id="rId7" Type="http://schemas.openxmlformats.org/officeDocument/2006/relationships/image" Target="../media/image641.png"/><Relationship Id="rId12" Type="http://schemas.openxmlformats.org/officeDocument/2006/relationships/image" Target="../media/image6700.png"/><Relationship Id="rId17" Type="http://schemas.openxmlformats.org/officeDocument/2006/relationships/image" Target="../media/image114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60.png"/><Relationship Id="rId15" Type="http://schemas.openxmlformats.org/officeDocument/2006/relationships/image" Target="../media/image112.png"/><Relationship Id="rId10" Type="http://schemas.openxmlformats.org/officeDocument/2006/relationships/image" Target="../media/image650.png"/><Relationship Id="rId19" Type="http://schemas.openxmlformats.org/officeDocument/2006/relationships/image" Target="../media/image116.png"/><Relationship Id="rId9" Type="http://schemas.openxmlformats.org/officeDocument/2006/relationships/image" Target="../media/image640.png"/><Relationship Id="rId14" Type="http://schemas.openxmlformats.org/officeDocument/2006/relationships/image" Target="../media/image10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13" Type="http://schemas.openxmlformats.org/officeDocument/2006/relationships/image" Target="../media/image104.png"/><Relationship Id="rId18" Type="http://schemas.openxmlformats.org/officeDocument/2006/relationships/image" Target="../media/image115.png"/><Relationship Id="rId7" Type="http://schemas.openxmlformats.org/officeDocument/2006/relationships/image" Target="../media/image641.png"/><Relationship Id="rId12" Type="http://schemas.openxmlformats.org/officeDocument/2006/relationships/image" Target="../media/image6700.png"/><Relationship Id="rId17" Type="http://schemas.openxmlformats.org/officeDocument/2006/relationships/image" Target="../media/image114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60.png"/><Relationship Id="rId15" Type="http://schemas.openxmlformats.org/officeDocument/2006/relationships/image" Target="../media/image112.png"/><Relationship Id="rId10" Type="http://schemas.openxmlformats.org/officeDocument/2006/relationships/image" Target="../media/image650.png"/><Relationship Id="rId19" Type="http://schemas.openxmlformats.org/officeDocument/2006/relationships/image" Target="../media/image116.png"/><Relationship Id="rId9" Type="http://schemas.openxmlformats.org/officeDocument/2006/relationships/image" Target="../media/image640.png"/><Relationship Id="rId14" Type="http://schemas.openxmlformats.org/officeDocument/2006/relationships/image" Target="../media/image10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13" Type="http://schemas.openxmlformats.org/officeDocument/2006/relationships/image" Target="../media/image104.png"/><Relationship Id="rId18" Type="http://schemas.openxmlformats.org/officeDocument/2006/relationships/image" Target="../media/image115.png"/><Relationship Id="rId7" Type="http://schemas.openxmlformats.org/officeDocument/2006/relationships/image" Target="../media/image641.png"/><Relationship Id="rId12" Type="http://schemas.openxmlformats.org/officeDocument/2006/relationships/image" Target="../media/image6700.png"/><Relationship Id="rId17" Type="http://schemas.openxmlformats.org/officeDocument/2006/relationships/image" Target="../media/image114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60.png"/><Relationship Id="rId15" Type="http://schemas.openxmlformats.org/officeDocument/2006/relationships/image" Target="../media/image112.png"/><Relationship Id="rId10" Type="http://schemas.openxmlformats.org/officeDocument/2006/relationships/image" Target="../media/image650.png"/><Relationship Id="rId19" Type="http://schemas.openxmlformats.org/officeDocument/2006/relationships/image" Target="../media/image116.png"/><Relationship Id="rId9" Type="http://schemas.openxmlformats.org/officeDocument/2006/relationships/image" Target="../media/image640.png"/><Relationship Id="rId14" Type="http://schemas.openxmlformats.org/officeDocument/2006/relationships/image" Target="../media/image10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13" Type="http://schemas.openxmlformats.org/officeDocument/2006/relationships/image" Target="../media/image104.png"/><Relationship Id="rId18" Type="http://schemas.openxmlformats.org/officeDocument/2006/relationships/image" Target="../media/image115.png"/><Relationship Id="rId7" Type="http://schemas.openxmlformats.org/officeDocument/2006/relationships/image" Target="../media/image641.png"/><Relationship Id="rId12" Type="http://schemas.openxmlformats.org/officeDocument/2006/relationships/image" Target="../media/image6700.png"/><Relationship Id="rId17" Type="http://schemas.openxmlformats.org/officeDocument/2006/relationships/image" Target="../media/image114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60.png"/><Relationship Id="rId15" Type="http://schemas.openxmlformats.org/officeDocument/2006/relationships/image" Target="../media/image112.png"/><Relationship Id="rId10" Type="http://schemas.openxmlformats.org/officeDocument/2006/relationships/image" Target="../media/image650.png"/><Relationship Id="rId19" Type="http://schemas.openxmlformats.org/officeDocument/2006/relationships/image" Target="../media/image116.png"/><Relationship Id="rId9" Type="http://schemas.openxmlformats.org/officeDocument/2006/relationships/image" Target="../media/image640.png"/><Relationship Id="rId14" Type="http://schemas.openxmlformats.org/officeDocument/2006/relationships/image" Target="../media/image10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39" Type="http://schemas.openxmlformats.org/officeDocument/2006/relationships/image" Target="../media/image1580.png"/><Relationship Id="rId34" Type="http://schemas.openxmlformats.org/officeDocument/2006/relationships/image" Target="../media/image1530.png"/><Relationship Id="rId42" Type="http://schemas.openxmlformats.org/officeDocument/2006/relationships/image" Target="../media/image170.png"/><Relationship Id="rId7" Type="http://schemas.openxmlformats.org/officeDocument/2006/relationships/image" Target="../media/image641.png"/><Relationship Id="rId12" Type="http://schemas.openxmlformats.org/officeDocument/2006/relationships/image" Target="../media/image6700.png"/><Relationship Id="rId38" Type="http://schemas.openxmlformats.org/officeDocument/2006/relationships/image" Target="../media/image169.png"/><Relationship Id="rId2" Type="http://schemas.openxmlformats.org/officeDocument/2006/relationships/notesSlide" Target="../notesSlides/notesSlide25.xml"/><Relationship Id="rId41" Type="http://schemas.openxmlformats.org/officeDocument/2006/relationships/image" Target="../media/image169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60.png"/><Relationship Id="rId37" Type="http://schemas.openxmlformats.org/officeDocument/2006/relationships/image" Target="../media/image1560.png"/><Relationship Id="rId40" Type="http://schemas.openxmlformats.org/officeDocument/2006/relationships/image" Target="../media/image1590.png"/><Relationship Id="rId36" Type="http://schemas.openxmlformats.org/officeDocument/2006/relationships/image" Target="../media/image1550.png"/><Relationship Id="rId10" Type="http://schemas.openxmlformats.org/officeDocument/2006/relationships/image" Target="../media/image650.png"/><Relationship Id="rId9" Type="http://schemas.openxmlformats.org/officeDocument/2006/relationships/image" Target="../media/image640.png"/><Relationship Id="rId35" Type="http://schemas.openxmlformats.org/officeDocument/2006/relationships/image" Target="../media/image15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13" Type="http://schemas.openxmlformats.org/officeDocument/2006/relationships/image" Target="../media/image1030.png"/><Relationship Id="rId18" Type="http://schemas.openxmlformats.org/officeDocument/2006/relationships/image" Target="../media/image1140.png"/><Relationship Id="rId7" Type="http://schemas.openxmlformats.org/officeDocument/2006/relationships/image" Target="../media/image641.png"/><Relationship Id="rId12" Type="http://schemas.openxmlformats.org/officeDocument/2006/relationships/image" Target="../media/image6700.png"/><Relationship Id="rId17" Type="http://schemas.openxmlformats.org/officeDocument/2006/relationships/image" Target="../media/image1130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12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60.png"/><Relationship Id="rId15" Type="http://schemas.openxmlformats.org/officeDocument/2006/relationships/image" Target="../media/image1051.png"/><Relationship Id="rId10" Type="http://schemas.openxmlformats.org/officeDocument/2006/relationships/image" Target="../media/image650.png"/><Relationship Id="rId19" Type="http://schemas.openxmlformats.org/officeDocument/2006/relationships/image" Target="../media/image1150.png"/><Relationship Id="rId9" Type="http://schemas.openxmlformats.org/officeDocument/2006/relationships/image" Target="../media/image640.png"/><Relationship Id="rId14" Type="http://schemas.openxmlformats.org/officeDocument/2006/relationships/image" Target="../media/image104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13" Type="http://schemas.openxmlformats.org/officeDocument/2006/relationships/image" Target="../media/image1171.png"/><Relationship Id="rId18" Type="http://schemas.openxmlformats.org/officeDocument/2006/relationships/image" Target="../media/image1130.png"/><Relationship Id="rId7" Type="http://schemas.openxmlformats.org/officeDocument/2006/relationships/image" Target="../media/image641.png"/><Relationship Id="rId12" Type="http://schemas.openxmlformats.org/officeDocument/2006/relationships/image" Target="../media/image6700.png"/><Relationship Id="rId17" Type="http://schemas.openxmlformats.org/officeDocument/2006/relationships/image" Target="../media/image1120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051.png"/><Relationship Id="rId20" Type="http://schemas.openxmlformats.org/officeDocument/2006/relationships/image" Target="../media/image118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60.png"/><Relationship Id="rId15" Type="http://schemas.openxmlformats.org/officeDocument/2006/relationships/image" Target="../media/image1040.png"/><Relationship Id="rId10" Type="http://schemas.openxmlformats.org/officeDocument/2006/relationships/image" Target="../media/image650.png"/><Relationship Id="rId19" Type="http://schemas.openxmlformats.org/officeDocument/2006/relationships/image" Target="../media/image1170.png"/><Relationship Id="rId9" Type="http://schemas.openxmlformats.org/officeDocument/2006/relationships/image" Target="../media/image640.png"/><Relationship Id="rId14" Type="http://schemas.openxmlformats.org/officeDocument/2006/relationships/image" Target="../media/image1030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03.png"/><Relationship Id="rId4" Type="http://schemas.openxmlformats.org/officeDocument/2006/relationships/image" Target="../media/image10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png"/><Relationship Id="rId4" Type="http://schemas.openxmlformats.org/officeDocument/2006/relationships/image" Target="../media/image11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11" Type="http://schemas.openxmlformats.org/officeDocument/2006/relationships/image" Target="../media/image158.png"/><Relationship Id="rId5" Type="http://schemas.openxmlformats.org/officeDocument/2006/relationships/image" Target="../media/image126.png"/><Relationship Id="rId10" Type="http://schemas.openxmlformats.org/officeDocument/2006/relationships/image" Target="../media/image93.svg"/><Relationship Id="rId4" Type="http://schemas.openxmlformats.org/officeDocument/2006/relationships/image" Target="../media/image159.png"/><Relationship Id="rId9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8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11" Type="http://schemas.openxmlformats.org/officeDocument/2006/relationships/image" Target="../media/image138.png"/><Relationship Id="rId5" Type="http://schemas.openxmlformats.org/officeDocument/2006/relationships/image" Target="../media/image131.png"/><Relationship Id="rId10" Type="http://schemas.openxmlformats.org/officeDocument/2006/relationships/image" Target="../media/image137.png"/><Relationship Id="rId4" Type="http://schemas.openxmlformats.org/officeDocument/2006/relationships/image" Target="../media/image129.png"/><Relationship Id="rId9" Type="http://schemas.openxmlformats.org/officeDocument/2006/relationships/image" Target="../media/image13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7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10" Type="http://schemas.openxmlformats.org/officeDocument/2006/relationships/image" Target="../media/image145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hyperlink" Target="mailto:dzj@qhu.edu.cn" TargetMode="External"/><Relationship Id="rId7" Type="http://schemas.openxmlformats.org/officeDocument/2006/relationships/hyperlink" Target="mailto:xukun@tsinghua.edu.cn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6" Type="http://schemas.openxmlformats.org/officeDocument/2006/relationships/hyperlink" Target="mailto:ygingold@gmu.edu" TargetMode="External"/><Relationship Id="rId5" Type="http://schemas.openxmlformats.org/officeDocument/2006/relationships/hyperlink" Target="mailto:tanjianchaoustc@gmail.com" TargetMode="External"/><Relationship Id="rId4" Type="http://schemas.openxmlformats.org/officeDocument/2006/relationships/hyperlink" Target="mailto:leikx18@mails.tsinghua.edu.cn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1.png"/><Relationship Id="rId18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20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image" Target="../media/image10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28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5" Type="http://schemas.openxmlformats.org/officeDocument/2006/relationships/image" Target="../media/image29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4F57ED58-4EBE-1D3B-ECE4-229D13DA9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4829" y="4603141"/>
            <a:ext cx="10042721" cy="1630742"/>
          </a:xfrm>
        </p:spPr>
        <p:txBody>
          <a:bodyPr/>
          <a:lstStyle/>
          <a:p>
            <a:pPr algn="l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Zheng-Jun Du	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Qinghai University,  Tsinghua University</a:t>
            </a:r>
          </a:p>
          <a:p>
            <a:pPr algn="l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Liang-Fu Kang	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Tsinghua University</a:t>
            </a:r>
          </a:p>
          <a:p>
            <a:pPr algn="l"/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Jianchao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 Tan</a:t>
            </a:r>
            <a:r>
              <a:rPr lang="en-US" altLang="zh-CN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Kuaishou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Technology</a:t>
            </a:r>
          </a:p>
          <a:p>
            <a:pPr algn="l"/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Yotam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Gingold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George Mason University</a:t>
            </a:r>
          </a:p>
          <a:p>
            <a:pPr algn="l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Kun Xu		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Tsinghua University</a:t>
            </a:r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CEA279-82F7-937A-C7E2-43556AED8E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4829" y="3115004"/>
            <a:ext cx="11357171" cy="1202995"/>
          </a:xfrm>
        </p:spPr>
        <p:txBody>
          <a:bodyPr/>
          <a:lstStyle/>
          <a:p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Image vectorization and editing via linear gradient layer decomposition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4479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47240380-9E85-A9D7-896A-87F7DB7EF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Main challenge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3FE1B21C-BEF8-44FD-BAF2-ADDC28032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71909" cy="1114426"/>
          </a:xfrm>
        </p:spPr>
        <p:txBody>
          <a:bodyPr>
            <a:normAutofit/>
          </a:bodyPr>
          <a:lstStyle/>
          <a:p>
            <a:pPr algn="just"/>
            <a:r>
              <a:rPr lang="en-US" altLang="zh-CN" sz="2800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Multi-layer vectorization is severely under-constrained.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内容占位符 1">
                <a:extLst>
                  <a:ext uri="{FF2B5EF4-FFF2-40B4-BE49-F238E27FC236}">
                    <a16:creationId xmlns:a16="http://schemas.microsoft.com/office/drawing/2014/main" id="{68F56F9D-29E2-5780-AD26-504658C3B9A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83014" y="5720703"/>
                <a:ext cx="9910436" cy="495243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marL="305992" indent="-305992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629984" indent="-305992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99978" indent="-269993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241969" indent="-2339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601960" indent="-2339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1899953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2199945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2499938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2799930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>
                    <a:schemeClr val="tx1"/>
                  </a:buClr>
                  <a:buNone/>
                </a:pPr>
                <a:r>
                  <a:rPr kumimoji="1" lang="en-US" altLang="zh-CN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Given #layer = </a:t>
                </a:r>
                <a14:m>
                  <m:oMath xmlns:m="http://schemas.openxmlformats.org/officeDocument/2006/math">
                    <m:r>
                      <a:rPr kumimoji="1"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kumimoji="1" lang="zh-CN" alt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，</a:t>
                </a:r>
                <a:r>
                  <a:rPr kumimoji="1" lang="en-US" altLang="zh-CN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#pixel = </a:t>
                </a:r>
                <a14:m>
                  <m:oMath xmlns:m="http://schemas.openxmlformats.org/officeDocument/2006/math">
                    <m:r>
                      <a:rPr kumimoji="1"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kumimoji="1" lang="zh-CN" alt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，</a:t>
                </a:r>
                <a:r>
                  <a:rPr kumimoji="1" lang="en-US" altLang="zh-CN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#decomposition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kumimoji="1"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𝑛𝑙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kumimoji="1" lang="zh-CN" alt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kumimoji="1" lang="en-US" altLang="zh-C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内容占位符 1">
                <a:extLst>
                  <a:ext uri="{FF2B5EF4-FFF2-40B4-BE49-F238E27FC236}">
                    <a16:creationId xmlns:a16="http://schemas.microsoft.com/office/drawing/2014/main" id="{68F56F9D-29E2-5780-AD26-504658C3B9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014" y="5720703"/>
                <a:ext cx="9910436" cy="495243"/>
              </a:xfrm>
              <a:prstGeom prst="rect">
                <a:avLst/>
              </a:prstGeom>
              <a:blipFill>
                <a:blip r:embed="rId3"/>
                <a:stretch>
                  <a:fillRect t="-9756" b="-219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内容占位符 1">
                <a:extLst>
                  <a:ext uri="{FF2B5EF4-FFF2-40B4-BE49-F238E27FC236}">
                    <a16:creationId xmlns:a16="http://schemas.microsoft.com/office/drawing/2014/main" id="{6DEB314F-7E1F-3AA5-E716-F07AF13CE29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02064" y="6221234"/>
                <a:ext cx="9910436" cy="45517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305992" indent="-305992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629984" indent="-305992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99978" indent="-269993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241969" indent="-2339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601960" indent="-2339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1899953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2199945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2499938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2799930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>
                    <a:schemeClr val="tx1"/>
                  </a:buClr>
                  <a:buNone/>
                </a:pPr>
                <a:r>
                  <a:rPr kumimoji="1" lang="en-US" altLang="zh-CN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Given #layer = </a:t>
                </a:r>
                <a14:m>
                  <m:oMath xmlns:m="http://schemas.openxmlformats.org/officeDocument/2006/math">
                    <m:r>
                      <a:rPr kumimoji="1" lang="en-US" altLang="zh-CN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kumimoji="1" lang="zh-CN" alt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，</a:t>
                </a:r>
                <a:r>
                  <a:rPr kumimoji="1" lang="en-US" altLang="zh-CN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#region = </a:t>
                </a:r>
                <a14:m>
                  <m:oMath xmlns:m="http://schemas.openxmlformats.org/officeDocument/2006/math">
                    <m:r>
                      <a:rPr kumimoji="1"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kumimoji="1" lang="zh-CN" alt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，</a:t>
                </a:r>
                <a:r>
                  <a:rPr kumimoji="1" lang="en-US" altLang="zh-CN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#decomposition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kumimoji="1"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𝑚𝑙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kumimoji="1" lang="zh-CN" alt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kumimoji="1" lang="en-US" altLang="zh-C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内容占位符 1">
                <a:extLst>
                  <a:ext uri="{FF2B5EF4-FFF2-40B4-BE49-F238E27FC236}">
                    <a16:creationId xmlns:a16="http://schemas.microsoft.com/office/drawing/2014/main" id="{6DEB314F-7E1F-3AA5-E716-F07AF13CE2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064" y="6221234"/>
                <a:ext cx="9910436" cy="455176"/>
              </a:xfrm>
              <a:prstGeom prst="rect">
                <a:avLst/>
              </a:prstGeom>
              <a:blipFill>
                <a:blip r:embed="rId4"/>
                <a:stretch>
                  <a:fillRect t="-10811" b="-351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文本框 24">
            <a:extLst>
              <a:ext uri="{FF2B5EF4-FFF2-40B4-BE49-F238E27FC236}">
                <a16:creationId xmlns:a16="http://schemas.microsoft.com/office/drawing/2014/main" id="{B874E88D-9D09-F380-2ED8-4C24A4B52E65}"/>
              </a:ext>
            </a:extLst>
          </p:cNvPr>
          <p:cNvSpPr txBox="1"/>
          <p:nvPr/>
        </p:nvSpPr>
        <p:spPr>
          <a:xfrm>
            <a:off x="1183014" y="5140011"/>
            <a:ext cx="183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Input image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4F431669-E93C-06E5-5B62-7C5091CA1684}"/>
              </a:ext>
            </a:extLst>
          </p:cNvPr>
          <p:cNvSpPr txBox="1"/>
          <p:nvPr/>
        </p:nvSpPr>
        <p:spPr>
          <a:xfrm>
            <a:off x="3884966" y="5140011"/>
            <a:ext cx="6616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Some possible decompositions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箭头: 右 6">
            <a:extLst>
              <a:ext uri="{FF2B5EF4-FFF2-40B4-BE49-F238E27FC236}">
                <a16:creationId xmlns:a16="http://schemas.microsoft.com/office/drawing/2014/main" id="{98DDA469-0032-636C-03FC-A2555F0806EF}"/>
              </a:ext>
            </a:extLst>
          </p:cNvPr>
          <p:cNvSpPr/>
          <p:nvPr/>
        </p:nvSpPr>
        <p:spPr>
          <a:xfrm>
            <a:off x="3210269" y="3897087"/>
            <a:ext cx="472356" cy="3715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E1F18D46-6795-82AD-058C-25645229D891}"/>
              </a:ext>
            </a:extLst>
          </p:cNvPr>
          <p:cNvGrpSpPr/>
          <p:nvPr/>
        </p:nvGrpSpPr>
        <p:grpSpPr>
          <a:xfrm>
            <a:off x="1183015" y="3068432"/>
            <a:ext cx="1839823" cy="2028826"/>
            <a:chOff x="4026527" y="3097940"/>
            <a:chExt cx="1839823" cy="2028826"/>
          </a:xfrm>
        </p:grpSpPr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3AAA89BF-4C93-25F6-930F-4569E44E1A02}"/>
                </a:ext>
              </a:extLst>
            </p:cNvPr>
            <p:cNvSpPr/>
            <p:nvPr/>
          </p:nvSpPr>
          <p:spPr>
            <a:xfrm>
              <a:off x="4026527" y="3097940"/>
              <a:ext cx="1839823" cy="2028826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5790D507-949F-AF3F-D3B2-D324DAFFF563}"/>
                </a:ext>
              </a:extLst>
            </p:cNvPr>
            <p:cNvSpPr/>
            <p:nvPr/>
          </p:nvSpPr>
          <p:spPr>
            <a:xfrm>
              <a:off x="4141434" y="3656940"/>
              <a:ext cx="976567" cy="976567"/>
            </a:xfrm>
            <a:prstGeom prst="ellipse">
              <a:avLst/>
            </a:prstGeom>
            <a:solidFill>
              <a:srgbClr val="D6F6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2FC4359C-B509-3741-7057-8738AA7B93DE}"/>
                </a:ext>
              </a:extLst>
            </p:cNvPr>
            <p:cNvSpPr/>
            <p:nvPr/>
          </p:nvSpPr>
          <p:spPr>
            <a:xfrm>
              <a:off x="5194042" y="3447437"/>
              <a:ext cx="554989" cy="775499"/>
            </a:xfrm>
            <a:prstGeom prst="rect">
              <a:avLst/>
            </a:prstGeom>
            <a:solidFill>
              <a:srgbClr val="9DC3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C09CD97D-D866-FA5B-68DB-30CDB1D3C1DA}"/>
                </a:ext>
              </a:extLst>
            </p:cNvPr>
            <p:cNvSpPr/>
            <p:nvPr/>
          </p:nvSpPr>
          <p:spPr>
            <a:xfrm>
              <a:off x="4673389" y="3820674"/>
              <a:ext cx="1053161" cy="1053161"/>
            </a:xfrm>
            <a:prstGeom prst="ellipse">
              <a:avLst/>
            </a:prstGeom>
            <a:solidFill>
              <a:srgbClr val="D694B5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480F7346-AF35-99A4-DB9F-E7AF01C2815C}"/>
              </a:ext>
            </a:extLst>
          </p:cNvPr>
          <p:cNvGrpSpPr/>
          <p:nvPr/>
        </p:nvGrpSpPr>
        <p:grpSpPr>
          <a:xfrm>
            <a:off x="3870056" y="3043927"/>
            <a:ext cx="2029202" cy="2018157"/>
            <a:chOff x="9626600" y="3165168"/>
            <a:chExt cx="2029202" cy="2018157"/>
          </a:xfrm>
        </p:grpSpPr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A8CA4B06-48D1-4A16-29BE-6C7B808378E3}"/>
                </a:ext>
              </a:extLst>
            </p:cNvPr>
            <p:cNvSpPr/>
            <p:nvPr/>
          </p:nvSpPr>
          <p:spPr>
            <a:xfrm>
              <a:off x="9626600" y="4465775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solidFill>
              <a:srgbClr val="D9D9D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25B993ED-AE8E-D6A4-E6CA-DD83367A5744}"/>
                </a:ext>
              </a:extLst>
            </p:cNvPr>
            <p:cNvSpPr/>
            <p:nvPr/>
          </p:nvSpPr>
          <p:spPr>
            <a:xfrm>
              <a:off x="9655552" y="3165168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953019D0-1368-EA16-AA3A-2C89A4CE891C}"/>
                </a:ext>
              </a:extLst>
            </p:cNvPr>
            <p:cNvSpPr/>
            <p:nvPr/>
          </p:nvSpPr>
          <p:spPr>
            <a:xfrm>
              <a:off x="9641510" y="3819485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32AE7D60-814A-8289-5FE0-79C0D639CB16}"/>
                </a:ext>
              </a:extLst>
            </p:cNvPr>
            <p:cNvSpPr/>
            <p:nvPr/>
          </p:nvSpPr>
          <p:spPr>
            <a:xfrm>
              <a:off x="9951273" y="3900280"/>
              <a:ext cx="800100" cy="459305"/>
            </a:xfrm>
            <a:prstGeom prst="ellipse">
              <a:avLst/>
            </a:prstGeom>
            <a:solidFill>
              <a:srgbClr val="D6F6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A2ACCB90-BAE1-E836-6EA7-17B843E1AF24}"/>
                </a:ext>
              </a:extLst>
            </p:cNvPr>
            <p:cNvSpPr/>
            <p:nvPr/>
          </p:nvSpPr>
          <p:spPr>
            <a:xfrm>
              <a:off x="10448703" y="3345238"/>
              <a:ext cx="800100" cy="459305"/>
            </a:xfrm>
            <a:prstGeom prst="ellipse">
              <a:avLst/>
            </a:prstGeom>
            <a:solidFill>
              <a:srgbClr val="CC9E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9419AAA1-FDCE-AFDD-79AD-9E0FBB91AFC8}"/>
                </a:ext>
              </a:extLst>
            </p:cNvPr>
            <p:cNvSpPr/>
            <p:nvPr/>
          </p:nvSpPr>
          <p:spPr>
            <a:xfrm>
              <a:off x="10953750" y="3921125"/>
              <a:ext cx="520700" cy="298450"/>
            </a:xfrm>
            <a:custGeom>
              <a:avLst/>
              <a:gdLst>
                <a:gd name="connsiteX0" fmla="*/ 190500 w 520700"/>
                <a:gd name="connsiteY0" fmla="*/ 0 h 298450"/>
                <a:gd name="connsiteX1" fmla="*/ 0 w 520700"/>
                <a:gd name="connsiteY1" fmla="*/ 292100 h 298450"/>
                <a:gd name="connsiteX2" fmla="*/ 336550 w 520700"/>
                <a:gd name="connsiteY2" fmla="*/ 298450 h 298450"/>
                <a:gd name="connsiteX3" fmla="*/ 520700 w 520700"/>
                <a:gd name="connsiteY3" fmla="*/ 0 h 298450"/>
                <a:gd name="connsiteX4" fmla="*/ 190500 w 520700"/>
                <a:gd name="connsiteY4" fmla="*/ 0 h 29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700" h="298450">
                  <a:moveTo>
                    <a:pt x="190500" y="0"/>
                  </a:moveTo>
                  <a:lnTo>
                    <a:pt x="0" y="292100"/>
                  </a:lnTo>
                  <a:lnTo>
                    <a:pt x="336550" y="298450"/>
                  </a:lnTo>
                  <a:lnTo>
                    <a:pt x="520700" y="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9DC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</p:grp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F56EC4DA-62C4-F848-C922-AA305E6635D3}"/>
              </a:ext>
            </a:extLst>
          </p:cNvPr>
          <p:cNvGrpSpPr/>
          <p:nvPr/>
        </p:nvGrpSpPr>
        <p:grpSpPr>
          <a:xfrm>
            <a:off x="6146800" y="2389994"/>
            <a:ext cx="2030730" cy="2644540"/>
            <a:chOff x="9626600" y="2538785"/>
            <a:chExt cx="2030730" cy="2644540"/>
          </a:xfrm>
        </p:grpSpPr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D9EDC77B-5394-EC32-7BCE-9CA40F4ABC82}"/>
                </a:ext>
              </a:extLst>
            </p:cNvPr>
            <p:cNvSpPr/>
            <p:nvPr/>
          </p:nvSpPr>
          <p:spPr>
            <a:xfrm>
              <a:off x="9626600" y="4465775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solidFill>
              <a:srgbClr val="D9D9D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334F43B8-267E-C713-4839-B39630BB7CF0}"/>
                </a:ext>
              </a:extLst>
            </p:cNvPr>
            <p:cNvSpPr/>
            <p:nvPr/>
          </p:nvSpPr>
          <p:spPr>
            <a:xfrm>
              <a:off x="9655552" y="3165168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62DA0201-6BAE-0DBE-6542-799ECC9233F5}"/>
                </a:ext>
              </a:extLst>
            </p:cNvPr>
            <p:cNvSpPr/>
            <p:nvPr/>
          </p:nvSpPr>
          <p:spPr>
            <a:xfrm>
              <a:off x="9641510" y="3819485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  <p:sp>
          <p:nvSpPr>
            <p:cNvPr id="86" name="椭圆 85">
              <a:extLst>
                <a:ext uri="{FF2B5EF4-FFF2-40B4-BE49-F238E27FC236}">
                  <a16:creationId xmlns:a16="http://schemas.microsoft.com/office/drawing/2014/main" id="{02BBCF65-CD36-09A2-71B4-3C49D450CACA}"/>
                </a:ext>
              </a:extLst>
            </p:cNvPr>
            <p:cNvSpPr/>
            <p:nvPr/>
          </p:nvSpPr>
          <p:spPr>
            <a:xfrm>
              <a:off x="9951273" y="3900280"/>
              <a:ext cx="800100" cy="459305"/>
            </a:xfrm>
            <a:prstGeom prst="ellipse">
              <a:avLst/>
            </a:prstGeom>
            <a:solidFill>
              <a:srgbClr val="D6F6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7" name="椭圆 86">
              <a:extLst>
                <a:ext uri="{FF2B5EF4-FFF2-40B4-BE49-F238E27FC236}">
                  <a16:creationId xmlns:a16="http://schemas.microsoft.com/office/drawing/2014/main" id="{5EB90458-1316-2CC3-89A0-CBEB47FB6127}"/>
                </a:ext>
              </a:extLst>
            </p:cNvPr>
            <p:cNvSpPr/>
            <p:nvPr/>
          </p:nvSpPr>
          <p:spPr>
            <a:xfrm>
              <a:off x="10448703" y="3345238"/>
              <a:ext cx="800100" cy="459305"/>
            </a:xfrm>
            <a:prstGeom prst="ellipse">
              <a:avLst/>
            </a:prstGeom>
            <a:solidFill>
              <a:srgbClr val="CC9E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FDDFDF87-DAE7-FEC5-37DB-C6189F7AE09A}"/>
                </a:ext>
              </a:extLst>
            </p:cNvPr>
            <p:cNvSpPr/>
            <p:nvPr/>
          </p:nvSpPr>
          <p:spPr>
            <a:xfrm>
              <a:off x="10953750" y="2644775"/>
              <a:ext cx="520700" cy="298450"/>
            </a:xfrm>
            <a:custGeom>
              <a:avLst/>
              <a:gdLst>
                <a:gd name="connsiteX0" fmla="*/ 190500 w 520700"/>
                <a:gd name="connsiteY0" fmla="*/ 0 h 298450"/>
                <a:gd name="connsiteX1" fmla="*/ 0 w 520700"/>
                <a:gd name="connsiteY1" fmla="*/ 292100 h 298450"/>
                <a:gd name="connsiteX2" fmla="*/ 336550 w 520700"/>
                <a:gd name="connsiteY2" fmla="*/ 298450 h 298450"/>
                <a:gd name="connsiteX3" fmla="*/ 520700 w 520700"/>
                <a:gd name="connsiteY3" fmla="*/ 0 h 298450"/>
                <a:gd name="connsiteX4" fmla="*/ 190500 w 520700"/>
                <a:gd name="connsiteY4" fmla="*/ 0 h 29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700" h="298450">
                  <a:moveTo>
                    <a:pt x="190500" y="0"/>
                  </a:moveTo>
                  <a:lnTo>
                    <a:pt x="0" y="292100"/>
                  </a:lnTo>
                  <a:lnTo>
                    <a:pt x="336550" y="298450"/>
                  </a:lnTo>
                  <a:lnTo>
                    <a:pt x="520700" y="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9DC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02539ADA-DDA7-42C3-7411-974C5F88A137}"/>
                </a:ext>
              </a:extLst>
            </p:cNvPr>
            <p:cNvSpPr/>
            <p:nvPr/>
          </p:nvSpPr>
          <p:spPr>
            <a:xfrm>
              <a:off x="9657080" y="2538785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C9856115-5726-858B-70BB-44FFEDB3766A}"/>
              </a:ext>
            </a:extLst>
          </p:cNvPr>
          <p:cNvGrpSpPr/>
          <p:nvPr/>
        </p:nvGrpSpPr>
        <p:grpSpPr>
          <a:xfrm>
            <a:off x="8501398" y="2393711"/>
            <a:ext cx="2030730" cy="2644540"/>
            <a:chOff x="9626600" y="2538785"/>
            <a:chExt cx="2030730" cy="2644540"/>
          </a:xfrm>
        </p:grpSpPr>
        <p:sp>
          <p:nvSpPr>
            <p:cNvPr id="91" name="任意多边形: 形状 90">
              <a:extLst>
                <a:ext uri="{FF2B5EF4-FFF2-40B4-BE49-F238E27FC236}">
                  <a16:creationId xmlns:a16="http://schemas.microsoft.com/office/drawing/2014/main" id="{BF9F9993-72F2-E397-55EE-40431B1412DC}"/>
                </a:ext>
              </a:extLst>
            </p:cNvPr>
            <p:cNvSpPr/>
            <p:nvPr/>
          </p:nvSpPr>
          <p:spPr>
            <a:xfrm>
              <a:off x="9626600" y="4465775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solidFill>
              <a:srgbClr val="D9D9D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  <p:sp>
          <p:nvSpPr>
            <p:cNvPr id="92" name="任意多边形: 形状 91">
              <a:extLst>
                <a:ext uri="{FF2B5EF4-FFF2-40B4-BE49-F238E27FC236}">
                  <a16:creationId xmlns:a16="http://schemas.microsoft.com/office/drawing/2014/main" id="{9DA429D1-3DC8-AD82-F270-696D5D69F560}"/>
                </a:ext>
              </a:extLst>
            </p:cNvPr>
            <p:cNvSpPr/>
            <p:nvPr/>
          </p:nvSpPr>
          <p:spPr>
            <a:xfrm>
              <a:off x="9655552" y="3165168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93" name="任意多边形: 形状 92">
              <a:extLst>
                <a:ext uri="{FF2B5EF4-FFF2-40B4-BE49-F238E27FC236}">
                  <a16:creationId xmlns:a16="http://schemas.microsoft.com/office/drawing/2014/main" id="{0E8AA9DF-4070-9CCF-1708-E8E0D39C6B0E}"/>
                </a:ext>
              </a:extLst>
            </p:cNvPr>
            <p:cNvSpPr/>
            <p:nvPr/>
          </p:nvSpPr>
          <p:spPr>
            <a:xfrm>
              <a:off x="9641510" y="3819485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  <p:sp>
          <p:nvSpPr>
            <p:cNvPr id="94" name="椭圆 93">
              <a:extLst>
                <a:ext uri="{FF2B5EF4-FFF2-40B4-BE49-F238E27FC236}">
                  <a16:creationId xmlns:a16="http://schemas.microsoft.com/office/drawing/2014/main" id="{FB5CEFEF-0DF6-1EC7-C9BB-DFDA26285487}"/>
                </a:ext>
              </a:extLst>
            </p:cNvPr>
            <p:cNvSpPr/>
            <p:nvPr/>
          </p:nvSpPr>
          <p:spPr>
            <a:xfrm>
              <a:off x="9951273" y="2604880"/>
              <a:ext cx="800100" cy="459305"/>
            </a:xfrm>
            <a:prstGeom prst="ellipse">
              <a:avLst/>
            </a:prstGeom>
            <a:solidFill>
              <a:srgbClr val="D6F6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95" name="椭圆 94">
              <a:extLst>
                <a:ext uri="{FF2B5EF4-FFF2-40B4-BE49-F238E27FC236}">
                  <a16:creationId xmlns:a16="http://schemas.microsoft.com/office/drawing/2014/main" id="{0A544315-9C66-93FA-26CD-8A538E08AF4C}"/>
                </a:ext>
              </a:extLst>
            </p:cNvPr>
            <p:cNvSpPr/>
            <p:nvPr/>
          </p:nvSpPr>
          <p:spPr>
            <a:xfrm>
              <a:off x="10448703" y="3345238"/>
              <a:ext cx="800100" cy="459305"/>
            </a:xfrm>
            <a:prstGeom prst="ellipse">
              <a:avLst/>
            </a:prstGeom>
            <a:solidFill>
              <a:srgbClr val="CC9E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96" name="任意多边形: 形状 95">
              <a:extLst>
                <a:ext uri="{FF2B5EF4-FFF2-40B4-BE49-F238E27FC236}">
                  <a16:creationId xmlns:a16="http://schemas.microsoft.com/office/drawing/2014/main" id="{19EDA32F-EB45-9AB1-B923-B0FF9EE01130}"/>
                </a:ext>
              </a:extLst>
            </p:cNvPr>
            <p:cNvSpPr/>
            <p:nvPr/>
          </p:nvSpPr>
          <p:spPr>
            <a:xfrm>
              <a:off x="10953750" y="3930650"/>
              <a:ext cx="520700" cy="298450"/>
            </a:xfrm>
            <a:custGeom>
              <a:avLst/>
              <a:gdLst>
                <a:gd name="connsiteX0" fmla="*/ 190500 w 520700"/>
                <a:gd name="connsiteY0" fmla="*/ 0 h 298450"/>
                <a:gd name="connsiteX1" fmla="*/ 0 w 520700"/>
                <a:gd name="connsiteY1" fmla="*/ 292100 h 298450"/>
                <a:gd name="connsiteX2" fmla="*/ 336550 w 520700"/>
                <a:gd name="connsiteY2" fmla="*/ 298450 h 298450"/>
                <a:gd name="connsiteX3" fmla="*/ 520700 w 520700"/>
                <a:gd name="connsiteY3" fmla="*/ 0 h 298450"/>
                <a:gd name="connsiteX4" fmla="*/ 190500 w 520700"/>
                <a:gd name="connsiteY4" fmla="*/ 0 h 29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700" h="298450">
                  <a:moveTo>
                    <a:pt x="190500" y="0"/>
                  </a:moveTo>
                  <a:lnTo>
                    <a:pt x="0" y="292100"/>
                  </a:lnTo>
                  <a:lnTo>
                    <a:pt x="336550" y="298450"/>
                  </a:lnTo>
                  <a:lnTo>
                    <a:pt x="520700" y="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9DC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  <p:sp>
          <p:nvSpPr>
            <p:cNvPr id="97" name="任意多边形: 形状 96">
              <a:extLst>
                <a:ext uri="{FF2B5EF4-FFF2-40B4-BE49-F238E27FC236}">
                  <a16:creationId xmlns:a16="http://schemas.microsoft.com/office/drawing/2014/main" id="{80113B2A-B689-CE3F-B115-D2C3D77DE25C}"/>
                </a:ext>
              </a:extLst>
            </p:cNvPr>
            <p:cNvSpPr/>
            <p:nvPr/>
          </p:nvSpPr>
          <p:spPr>
            <a:xfrm>
              <a:off x="9657080" y="2538785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98" name="内容占位符 1">
            <a:extLst>
              <a:ext uri="{FF2B5EF4-FFF2-40B4-BE49-F238E27FC236}">
                <a16:creationId xmlns:a16="http://schemas.microsoft.com/office/drawing/2014/main" id="{3488FCCF-3CED-A89F-003B-795555231957}"/>
              </a:ext>
            </a:extLst>
          </p:cNvPr>
          <p:cNvSpPr txBox="1">
            <a:spLocks/>
          </p:cNvSpPr>
          <p:nvPr/>
        </p:nvSpPr>
        <p:spPr>
          <a:xfrm>
            <a:off x="10447758" y="3392408"/>
            <a:ext cx="937987" cy="4892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05992" indent="-305992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9984" indent="-305992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99978" indent="-269993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1969" indent="-2339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1960" indent="-2339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995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99945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99938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99930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1"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13782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  <p:bldP spid="7" grpId="0" animBg="1"/>
      <p:bldP spid="9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1A339FA1-1B6F-7D5C-4376-A55ED508B365}"/>
              </a:ext>
            </a:extLst>
          </p:cNvPr>
          <p:cNvGrpSpPr/>
          <p:nvPr/>
        </p:nvGrpSpPr>
        <p:grpSpPr>
          <a:xfrm>
            <a:off x="3687391" y="3446736"/>
            <a:ext cx="2029202" cy="2018157"/>
            <a:chOff x="9626600" y="3165168"/>
            <a:chExt cx="2029202" cy="2018157"/>
          </a:xfrm>
        </p:grpSpPr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F432EF84-8C16-B7D0-B0E7-D96F716CF06F}"/>
                </a:ext>
              </a:extLst>
            </p:cNvPr>
            <p:cNvSpPr/>
            <p:nvPr/>
          </p:nvSpPr>
          <p:spPr>
            <a:xfrm>
              <a:off x="9626600" y="4465775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solidFill>
              <a:srgbClr val="D9D9D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18CEC510-5607-D484-5B69-CC52F7289BE8}"/>
                </a:ext>
              </a:extLst>
            </p:cNvPr>
            <p:cNvSpPr/>
            <p:nvPr/>
          </p:nvSpPr>
          <p:spPr>
            <a:xfrm>
              <a:off x="9655552" y="3165168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5ED28070-F25A-BC87-71C7-53839AEEE9B7}"/>
                </a:ext>
              </a:extLst>
            </p:cNvPr>
            <p:cNvSpPr/>
            <p:nvPr/>
          </p:nvSpPr>
          <p:spPr>
            <a:xfrm>
              <a:off x="9641510" y="3819485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EC88A0B4-B6E4-3B24-76FC-C68C41C30C68}"/>
                </a:ext>
              </a:extLst>
            </p:cNvPr>
            <p:cNvSpPr/>
            <p:nvPr/>
          </p:nvSpPr>
          <p:spPr>
            <a:xfrm>
              <a:off x="9951273" y="3900280"/>
              <a:ext cx="800100" cy="459305"/>
            </a:xfrm>
            <a:prstGeom prst="ellipse">
              <a:avLst/>
            </a:prstGeom>
            <a:solidFill>
              <a:srgbClr val="D6F6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CD220F12-F083-617B-A13D-11367A0DD953}"/>
                </a:ext>
              </a:extLst>
            </p:cNvPr>
            <p:cNvSpPr/>
            <p:nvPr/>
          </p:nvSpPr>
          <p:spPr>
            <a:xfrm>
              <a:off x="10448703" y="3345238"/>
              <a:ext cx="800100" cy="459305"/>
            </a:xfrm>
            <a:prstGeom prst="ellipse">
              <a:avLst/>
            </a:prstGeom>
            <a:solidFill>
              <a:srgbClr val="CC9E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12B1BEAF-CE9E-3D90-020C-A2B8D48FA449}"/>
                </a:ext>
              </a:extLst>
            </p:cNvPr>
            <p:cNvSpPr/>
            <p:nvPr/>
          </p:nvSpPr>
          <p:spPr>
            <a:xfrm>
              <a:off x="10953750" y="3921125"/>
              <a:ext cx="520700" cy="298450"/>
            </a:xfrm>
            <a:custGeom>
              <a:avLst/>
              <a:gdLst>
                <a:gd name="connsiteX0" fmla="*/ 190500 w 520700"/>
                <a:gd name="connsiteY0" fmla="*/ 0 h 298450"/>
                <a:gd name="connsiteX1" fmla="*/ 0 w 520700"/>
                <a:gd name="connsiteY1" fmla="*/ 292100 h 298450"/>
                <a:gd name="connsiteX2" fmla="*/ 336550 w 520700"/>
                <a:gd name="connsiteY2" fmla="*/ 298450 h 298450"/>
                <a:gd name="connsiteX3" fmla="*/ 520700 w 520700"/>
                <a:gd name="connsiteY3" fmla="*/ 0 h 298450"/>
                <a:gd name="connsiteX4" fmla="*/ 190500 w 520700"/>
                <a:gd name="connsiteY4" fmla="*/ 0 h 29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700" h="298450">
                  <a:moveTo>
                    <a:pt x="190500" y="0"/>
                  </a:moveTo>
                  <a:lnTo>
                    <a:pt x="0" y="292100"/>
                  </a:lnTo>
                  <a:lnTo>
                    <a:pt x="336550" y="298450"/>
                  </a:lnTo>
                  <a:lnTo>
                    <a:pt x="520700" y="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9DC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</p:grpSp>
      <p:sp>
        <p:nvSpPr>
          <p:cNvPr id="3" name="标题 1">
            <a:extLst>
              <a:ext uri="{FF2B5EF4-FFF2-40B4-BE49-F238E27FC236}">
                <a16:creationId xmlns:a16="http://schemas.microsoft.com/office/drawing/2014/main" id="{47240380-9E85-A9D7-896A-87F7DB7EF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Main challenge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3FE1B21C-BEF8-44FD-BAF2-ADDC28032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15650" cy="1403024"/>
          </a:xfrm>
        </p:spPr>
        <p:txBody>
          <a:bodyPr>
            <a:normAutofit/>
          </a:bodyPr>
          <a:lstStyle/>
          <a:p>
            <a:pPr algn="just"/>
            <a:r>
              <a:rPr lang="en-US" altLang="zh-CN" sz="2800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For a decomposition, two types of parameters are difficult to solve</a:t>
            </a:r>
          </a:p>
          <a:p>
            <a:pPr lvl="1" algn="just"/>
            <a:r>
              <a:rPr lang="en-US" altLang="zh-CN" kern="0" dirty="0">
                <a:solidFill>
                  <a:srgbClr val="00B05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Layer configuration</a:t>
            </a:r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:  the number of layers, their masks, and stack orders.</a:t>
            </a:r>
          </a:p>
          <a:p>
            <a:pPr lvl="1" algn="just"/>
            <a:r>
              <a:rPr lang="en-US" altLang="zh-CN" kern="0" dirty="0">
                <a:solidFill>
                  <a:srgbClr val="00B05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Layer parameter</a:t>
            </a:r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: linear gradient parameters of each layer.  </a:t>
            </a:r>
          </a:p>
          <a:p>
            <a:pPr marL="457200" lvl="1" indent="0" algn="just">
              <a:buNone/>
            </a:pPr>
            <a:endParaRPr lang="en-US" altLang="zh-CN" kern="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4A5238B7-B9EF-4EFB-4292-F36BD94AA574}"/>
              </a:ext>
            </a:extLst>
          </p:cNvPr>
          <p:cNvSpPr txBox="1"/>
          <p:nvPr/>
        </p:nvSpPr>
        <p:spPr>
          <a:xfrm>
            <a:off x="1183304" y="5788972"/>
            <a:ext cx="183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Input image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0D200386-71DD-C3C6-A117-50B7637B4500}"/>
              </a:ext>
            </a:extLst>
          </p:cNvPr>
          <p:cNvSpPr txBox="1"/>
          <p:nvPr/>
        </p:nvSpPr>
        <p:spPr>
          <a:xfrm>
            <a:off x="3663864" y="5788972"/>
            <a:ext cx="2023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Layers 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74F20D8B-455C-EF7E-4554-C32DE9C142BE}"/>
                  </a:ext>
                </a:extLst>
              </p:cNvPr>
              <p:cNvSpPr txBox="1"/>
              <p:nvPr/>
            </p:nvSpPr>
            <p:spPr>
              <a:xfrm>
                <a:off x="6121401" y="3459511"/>
                <a:ext cx="5438795" cy="115416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9DC3E6"/>
                </a:solidFill>
                <a:prstDash val="solid"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300" dirty="0">
                    <a:latin typeface="Arial" panose="020B0604020202020204" pitchFamily="34" charset="0"/>
                    <a:ea typeface="Linux Libertine" panose="02000503000000000000" pitchFamily="2" charset="0"/>
                    <a:cs typeface="Arial" panose="020B0604020202020204" pitchFamily="34" charset="0"/>
                  </a:rPr>
                  <a:t>Layers: </a:t>
                </a:r>
                <a14:m>
                  <m:oMath xmlns:m="http://schemas.openxmlformats.org/officeDocument/2006/math">
                    <m:r>
                      <a:rPr lang="en-US" altLang="zh-CN" sz="2300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sz="23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3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altLang="zh-CN" sz="23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3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3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3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3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3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3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3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23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3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3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CN" sz="23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altLang="zh-CN" sz="2300" b="0" dirty="0"/>
              </a:p>
              <a:p>
                <a:r>
                  <a:rPr lang="en-US" altLang="zh-CN" sz="2300" dirty="0">
                    <a:latin typeface="Arial" panose="020B0604020202020204" pitchFamily="34" charset="0"/>
                    <a:ea typeface="Linux Libertine" panose="02000503000000000000" pitchFamily="2" charset="0"/>
                    <a:cs typeface="Arial" panose="020B0604020202020204" pitchFamily="34" charset="0"/>
                  </a:rPr>
                  <a:t>Layer masks</a:t>
                </a:r>
              </a:p>
              <a:p>
                <a:r>
                  <a:rPr lang="en-US" altLang="zh-CN" sz="2300" dirty="0">
                    <a:latin typeface="Arial" panose="020B0604020202020204" pitchFamily="34" charset="0"/>
                    <a:ea typeface="Linux Libertine" panose="02000503000000000000" pitchFamily="2" charset="0"/>
                    <a:cs typeface="Arial" panose="020B0604020202020204" pitchFamily="34" charset="0"/>
                  </a:rPr>
                  <a:t>Stack order:</a:t>
                </a:r>
                <a:r>
                  <a:rPr lang="en-US" altLang="zh-CN" sz="23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3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3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3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3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3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3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300" b="0" i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CN" sz="23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3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3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zh-CN" sz="23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3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3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300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3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3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CN" sz="230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3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3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endParaRPr lang="en-US" altLang="zh-CN" sz="2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Linux Libertine" panose="02000503000000000000" pitchFamily="2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74F20D8B-455C-EF7E-4554-C32DE9C142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1401" y="3459511"/>
                <a:ext cx="5438795" cy="1154162"/>
              </a:xfrm>
              <a:prstGeom prst="rect">
                <a:avLst/>
              </a:prstGeom>
              <a:blipFill>
                <a:blip r:embed="rId3"/>
                <a:stretch>
                  <a:fillRect l="-1454" t="-4712" b="-10471"/>
                </a:stretch>
              </a:blipFill>
              <a:ln>
                <a:solidFill>
                  <a:srgbClr val="9DC3E6"/>
                </a:solidFill>
                <a:prstDash val="solid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组合 8">
            <a:extLst>
              <a:ext uri="{FF2B5EF4-FFF2-40B4-BE49-F238E27FC236}">
                <a16:creationId xmlns:a16="http://schemas.microsoft.com/office/drawing/2014/main" id="{5BE692EA-FDA7-62DF-E433-F28399402F37}"/>
              </a:ext>
            </a:extLst>
          </p:cNvPr>
          <p:cNvGrpSpPr/>
          <p:nvPr/>
        </p:nvGrpSpPr>
        <p:grpSpPr>
          <a:xfrm>
            <a:off x="1183304" y="3474848"/>
            <a:ext cx="1839823" cy="2028826"/>
            <a:chOff x="4026527" y="3097940"/>
            <a:chExt cx="1839823" cy="2028826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028C14F-24F0-651B-CECF-445EB3623AB3}"/>
                </a:ext>
              </a:extLst>
            </p:cNvPr>
            <p:cNvSpPr/>
            <p:nvPr/>
          </p:nvSpPr>
          <p:spPr>
            <a:xfrm>
              <a:off x="4026527" y="3097940"/>
              <a:ext cx="1839823" cy="2028826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06779363-6094-A4F4-397A-2952CB10BE55}"/>
                </a:ext>
              </a:extLst>
            </p:cNvPr>
            <p:cNvSpPr/>
            <p:nvPr/>
          </p:nvSpPr>
          <p:spPr>
            <a:xfrm>
              <a:off x="4141434" y="3656940"/>
              <a:ext cx="976567" cy="976567"/>
            </a:xfrm>
            <a:prstGeom prst="ellipse">
              <a:avLst/>
            </a:prstGeom>
            <a:solidFill>
              <a:srgbClr val="D6F6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3DDEF29-3FB8-053A-0EB7-4ABE15813D21}"/>
                </a:ext>
              </a:extLst>
            </p:cNvPr>
            <p:cNvSpPr/>
            <p:nvPr/>
          </p:nvSpPr>
          <p:spPr>
            <a:xfrm>
              <a:off x="5194042" y="3447437"/>
              <a:ext cx="554989" cy="775499"/>
            </a:xfrm>
            <a:prstGeom prst="rect">
              <a:avLst/>
            </a:prstGeom>
            <a:solidFill>
              <a:srgbClr val="9DC3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0C56DB1D-D013-F35C-5378-8BE1C045F9BA}"/>
                </a:ext>
              </a:extLst>
            </p:cNvPr>
            <p:cNvSpPr/>
            <p:nvPr/>
          </p:nvSpPr>
          <p:spPr>
            <a:xfrm>
              <a:off x="4673389" y="3820674"/>
              <a:ext cx="1053161" cy="1053161"/>
            </a:xfrm>
            <a:prstGeom prst="ellipse">
              <a:avLst/>
            </a:prstGeom>
            <a:solidFill>
              <a:srgbClr val="D694B5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8" name="箭头: 右 57">
            <a:extLst>
              <a:ext uri="{FF2B5EF4-FFF2-40B4-BE49-F238E27FC236}">
                <a16:creationId xmlns:a16="http://schemas.microsoft.com/office/drawing/2014/main" id="{8A6635F5-F218-E011-5450-E6ADE38F4570}"/>
              </a:ext>
            </a:extLst>
          </p:cNvPr>
          <p:cNvSpPr/>
          <p:nvPr/>
        </p:nvSpPr>
        <p:spPr>
          <a:xfrm>
            <a:off x="3191508" y="4303503"/>
            <a:ext cx="472356" cy="3715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8DE21D2-0311-BF87-6BCA-5CFB5304C8A0}"/>
                  </a:ext>
                </a:extLst>
              </p:cNvPr>
              <p:cNvSpPr txBox="1"/>
              <p:nvPr/>
            </p:nvSpPr>
            <p:spPr>
              <a:xfrm>
                <a:off x="4453803" y="4988793"/>
                <a:ext cx="32047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8DE21D2-0311-BF87-6BCA-5CFB5304C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803" y="4988793"/>
                <a:ext cx="320472" cy="307777"/>
              </a:xfrm>
              <a:prstGeom prst="rect">
                <a:avLst/>
              </a:prstGeom>
              <a:blipFill>
                <a:blip r:embed="rId4"/>
                <a:stretch>
                  <a:fillRect l="-17308" r="-5769" b="-137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7A497CED-8E98-4F87-2C4C-6FE72C9D00CC}"/>
                  </a:ext>
                </a:extLst>
              </p:cNvPr>
              <p:cNvSpPr txBox="1"/>
              <p:nvPr/>
            </p:nvSpPr>
            <p:spPr>
              <a:xfrm>
                <a:off x="4190550" y="4235459"/>
                <a:ext cx="32643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7A497CED-8E98-4F87-2C4C-6FE72C9D00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0550" y="4235459"/>
                <a:ext cx="326435" cy="307777"/>
              </a:xfrm>
              <a:prstGeom prst="rect">
                <a:avLst/>
              </a:prstGeom>
              <a:blipFill>
                <a:blip r:embed="rId5"/>
                <a:stretch>
                  <a:fillRect l="-14815" r="-5556" b="-1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E6889CED-9D56-F7BF-148C-60F6265643A9}"/>
                  </a:ext>
                </a:extLst>
              </p:cNvPr>
              <p:cNvSpPr txBox="1"/>
              <p:nvPr/>
            </p:nvSpPr>
            <p:spPr>
              <a:xfrm>
                <a:off x="5085807" y="4188344"/>
                <a:ext cx="32643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E6889CED-9D56-F7BF-148C-60F6265643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5807" y="4188344"/>
                <a:ext cx="326435" cy="307777"/>
              </a:xfrm>
              <a:prstGeom prst="rect">
                <a:avLst/>
              </a:prstGeom>
              <a:blipFill>
                <a:blip r:embed="rId6"/>
                <a:stretch>
                  <a:fillRect l="-14815" r="-5556" b="-156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F51DE434-28A8-891D-FE2D-F2E643F8CE31}"/>
                  </a:ext>
                </a:extLst>
              </p:cNvPr>
              <p:cNvSpPr txBox="1"/>
              <p:nvPr/>
            </p:nvSpPr>
            <p:spPr>
              <a:xfrm>
                <a:off x="4722674" y="3668422"/>
                <a:ext cx="32643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F51DE434-28A8-891D-FE2D-F2E643F8CE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2674" y="3668422"/>
                <a:ext cx="326435" cy="307777"/>
              </a:xfrm>
              <a:prstGeom prst="rect">
                <a:avLst/>
              </a:prstGeom>
              <a:blipFill>
                <a:blip r:embed="rId7"/>
                <a:stretch>
                  <a:fillRect l="-16981" r="-5660" b="-1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61A01D13-5386-EF56-AA0F-5815A35A547B}"/>
                  </a:ext>
                </a:extLst>
              </p:cNvPr>
              <p:cNvSpPr txBox="1"/>
              <p:nvPr/>
            </p:nvSpPr>
            <p:spPr>
              <a:xfrm>
                <a:off x="6121401" y="5007843"/>
                <a:ext cx="5438795" cy="43787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9DC3E6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600" b="0" i="0" smtClean="0">
                              <a:latin typeface="Cambria Math" panose="02040503050406030204" pitchFamily="18" charset="0"/>
                            </a:rPr>
                            <m:t>RGBA</m:t>
                          </m:r>
                        </m:sub>
                      </m:sSub>
                      <m:d>
                        <m:dPr>
                          <m:ctrlPr>
                            <a:rPr lang="en-US" altLang="zh-CN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26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</m:d>
                      <m:r>
                        <a:rPr lang="en-US" altLang="zh-CN" sz="26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600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b>
                          <m:r>
                            <a:rPr lang="en-US" altLang="zh-CN" sz="2600" b="0" i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sz="2600" b="0" i="1" smtClean="0">
                          <a:latin typeface="Cambria Math" panose="02040503050406030204" pitchFamily="18" charset="0"/>
                        </a:rPr>
                        <m:t>+(</m:t>
                      </m:r>
                      <m:r>
                        <m:rPr>
                          <m:sty m:val="p"/>
                        </m:rPr>
                        <a:rPr lang="en-US" altLang="zh-CN" sz="2600"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altLang="zh-CN" sz="2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altLang="zh-CN" sz="2600" b="0" i="0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altLang="zh-CN" sz="26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zh-CN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CN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600" i="0"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600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</m:sSub>
                    </m:oMath>
                  </m:oMathPara>
                </a14:m>
                <a:endParaRPr lang="zh-CN" altLang="en-US" sz="2600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61A01D13-5386-EF56-AA0F-5815A35A54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1401" y="5007843"/>
                <a:ext cx="5438795" cy="4378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9DC3E6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文本框 30">
            <a:extLst>
              <a:ext uri="{FF2B5EF4-FFF2-40B4-BE49-F238E27FC236}">
                <a16:creationId xmlns:a16="http://schemas.microsoft.com/office/drawing/2014/main" id="{B5BA00C5-EFFA-1387-3402-3DDF70EE69BB}"/>
              </a:ext>
            </a:extLst>
          </p:cNvPr>
          <p:cNvSpPr txBox="1"/>
          <p:nvPr/>
        </p:nvSpPr>
        <p:spPr>
          <a:xfrm>
            <a:off x="6121401" y="5787797"/>
            <a:ext cx="5543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Layer configuration &amp; layer parameters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52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 animBg="1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F05DB31-AA25-346B-301B-24D54ADA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Our approach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DF6D9EC8-55FD-9784-8E76-FFB17A8C2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915650" cy="1778867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We propose a two-step solution to multi-layer vectorization</a:t>
            </a:r>
          </a:p>
          <a:p>
            <a:pPr marL="457200" lvl="1" indent="0">
              <a:buNone/>
            </a:pPr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1. Determining the </a:t>
            </a:r>
            <a:r>
              <a:rPr lang="en-US" altLang="zh-CN" kern="0" dirty="0">
                <a:solidFill>
                  <a:srgbClr val="00B05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layer configuration</a:t>
            </a:r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.</a:t>
            </a:r>
          </a:p>
          <a:p>
            <a:pPr marL="457200" lvl="1" indent="0">
              <a:buNone/>
            </a:pPr>
            <a:r>
              <a:rPr lang="en-US" altLang="zh-CN" sz="2400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2. Estimating the </a:t>
            </a:r>
            <a:r>
              <a:rPr lang="en-US" altLang="zh-CN" sz="2400" kern="0" dirty="0">
                <a:solidFill>
                  <a:srgbClr val="00B05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layer parameters</a:t>
            </a:r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  <a:endParaRPr lang="zh-CN" altLang="en-US" dirty="0"/>
          </a:p>
          <a:p>
            <a:endParaRPr lang="en-US" altLang="zh-CN" kern="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2D428773-6D7E-4A5E-8320-0CE991538C87}"/>
              </a:ext>
            </a:extLst>
          </p:cNvPr>
          <p:cNvSpPr txBox="1"/>
          <p:nvPr/>
        </p:nvSpPr>
        <p:spPr>
          <a:xfrm>
            <a:off x="1010864" y="5591420"/>
            <a:ext cx="2199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Input seg. image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0583C5B1-A6D9-415A-AC87-2E1B3914AC37}"/>
              </a:ext>
            </a:extLst>
          </p:cNvPr>
          <p:cNvSpPr txBox="1"/>
          <p:nvPr/>
        </p:nvSpPr>
        <p:spPr>
          <a:xfrm>
            <a:off x="4424220" y="5591420"/>
            <a:ext cx="2466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 configuration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8DB57240-7486-482D-9963-FB339A56238D}"/>
              </a:ext>
            </a:extLst>
          </p:cNvPr>
          <p:cNvSpPr txBox="1"/>
          <p:nvPr/>
        </p:nvSpPr>
        <p:spPr>
          <a:xfrm>
            <a:off x="8252342" y="5591420"/>
            <a:ext cx="2167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 layers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829C1B11-75CF-3C63-8272-2E9B9DC708CF}"/>
              </a:ext>
            </a:extLst>
          </p:cNvPr>
          <p:cNvGrpSpPr/>
          <p:nvPr/>
        </p:nvGrpSpPr>
        <p:grpSpPr>
          <a:xfrm>
            <a:off x="4673903" y="3448811"/>
            <a:ext cx="2029202" cy="2018157"/>
            <a:chOff x="9626600" y="3165168"/>
            <a:chExt cx="2029202" cy="2018157"/>
          </a:xfrm>
        </p:grpSpPr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D72DD61B-C755-82FE-4CEC-1842647C6E9E}"/>
                </a:ext>
              </a:extLst>
            </p:cNvPr>
            <p:cNvSpPr/>
            <p:nvPr/>
          </p:nvSpPr>
          <p:spPr>
            <a:xfrm>
              <a:off x="9626600" y="4465775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762032FA-D524-B6D5-AFCE-3A0A71B870E6}"/>
                </a:ext>
              </a:extLst>
            </p:cNvPr>
            <p:cNvSpPr/>
            <p:nvPr/>
          </p:nvSpPr>
          <p:spPr>
            <a:xfrm>
              <a:off x="9655552" y="3165168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solidFill>
              <a:srgbClr val="D9D9D9">
                <a:alpha val="80000"/>
              </a:srgb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C5C4EE35-7D43-3F35-DF54-351274759F0D}"/>
                </a:ext>
              </a:extLst>
            </p:cNvPr>
            <p:cNvSpPr/>
            <p:nvPr/>
          </p:nvSpPr>
          <p:spPr>
            <a:xfrm>
              <a:off x="9641510" y="3819485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solidFill>
              <a:srgbClr val="D9D9D9">
                <a:alpha val="80000"/>
              </a:srgb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66BCB753-CFE6-72FA-F8F8-996CDBB8FD24}"/>
                </a:ext>
              </a:extLst>
            </p:cNvPr>
            <p:cNvSpPr/>
            <p:nvPr/>
          </p:nvSpPr>
          <p:spPr>
            <a:xfrm>
              <a:off x="9951273" y="3900280"/>
              <a:ext cx="800100" cy="4593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B5DCE1AB-FED2-2C33-B260-7CA9A72557A5}"/>
                </a:ext>
              </a:extLst>
            </p:cNvPr>
            <p:cNvSpPr/>
            <p:nvPr/>
          </p:nvSpPr>
          <p:spPr>
            <a:xfrm>
              <a:off x="10448703" y="3345238"/>
              <a:ext cx="800100" cy="4593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A72D9B84-1343-9938-4C2B-CF617D49E5BD}"/>
                </a:ext>
              </a:extLst>
            </p:cNvPr>
            <p:cNvSpPr/>
            <p:nvPr/>
          </p:nvSpPr>
          <p:spPr>
            <a:xfrm>
              <a:off x="10953750" y="3921125"/>
              <a:ext cx="520700" cy="298450"/>
            </a:xfrm>
            <a:custGeom>
              <a:avLst/>
              <a:gdLst>
                <a:gd name="connsiteX0" fmla="*/ 190500 w 520700"/>
                <a:gd name="connsiteY0" fmla="*/ 0 h 298450"/>
                <a:gd name="connsiteX1" fmla="*/ 0 w 520700"/>
                <a:gd name="connsiteY1" fmla="*/ 292100 h 298450"/>
                <a:gd name="connsiteX2" fmla="*/ 336550 w 520700"/>
                <a:gd name="connsiteY2" fmla="*/ 298450 h 298450"/>
                <a:gd name="connsiteX3" fmla="*/ 520700 w 520700"/>
                <a:gd name="connsiteY3" fmla="*/ 0 h 298450"/>
                <a:gd name="connsiteX4" fmla="*/ 190500 w 520700"/>
                <a:gd name="connsiteY4" fmla="*/ 0 h 29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700" h="298450">
                  <a:moveTo>
                    <a:pt x="190500" y="0"/>
                  </a:moveTo>
                  <a:lnTo>
                    <a:pt x="0" y="292100"/>
                  </a:lnTo>
                  <a:lnTo>
                    <a:pt x="336550" y="298450"/>
                  </a:lnTo>
                  <a:lnTo>
                    <a:pt x="520700" y="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2CF16169-61E9-3172-CDA8-943BB7D8CE54}"/>
              </a:ext>
            </a:extLst>
          </p:cNvPr>
          <p:cNvGrpSpPr/>
          <p:nvPr/>
        </p:nvGrpSpPr>
        <p:grpSpPr>
          <a:xfrm>
            <a:off x="1186872" y="3448811"/>
            <a:ext cx="1839823" cy="2028826"/>
            <a:chOff x="4026527" y="3097940"/>
            <a:chExt cx="1839823" cy="2028826"/>
          </a:xfrm>
        </p:grpSpPr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59C56741-6BE9-2AFA-9149-87344C6A938B}"/>
                </a:ext>
              </a:extLst>
            </p:cNvPr>
            <p:cNvSpPr/>
            <p:nvPr/>
          </p:nvSpPr>
          <p:spPr>
            <a:xfrm>
              <a:off x="4026527" y="3097940"/>
              <a:ext cx="1839823" cy="2028826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CDF13162-1189-5BB8-D1C2-73AF06C99232}"/>
                </a:ext>
              </a:extLst>
            </p:cNvPr>
            <p:cNvSpPr/>
            <p:nvPr/>
          </p:nvSpPr>
          <p:spPr>
            <a:xfrm>
              <a:off x="4141434" y="3656940"/>
              <a:ext cx="976567" cy="976567"/>
            </a:xfrm>
            <a:prstGeom prst="ellipse">
              <a:avLst/>
            </a:prstGeom>
            <a:solidFill>
              <a:srgbClr val="D6F6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26BF52B7-B3D9-4E0F-0CE7-CC0494882001}"/>
                </a:ext>
              </a:extLst>
            </p:cNvPr>
            <p:cNvSpPr/>
            <p:nvPr/>
          </p:nvSpPr>
          <p:spPr>
            <a:xfrm>
              <a:off x="5194042" y="3447437"/>
              <a:ext cx="554989" cy="775499"/>
            </a:xfrm>
            <a:prstGeom prst="rect">
              <a:avLst/>
            </a:prstGeom>
            <a:solidFill>
              <a:srgbClr val="9DC3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id="{05CFF5AC-43B3-3F5D-7F1A-28F878664261}"/>
                </a:ext>
              </a:extLst>
            </p:cNvPr>
            <p:cNvSpPr/>
            <p:nvPr/>
          </p:nvSpPr>
          <p:spPr>
            <a:xfrm>
              <a:off x="4673389" y="3820674"/>
              <a:ext cx="1053161" cy="1053161"/>
            </a:xfrm>
            <a:prstGeom prst="ellipse">
              <a:avLst/>
            </a:prstGeom>
            <a:solidFill>
              <a:srgbClr val="D694B5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文本框 72">
                  <a:extLst>
                    <a:ext uri="{FF2B5EF4-FFF2-40B4-BE49-F238E27FC236}">
                      <a16:creationId xmlns:a16="http://schemas.microsoft.com/office/drawing/2014/main" id="{9D3BC8A5-711F-C2CB-BAF3-C9FAA66C1F34}"/>
                    </a:ext>
                  </a:extLst>
                </p:cNvPr>
                <p:cNvSpPr txBox="1"/>
                <p:nvPr/>
              </p:nvSpPr>
              <p:spPr>
                <a:xfrm>
                  <a:off x="4074824" y="3179702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73" name="文本框 72">
                  <a:extLst>
                    <a:ext uri="{FF2B5EF4-FFF2-40B4-BE49-F238E27FC236}">
                      <a16:creationId xmlns:a16="http://schemas.microsoft.com/office/drawing/2014/main" id="{9D3BC8A5-711F-C2CB-BAF3-C9FAA66C1F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4824" y="3179702"/>
                  <a:ext cx="472356" cy="37427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文本框 73">
                  <a:extLst>
                    <a:ext uri="{FF2B5EF4-FFF2-40B4-BE49-F238E27FC236}">
                      <a16:creationId xmlns:a16="http://schemas.microsoft.com/office/drawing/2014/main" id="{E68D7C6D-3005-987C-936D-E0B9304835BF}"/>
                    </a:ext>
                  </a:extLst>
                </p:cNvPr>
                <p:cNvSpPr txBox="1"/>
                <p:nvPr/>
              </p:nvSpPr>
              <p:spPr>
                <a:xfrm>
                  <a:off x="4297411" y="3775250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74" name="文本框 73">
                  <a:extLst>
                    <a:ext uri="{FF2B5EF4-FFF2-40B4-BE49-F238E27FC236}">
                      <a16:creationId xmlns:a16="http://schemas.microsoft.com/office/drawing/2014/main" id="{E68D7C6D-3005-987C-936D-E0B9304835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97411" y="3775250"/>
                  <a:ext cx="472356" cy="37427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文本框 74">
                  <a:extLst>
                    <a:ext uri="{FF2B5EF4-FFF2-40B4-BE49-F238E27FC236}">
                      <a16:creationId xmlns:a16="http://schemas.microsoft.com/office/drawing/2014/main" id="{3ECA2972-0535-C35C-E051-042C4B0A0C14}"/>
                    </a:ext>
                  </a:extLst>
                </p:cNvPr>
                <p:cNvSpPr txBox="1"/>
                <p:nvPr/>
              </p:nvSpPr>
              <p:spPr>
                <a:xfrm>
                  <a:off x="5227716" y="3469805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75" name="文本框 74">
                  <a:extLst>
                    <a:ext uri="{FF2B5EF4-FFF2-40B4-BE49-F238E27FC236}">
                      <a16:creationId xmlns:a16="http://schemas.microsoft.com/office/drawing/2014/main" id="{3ECA2972-0535-C35C-E051-042C4B0A0C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7716" y="3469805"/>
                  <a:ext cx="472356" cy="37427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文本框 75">
                  <a:extLst>
                    <a:ext uri="{FF2B5EF4-FFF2-40B4-BE49-F238E27FC236}">
                      <a16:creationId xmlns:a16="http://schemas.microsoft.com/office/drawing/2014/main" id="{F5E994B9-10F5-0002-4DEA-447CAE1F1603}"/>
                    </a:ext>
                  </a:extLst>
                </p:cNvPr>
                <p:cNvSpPr txBox="1"/>
                <p:nvPr/>
              </p:nvSpPr>
              <p:spPr>
                <a:xfrm>
                  <a:off x="4676538" y="4017243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76" name="文本框 75">
                  <a:extLst>
                    <a:ext uri="{FF2B5EF4-FFF2-40B4-BE49-F238E27FC236}">
                      <a16:creationId xmlns:a16="http://schemas.microsoft.com/office/drawing/2014/main" id="{F5E994B9-10F5-0002-4DEA-447CAE1F16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6538" y="4017243"/>
                  <a:ext cx="472356" cy="37427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文本框 76">
                  <a:extLst>
                    <a:ext uri="{FF2B5EF4-FFF2-40B4-BE49-F238E27FC236}">
                      <a16:creationId xmlns:a16="http://schemas.microsoft.com/office/drawing/2014/main" id="{AEF07F99-D449-4082-686C-47743F22A014}"/>
                    </a:ext>
                  </a:extLst>
                </p:cNvPr>
                <p:cNvSpPr txBox="1"/>
                <p:nvPr/>
              </p:nvSpPr>
              <p:spPr>
                <a:xfrm>
                  <a:off x="5165211" y="3849337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77" name="文本框 76">
                  <a:extLst>
                    <a:ext uri="{FF2B5EF4-FFF2-40B4-BE49-F238E27FC236}">
                      <a16:creationId xmlns:a16="http://schemas.microsoft.com/office/drawing/2014/main" id="{AEF07F99-D449-4082-686C-47743F22A0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5211" y="3849337"/>
                  <a:ext cx="472356" cy="37427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文本框 77">
                  <a:extLst>
                    <a:ext uri="{FF2B5EF4-FFF2-40B4-BE49-F238E27FC236}">
                      <a16:creationId xmlns:a16="http://schemas.microsoft.com/office/drawing/2014/main" id="{9FB3EDE1-34FA-093F-FA3F-F1EEED73D4E0}"/>
                    </a:ext>
                  </a:extLst>
                </p:cNvPr>
                <p:cNvSpPr txBox="1"/>
                <p:nvPr/>
              </p:nvSpPr>
              <p:spPr>
                <a:xfrm>
                  <a:off x="5075643" y="4298111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78" name="文本框 77">
                  <a:extLst>
                    <a:ext uri="{FF2B5EF4-FFF2-40B4-BE49-F238E27FC236}">
                      <a16:creationId xmlns:a16="http://schemas.microsoft.com/office/drawing/2014/main" id="{9FB3EDE1-34FA-093F-FA3F-F1EEED73D4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5643" y="4298111"/>
                  <a:ext cx="472356" cy="37427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7D351419-7B4E-3232-648E-93B0EEBBAB10}"/>
              </a:ext>
            </a:extLst>
          </p:cNvPr>
          <p:cNvGrpSpPr/>
          <p:nvPr/>
        </p:nvGrpSpPr>
        <p:grpSpPr>
          <a:xfrm>
            <a:off x="3242838" y="3935677"/>
            <a:ext cx="1315398" cy="697697"/>
            <a:chOff x="3242838" y="3935677"/>
            <a:chExt cx="1653938" cy="697697"/>
          </a:xfrm>
        </p:grpSpPr>
        <p:sp>
          <p:nvSpPr>
            <p:cNvPr id="9" name="箭头: 右 8">
              <a:extLst>
                <a:ext uri="{FF2B5EF4-FFF2-40B4-BE49-F238E27FC236}">
                  <a16:creationId xmlns:a16="http://schemas.microsoft.com/office/drawing/2014/main" id="{DF0435D9-3FCC-1866-DF63-FBD8F2AD8159}"/>
                </a:ext>
              </a:extLst>
            </p:cNvPr>
            <p:cNvSpPr/>
            <p:nvPr/>
          </p:nvSpPr>
          <p:spPr>
            <a:xfrm>
              <a:off x="3246019" y="4285978"/>
              <a:ext cx="1650757" cy="347396"/>
            </a:xfrm>
            <a:prstGeom prst="right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文本框 78">
              <a:extLst>
                <a:ext uri="{FF2B5EF4-FFF2-40B4-BE49-F238E27FC236}">
                  <a16:creationId xmlns:a16="http://schemas.microsoft.com/office/drawing/2014/main" id="{7CF8AA4F-6602-9029-F514-71935D54075B}"/>
                </a:ext>
              </a:extLst>
            </p:cNvPr>
            <p:cNvSpPr txBox="1"/>
            <p:nvPr/>
          </p:nvSpPr>
          <p:spPr>
            <a:xfrm>
              <a:off x="3242838" y="3935677"/>
              <a:ext cx="162156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kern="0" dirty="0"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1</a:t>
              </a:r>
              <a:endParaRPr lang="zh-CN" altLang="en-US" sz="2400" dirty="0"/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C03866E9-814B-43EF-8C64-4C58B1471C38}"/>
              </a:ext>
            </a:extLst>
          </p:cNvPr>
          <p:cNvGrpSpPr/>
          <p:nvPr/>
        </p:nvGrpSpPr>
        <p:grpSpPr>
          <a:xfrm>
            <a:off x="6814765" y="3935678"/>
            <a:ext cx="1376079" cy="697695"/>
            <a:chOff x="7173243" y="3935678"/>
            <a:chExt cx="1704054" cy="697695"/>
          </a:xfrm>
        </p:grpSpPr>
        <p:sp>
          <p:nvSpPr>
            <p:cNvPr id="48" name="箭头: 右 47">
              <a:extLst>
                <a:ext uri="{FF2B5EF4-FFF2-40B4-BE49-F238E27FC236}">
                  <a16:creationId xmlns:a16="http://schemas.microsoft.com/office/drawing/2014/main" id="{83C1B9E5-661B-450B-B2C2-C4AF240918F3}"/>
                </a:ext>
              </a:extLst>
            </p:cNvPr>
            <p:cNvSpPr/>
            <p:nvPr/>
          </p:nvSpPr>
          <p:spPr>
            <a:xfrm>
              <a:off x="7173243" y="4285976"/>
              <a:ext cx="1704054" cy="347397"/>
            </a:xfrm>
            <a:prstGeom prst="right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id="{917AE00D-0C9A-00AA-88AE-B4B62BA42A44}"/>
                </a:ext>
              </a:extLst>
            </p:cNvPr>
            <p:cNvSpPr txBox="1"/>
            <p:nvPr/>
          </p:nvSpPr>
          <p:spPr>
            <a:xfrm>
              <a:off x="7174413" y="3935678"/>
              <a:ext cx="162864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kern="0" dirty="0"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  <a:sym typeface="Wingdings" panose="05000000000000000000" pitchFamily="2" charset="2"/>
                </a:rPr>
                <a:t>2</a:t>
              </a:r>
              <a:endParaRPr lang="zh-CN" altLang="en-US" sz="2400" dirty="0"/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52D3DF-A4DD-64AD-6D1C-6B854F439F55}"/>
              </a:ext>
            </a:extLst>
          </p:cNvPr>
          <p:cNvGrpSpPr/>
          <p:nvPr/>
        </p:nvGrpSpPr>
        <p:grpSpPr>
          <a:xfrm>
            <a:off x="8390700" y="3464357"/>
            <a:ext cx="2029202" cy="2018157"/>
            <a:chOff x="9626600" y="3165168"/>
            <a:chExt cx="2029202" cy="2018157"/>
          </a:xfrm>
        </p:grpSpPr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567CF3BC-5397-D814-8DA3-0728C0617C1A}"/>
                </a:ext>
              </a:extLst>
            </p:cNvPr>
            <p:cNvSpPr/>
            <p:nvPr/>
          </p:nvSpPr>
          <p:spPr>
            <a:xfrm>
              <a:off x="9626600" y="4465775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solidFill>
              <a:srgbClr val="D9D9D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4ADBD2D1-F736-CAF7-AC74-4D9CAE32D8E1}"/>
                </a:ext>
              </a:extLst>
            </p:cNvPr>
            <p:cNvSpPr/>
            <p:nvPr/>
          </p:nvSpPr>
          <p:spPr>
            <a:xfrm>
              <a:off x="9655552" y="3165168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531D8B4E-7C99-BF43-0C8A-87D8E161A4E1}"/>
                </a:ext>
              </a:extLst>
            </p:cNvPr>
            <p:cNvSpPr/>
            <p:nvPr/>
          </p:nvSpPr>
          <p:spPr>
            <a:xfrm>
              <a:off x="9641510" y="3819485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D55B293B-00E1-2F07-596E-1A7F3F3C5463}"/>
                </a:ext>
              </a:extLst>
            </p:cNvPr>
            <p:cNvSpPr/>
            <p:nvPr/>
          </p:nvSpPr>
          <p:spPr>
            <a:xfrm>
              <a:off x="9951273" y="3900280"/>
              <a:ext cx="800100" cy="459305"/>
            </a:xfrm>
            <a:prstGeom prst="ellipse">
              <a:avLst/>
            </a:prstGeom>
            <a:solidFill>
              <a:srgbClr val="D6F6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302D7C59-A636-3BD4-61AE-BF0C853D313D}"/>
                </a:ext>
              </a:extLst>
            </p:cNvPr>
            <p:cNvSpPr/>
            <p:nvPr/>
          </p:nvSpPr>
          <p:spPr>
            <a:xfrm>
              <a:off x="10448703" y="3345238"/>
              <a:ext cx="800100" cy="459305"/>
            </a:xfrm>
            <a:prstGeom prst="ellipse">
              <a:avLst/>
            </a:prstGeom>
            <a:solidFill>
              <a:srgbClr val="CC9E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D1CD93CB-056B-EDFE-FB7F-3C206A621586}"/>
                </a:ext>
              </a:extLst>
            </p:cNvPr>
            <p:cNvSpPr/>
            <p:nvPr/>
          </p:nvSpPr>
          <p:spPr>
            <a:xfrm>
              <a:off x="10953750" y="3921125"/>
              <a:ext cx="520700" cy="298450"/>
            </a:xfrm>
            <a:custGeom>
              <a:avLst/>
              <a:gdLst>
                <a:gd name="connsiteX0" fmla="*/ 190500 w 520700"/>
                <a:gd name="connsiteY0" fmla="*/ 0 h 298450"/>
                <a:gd name="connsiteX1" fmla="*/ 0 w 520700"/>
                <a:gd name="connsiteY1" fmla="*/ 292100 h 298450"/>
                <a:gd name="connsiteX2" fmla="*/ 336550 w 520700"/>
                <a:gd name="connsiteY2" fmla="*/ 298450 h 298450"/>
                <a:gd name="connsiteX3" fmla="*/ 520700 w 520700"/>
                <a:gd name="connsiteY3" fmla="*/ 0 h 298450"/>
                <a:gd name="connsiteX4" fmla="*/ 190500 w 520700"/>
                <a:gd name="connsiteY4" fmla="*/ 0 h 29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700" h="298450">
                  <a:moveTo>
                    <a:pt x="190500" y="0"/>
                  </a:moveTo>
                  <a:lnTo>
                    <a:pt x="0" y="292100"/>
                  </a:lnTo>
                  <a:lnTo>
                    <a:pt x="336550" y="298450"/>
                  </a:lnTo>
                  <a:lnTo>
                    <a:pt x="520700" y="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9DC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7348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F05DB31-AA25-346B-301B-24D54ADA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Basic c</a:t>
            </a:r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oncepts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内容占位符 2">
                <a:extLst>
                  <a:ext uri="{FF2B5EF4-FFF2-40B4-BE49-F238E27FC236}">
                    <a16:creationId xmlns:a16="http://schemas.microsoft.com/office/drawing/2014/main" id="{DF6D9EC8-55FD-9784-8E76-FFB17A8C296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915650" cy="1373516"/>
              </a:xfrm>
            </p:spPr>
            <p:txBody>
              <a:bodyPr>
                <a:noAutofit/>
              </a:bodyPr>
              <a:lstStyle/>
              <a:p>
                <a:pPr algn="just"/>
                <a:r>
                  <a:rPr lang="en-US" altLang="zh-CN" kern="0" dirty="0">
                    <a:solidFill>
                      <a:srgbClr val="00B05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Layer support</a:t>
                </a:r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: A lower layer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supports (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) a higher one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if </a:t>
                </a:r>
              </a:p>
              <a:p>
                <a:pPr marL="457200" lvl="1" indent="0" algn="just">
                  <a:buNone/>
                </a:pPr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1)</a:t>
                </a:r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overlap.</a:t>
                </a:r>
              </a:p>
              <a:p>
                <a:pPr marL="457200" lvl="1" indent="0" algn="just">
                  <a:buNone/>
                </a:pPr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2) at least one overlapping region is not covered by any in-between layer.</a:t>
                </a:r>
              </a:p>
            </p:txBody>
          </p:sp>
        </mc:Choice>
        <mc:Fallback>
          <p:sp>
            <p:nvSpPr>
              <p:cNvPr id="15" name="内容占位符 2">
                <a:extLst>
                  <a:ext uri="{FF2B5EF4-FFF2-40B4-BE49-F238E27FC236}">
                    <a16:creationId xmlns:a16="http://schemas.microsoft.com/office/drawing/2014/main" id="{DF6D9EC8-55FD-9784-8E76-FFB17A8C29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915650" cy="1373516"/>
              </a:xfrm>
              <a:blipFill>
                <a:blip r:embed="rId3"/>
                <a:stretch>
                  <a:fillRect l="-1006" t="-7522" b="-61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组合 31">
            <a:extLst>
              <a:ext uri="{FF2B5EF4-FFF2-40B4-BE49-F238E27FC236}">
                <a16:creationId xmlns:a16="http://schemas.microsoft.com/office/drawing/2014/main" id="{3193BEC7-948B-432C-9EB6-CAE95A725F2C}"/>
              </a:ext>
            </a:extLst>
          </p:cNvPr>
          <p:cNvGrpSpPr/>
          <p:nvPr/>
        </p:nvGrpSpPr>
        <p:grpSpPr>
          <a:xfrm>
            <a:off x="4171310" y="3460741"/>
            <a:ext cx="2029202" cy="2056257"/>
            <a:chOff x="9626600" y="3069918"/>
            <a:chExt cx="2029202" cy="2056257"/>
          </a:xfrm>
        </p:grpSpPr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A71609D2-AD22-42D5-8743-AF849904D565}"/>
                </a:ext>
              </a:extLst>
            </p:cNvPr>
            <p:cNvSpPr/>
            <p:nvPr/>
          </p:nvSpPr>
          <p:spPr>
            <a:xfrm>
              <a:off x="9626600" y="4408625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solidFill>
              <a:srgbClr val="D9D9D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73E73229-2FEF-4977-8B5A-07B5C4087CFD}"/>
                </a:ext>
              </a:extLst>
            </p:cNvPr>
            <p:cNvSpPr/>
            <p:nvPr/>
          </p:nvSpPr>
          <p:spPr>
            <a:xfrm>
              <a:off x="9655552" y="3069918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4B175F8B-F91B-438A-BF45-9F30A226C741}"/>
                </a:ext>
              </a:extLst>
            </p:cNvPr>
            <p:cNvSpPr/>
            <p:nvPr/>
          </p:nvSpPr>
          <p:spPr>
            <a:xfrm>
              <a:off x="9641510" y="3733760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CD1D7366-59EB-4E1A-B3AB-BBA890F410A0}"/>
                </a:ext>
              </a:extLst>
            </p:cNvPr>
            <p:cNvSpPr/>
            <p:nvPr/>
          </p:nvSpPr>
          <p:spPr>
            <a:xfrm>
              <a:off x="9951273" y="3814555"/>
              <a:ext cx="800100" cy="459305"/>
            </a:xfrm>
            <a:prstGeom prst="ellipse">
              <a:avLst/>
            </a:prstGeom>
            <a:solidFill>
              <a:srgbClr val="D6F6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CE9F16C0-3B76-42A9-BF69-A6849C2B0F17}"/>
                </a:ext>
              </a:extLst>
            </p:cNvPr>
            <p:cNvSpPr/>
            <p:nvPr/>
          </p:nvSpPr>
          <p:spPr>
            <a:xfrm>
              <a:off x="10448703" y="3249988"/>
              <a:ext cx="800100" cy="459305"/>
            </a:xfrm>
            <a:prstGeom prst="ellipse">
              <a:avLst/>
            </a:prstGeom>
            <a:solidFill>
              <a:srgbClr val="CC9E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6ACBE705-BCDA-4A80-8ACF-B0AF9E4F4793}"/>
                </a:ext>
              </a:extLst>
            </p:cNvPr>
            <p:cNvSpPr/>
            <p:nvPr/>
          </p:nvSpPr>
          <p:spPr>
            <a:xfrm>
              <a:off x="10953750" y="3835400"/>
              <a:ext cx="520700" cy="298450"/>
            </a:xfrm>
            <a:custGeom>
              <a:avLst/>
              <a:gdLst>
                <a:gd name="connsiteX0" fmla="*/ 190500 w 520700"/>
                <a:gd name="connsiteY0" fmla="*/ 0 h 298450"/>
                <a:gd name="connsiteX1" fmla="*/ 0 w 520700"/>
                <a:gd name="connsiteY1" fmla="*/ 292100 h 298450"/>
                <a:gd name="connsiteX2" fmla="*/ 336550 w 520700"/>
                <a:gd name="connsiteY2" fmla="*/ 298450 h 298450"/>
                <a:gd name="connsiteX3" fmla="*/ 520700 w 520700"/>
                <a:gd name="connsiteY3" fmla="*/ 0 h 298450"/>
                <a:gd name="connsiteX4" fmla="*/ 190500 w 520700"/>
                <a:gd name="connsiteY4" fmla="*/ 0 h 29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700" h="298450">
                  <a:moveTo>
                    <a:pt x="190500" y="0"/>
                  </a:moveTo>
                  <a:lnTo>
                    <a:pt x="0" y="292100"/>
                  </a:lnTo>
                  <a:lnTo>
                    <a:pt x="336550" y="298450"/>
                  </a:lnTo>
                  <a:lnTo>
                    <a:pt x="520700" y="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9DC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文本框 47">
                  <a:extLst>
                    <a:ext uri="{FF2B5EF4-FFF2-40B4-BE49-F238E27FC236}">
                      <a16:creationId xmlns:a16="http://schemas.microsoft.com/office/drawing/2014/main" id="{14DECCCB-43C0-4FD5-B884-88F56F66D6D0}"/>
                    </a:ext>
                  </a:extLst>
                </p:cNvPr>
                <p:cNvSpPr txBox="1"/>
                <p:nvPr/>
              </p:nvSpPr>
              <p:spPr>
                <a:xfrm>
                  <a:off x="10434749" y="4547291"/>
                  <a:ext cx="320472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48" name="文本框 47">
                  <a:extLst>
                    <a:ext uri="{FF2B5EF4-FFF2-40B4-BE49-F238E27FC236}">
                      <a16:creationId xmlns:a16="http://schemas.microsoft.com/office/drawing/2014/main" id="{14DECCCB-43C0-4FD5-B884-88F56F66D6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4749" y="4547291"/>
                  <a:ext cx="320472" cy="307777"/>
                </a:xfrm>
                <a:prstGeom prst="rect">
                  <a:avLst/>
                </a:prstGeom>
                <a:blipFill>
                  <a:blip r:embed="rId12"/>
                  <a:stretch>
                    <a:fillRect l="-17308" r="-5769" b="-16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文本框 48">
                  <a:extLst>
                    <a:ext uri="{FF2B5EF4-FFF2-40B4-BE49-F238E27FC236}">
                      <a16:creationId xmlns:a16="http://schemas.microsoft.com/office/drawing/2014/main" id="{81206B79-9520-42FE-9E60-1B9912309C6A}"/>
                    </a:ext>
                  </a:extLst>
                </p:cNvPr>
                <p:cNvSpPr txBox="1"/>
                <p:nvPr/>
              </p:nvSpPr>
              <p:spPr>
                <a:xfrm>
                  <a:off x="10159347" y="3853382"/>
                  <a:ext cx="3264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49" name="文本框 48">
                  <a:extLst>
                    <a:ext uri="{FF2B5EF4-FFF2-40B4-BE49-F238E27FC236}">
                      <a16:creationId xmlns:a16="http://schemas.microsoft.com/office/drawing/2014/main" id="{81206B79-9520-42FE-9E60-1B9912309C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59347" y="3853382"/>
                  <a:ext cx="326435" cy="307777"/>
                </a:xfrm>
                <a:prstGeom prst="rect">
                  <a:avLst/>
                </a:prstGeom>
                <a:blipFill>
                  <a:blip r:embed="rId13"/>
                  <a:stretch>
                    <a:fillRect l="-14815" r="-5556" b="-16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文本框 49">
                  <a:extLst>
                    <a:ext uri="{FF2B5EF4-FFF2-40B4-BE49-F238E27FC236}">
                      <a16:creationId xmlns:a16="http://schemas.microsoft.com/office/drawing/2014/main" id="{A14F56BB-9EF8-49AD-8DD1-E394510C29B1}"/>
                    </a:ext>
                  </a:extLst>
                </p:cNvPr>
                <p:cNvSpPr txBox="1"/>
                <p:nvPr/>
              </p:nvSpPr>
              <p:spPr>
                <a:xfrm>
                  <a:off x="11038361" y="3794656"/>
                  <a:ext cx="3264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50" name="文本框 49">
                  <a:extLst>
                    <a:ext uri="{FF2B5EF4-FFF2-40B4-BE49-F238E27FC236}">
                      <a16:creationId xmlns:a16="http://schemas.microsoft.com/office/drawing/2014/main" id="{A14F56BB-9EF8-49AD-8DD1-E394510C29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38361" y="3794656"/>
                  <a:ext cx="326435" cy="307777"/>
                </a:xfrm>
                <a:prstGeom prst="rect">
                  <a:avLst/>
                </a:prstGeom>
                <a:blipFill>
                  <a:blip r:embed="rId14"/>
                  <a:stretch>
                    <a:fillRect l="-16981" r="-5660" b="-156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文本框 50">
                  <a:extLst>
                    <a:ext uri="{FF2B5EF4-FFF2-40B4-BE49-F238E27FC236}">
                      <a16:creationId xmlns:a16="http://schemas.microsoft.com/office/drawing/2014/main" id="{FFC200F8-36FB-4CF3-AB13-590993002991}"/>
                    </a:ext>
                  </a:extLst>
                </p:cNvPr>
                <p:cNvSpPr txBox="1"/>
                <p:nvPr/>
              </p:nvSpPr>
              <p:spPr>
                <a:xfrm>
                  <a:off x="10655677" y="3271459"/>
                  <a:ext cx="3264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51" name="文本框 50">
                  <a:extLst>
                    <a:ext uri="{FF2B5EF4-FFF2-40B4-BE49-F238E27FC236}">
                      <a16:creationId xmlns:a16="http://schemas.microsoft.com/office/drawing/2014/main" id="{FFC200F8-36FB-4CF3-AB13-5909930029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55677" y="3271459"/>
                  <a:ext cx="326435" cy="307777"/>
                </a:xfrm>
                <a:prstGeom prst="rect">
                  <a:avLst/>
                </a:prstGeom>
                <a:blipFill>
                  <a:blip r:embed="rId15"/>
                  <a:stretch>
                    <a:fillRect l="-16981" r="-5660" b="-1372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781DCD25-7E42-EA4A-F8ED-6EB8E6864CC4}"/>
                  </a:ext>
                </a:extLst>
              </p:cNvPr>
              <p:cNvSpPr txBox="1"/>
              <p:nvPr/>
            </p:nvSpPr>
            <p:spPr>
              <a:xfrm>
                <a:off x="7317177" y="3915360"/>
                <a:ext cx="3999099" cy="123591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000" b="0" dirty="0"/>
                  <a:t> </a:t>
                </a:r>
                <a:r>
                  <a:rPr lang="en-US" altLang="zh-CN" sz="20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via</a:t>
                </a:r>
                <a:r>
                  <a:rPr lang="en-US" altLang="zh-CN" sz="20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000" b="0" dirty="0"/>
                  <a:t> ,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2000" dirty="0"/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via</a:t>
                </a:r>
                <a:r>
                  <a:rPr lang="en-US" altLang="zh-CN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2000" b="0" dirty="0"/>
                  <a:t> </a:t>
                </a:r>
              </a:p>
              <a:p>
                <a:pPr>
                  <a:lnSpc>
                    <a:spcPct val="2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zh-CN" sz="2000" b="0" dirty="0"/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via</a:t>
                </a:r>
                <a:r>
                  <a:rPr lang="en-US" altLang="zh-CN" sz="20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zh-CN" sz="2000" b="0" dirty="0"/>
                  <a:t> ,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zh-CN" sz="2000" dirty="0"/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via</a:t>
                </a:r>
                <a:r>
                  <a:rPr lang="en-US" altLang="zh-CN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endParaRPr lang="en-US" altLang="zh-CN" sz="2000" b="0" dirty="0"/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781DCD25-7E42-EA4A-F8ED-6EB8E6864C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7177" y="3915360"/>
                <a:ext cx="3999099" cy="1235916"/>
              </a:xfrm>
              <a:prstGeom prst="rect">
                <a:avLst/>
              </a:prstGeom>
              <a:blipFill>
                <a:blip r:embed="rId16"/>
                <a:stretch>
                  <a:fillRect b="-78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85BEBB62-27B4-41B6-5C24-474C743F7A54}"/>
              </a:ext>
            </a:extLst>
          </p:cNvPr>
          <p:cNvSpPr txBox="1"/>
          <p:nvPr/>
        </p:nvSpPr>
        <p:spPr>
          <a:xfrm>
            <a:off x="4171311" y="5649585"/>
            <a:ext cx="2029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Layers 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8C7F7DA-B930-A286-7AE5-8E0144329A84}"/>
              </a:ext>
            </a:extLst>
          </p:cNvPr>
          <p:cNvSpPr txBox="1"/>
          <p:nvPr/>
        </p:nvSpPr>
        <p:spPr>
          <a:xfrm>
            <a:off x="7280233" y="5619768"/>
            <a:ext cx="3999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Layer supporting relationships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0A45E700-0074-A1FA-F3BE-E6FE6802A250}"/>
              </a:ext>
            </a:extLst>
          </p:cNvPr>
          <p:cNvGrpSpPr/>
          <p:nvPr/>
        </p:nvGrpSpPr>
        <p:grpSpPr>
          <a:xfrm>
            <a:off x="1186872" y="3512878"/>
            <a:ext cx="1839823" cy="2028826"/>
            <a:chOff x="4026527" y="3097940"/>
            <a:chExt cx="1839823" cy="2028826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86A82652-8552-4100-E85D-C4A6190E206D}"/>
                </a:ext>
              </a:extLst>
            </p:cNvPr>
            <p:cNvSpPr/>
            <p:nvPr/>
          </p:nvSpPr>
          <p:spPr>
            <a:xfrm>
              <a:off x="4026527" y="3097940"/>
              <a:ext cx="1839823" cy="2028826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CEFBBB5D-180C-D267-2995-DE7B27FC2565}"/>
                </a:ext>
              </a:extLst>
            </p:cNvPr>
            <p:cNvSpPr/>
            <p:nvPr/>
          </p:nvSpPr>
          <p:spPr>
            <a:xfrm>
              <a:off x="4141434" y="3656940"/>
              <a:ext cx="976567" cy="976567"/>
            </a:xfrm>
            <a:prstGeom prst="ellipse">
              <a:avLst/>
            </a:prstGeom>
            <a:solidFill>
              <a:srgbClr val="D6F6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5F7B464E-2662-57BB-D6E5-AE75D6AE292C}"/>
                </a:ext>
              </a:extLst>
            </p:cNvPr>
            <p:cNvSpPr/>
            <p:nvPr/>
          </p:nvSpPr>
          <p:spPr>
            <a:xfrm>
              <a:off x="5194042" y="3447437"/>
              <a:ext cx="554989" cy="775499"/>
            </a:xfrm>
            <a:prstGeom prst="rect">
              <a:avLst/>
            </a:prstGeom>
            <a:solidFill>
              <a:srgbClr val="9DC3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0698F6CA-1BEC-4640-C6E9-B135ECB87A8A}"/>
                </a:ext>
              </a:extLst>
            </p:cNvPr>
            <p:cNvSpPr/>
            <p:nvPr/>
          </p:nvSpPr>
          <p:spPr>
            <a:xfrm>
              <a:off x="4673389" y="3820674"/>
              <a:ext cx="1053161" cy="1053161"/>
            </a:xfrm>
            <a:prstGeom prst="ellipse">
              <a:avLst/>
            </a:prstGeom>
            <a:solidFill>
              <a:srgbClr val="D694B5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DD3C0106-7C06-F16B-0795-65091DE346DC}"/>
                    </a:ext>
                  </a:extLst>
                </p:cNvPr>
                <p:cNvSpPr txBox="1"/>
                <p:nvPr/>
              </p:nvSpPr>
              <p:spPr>
                <a:xfrm>
                  <a:off x="4074824" y="3179702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DD3C0106-7C06-F16B-0795-65091DE346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4824" y="3179702"/>
                  <a:ext cx="472356" cy="374270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4B1666D9-F1A5-262B-9918-AD4A9E053B42}"/>
                    </a:ext>
                  </a:extLst>
                </p:cNvPr>
                <p:cNvSpPr txBox="1"/>
                <p:nvPr/>
              </p:nvSpPr>
              <p:spPr>
                <a:xfrm>
                  <a:off x="4297411" y="3775250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4B1666D9-F1A5-262B-9918-AD4A9E053B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97411" y="3775250"/>
                  <a:ext cx="472356" cy="374270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299621F6-A385-75EC-679F-4021095FA5D7}"/>
                    </a:ext>
                  </a:extLst>
                </p:cNvPr>
                <p:cNvSpPr txBox="1"/>
                <p:nvPr/>
              </p:nvSpPr>
              <p:spPr>
                <a:xfrm>
                  <a:off x="5227716" y="3469805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299621F6-A385-75EC-679F-4021095FA5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7716" y="3469805"/>
                  <a:ext cx="472356" cy="374270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38AB9EF2-1708-4BDE-AA2E-FE3EB25200EA}"/>
                    </a:ext>
                  </a:extLst>
                </p:cNvPr>
                <p:cNvSpPr txBox="1"/>
                <p:nvPr/>
              </p:nvSpPr>
              <p:spPr>
                <a:xfrm>
                  <a:off x="4676538" y="4017243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38AB9EF2-1708-4BDE-AA2E-FE3EB25200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6538" y="4017243"/>
                  <a:ext cx="472356" cy="37427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50C8A731-99E2-5BE8-7C63-5ADB128E45FE}"/>
                    </a:ext>
                  </a:extLst>
                </p:cNvPr>
                <p:cNvSpPr txBox="1"/>
                <p:nvPr/>
              </p:nvSpPr>
              <p:spPr>
                <a:xfrm>
                  <a:off x="5165211" y="3849337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50C8A731-99E2-5BE8-7C63-5ADB128E45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5211" y="3849337"/>
                  <a:ext cx="472356" cy="37427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5A92A5AB-8FA7-98B3-F352-7127E336A669}"/>
                    </a:ext>
                  </a:extLst>
                </p:cNvPr>
                <p:cNvSpPr txBox="1"/>
                <p:nvPr/>
              </p:nvSpPr>
              <p:spPr>
                <a:xfrm>
                  <a:off x="5075643" y="4298111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5A92A5AB-8FA7-98B3-F352-7127E336A6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5643" y="4298111"/>
                  <a:ext cx="472356" cy="374270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D2E88069-7B42-BBCD-6865-02770173CF55}"/>
              </a:ext>
            </a:extLst>
          </p:cNvPr>
          <p:cNvSpPr txBox="1"/>
          <p:nvPr/>
        </p:nvSpPr>
        <p:spPr>
          <a:xfrm>
            <a:off x="965201" y="5649585"/>
            <a:ext cx="2324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Input seg. image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箭头: 右 2">
            <a:extLst>
              <a:ext uri="{FF2B5EF4-FFF2-40B4-BE49-F238E27FC236}">
                <a16:creationId xmlns:a16="http://schemas.microsoft.com/office/drawing/2014/main" id="{4D71B6F1-5F86-8E65-2A4A-B88414CE9294}"/>
              </a:ext>
            </a:extLst>
          </p:cNvPr>
          <p:cNvSpPr/>
          <p:nvPr/>
        </p:nvSpPr>
        <p:spPr>
          <a:xfrm>
            <a:off x="6412748" y="4417063"/>
            <a:ext cx="600364" cy="3029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加号 4">
            <a:extLst>
              <a:ext uri="{FF2B5EF4-FFF2-40B4-BE49-F238E27FC236}">
                <a16:creationId xmlns:a16="http://schemas.microsoft.com/office/drawing/2014/main" id="{464C04ED-92FC-83F4-79DB-53AB7547D661}"/>
              </a:ext>
            </a:extLst>
          </p:cNvPr>
          <p:cNvSpPr/>
          <p:nvPr/>
        </p:nvSpPr>
        <p:spPr>
          <a:xfrm>
            <a:off x="3355686" y="4321389"/>
            <a:ext cx="587843" cy="49428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14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F05DB31-AA25-346B-301B-24D54ADA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Basic c</a:t>
            </a:r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oncepts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内容占位符 2">
                <a:extLst>
                  <a:ext uri="{FF2B5EF4-FFF2-40B4-BE49-F238E27FC236}">
                    <a16:creationId xmlns:a16="http://schemas.microsoft.com/office/drawing/2014/main" id="{DF6D9EC8-55FD-9784-8E76-FFB17A8C296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915650" cy="1705068"/>
              </a:xfrm>
            </p:spPr>
            <p:txBody>
              <a:bodyPr>
                <a:noAutofit/>
              </a:bodyPr>
              <a:lstStyle/>
              <a:p>
                <a:pPr algn="just"/>
                <a:r>
                  <a:rPr lang="en-US" altLang="zh-CN" kern="0" dirty="0">
                    <a:solidFill>
                      <a:srgbClr val="00B05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Region support</a:t>
                </a:r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: Region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supports (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) region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if</a:t>
                </a:r>
              </a:p>
              <a:p>
                <a:pPr marL="457200" lvl="1" indent="0" algn="just">
                  <a:buNone/>
                </a:pPr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1)</a:t>
                </a:r>
                <a:r>
                  <a:rPr lang="zh-CN" altLang="en-US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</a:t>
                </a:r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they are adjacent regions.</a:t>
                </a:r>
              </a:p>
              <a:p>
                <a:pPr marL="457200" lvl="1" indent="0" algn="just">
                  <a:buNone/>
                </a:pPr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2)</a:t>
                </a:r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’s top (covered) layer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supports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’s top (covered) layer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.</a:t>
                </a:r>
              </a:p>
              <a:p>
                <a:pPr marL="457200" lvl="1" indent="0" algn="just">
                  <a:buNone/>
                </a:pPr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3)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is in the overlap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5" name="内容占位符 2">
                <a:extLst>
                  <a:ext uri="{FF2B5EF4-FFF2-40B4-BE49-F238E27FC236}">
                    <a16:creationId xmlns:a16="http://schemas.microsoft.com/office/drawing/2014/main" id="{DF6D9EC8-55FD-9784-8E76-FFB17A8C29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915650" cy="1705068"/>
              </a:xfrm>
              <a:blipFill>
                <a:blip r:embed="rId3"/>
                <a:stretch>
                  <a:fillRect l="-1006" t="-6071" b="-89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881D8B2C-E8CA-6BC8-22B3-5C0BE0BFDB8A}"/>
                  </a:ext>
                </a:extLst>
              </p:cNvPr>
              <p:cNvSpPr txBox="1"/>
              <p:nvPr/>
            </p:nvSpPr>
            <p:spPr>
              <a:xfrm>
                <a:off x="7316176" y="4210067"/>
                <a:ext cx="3999099" cy="123713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000" b="0" dirty="0"/>
                  <a:t>, </a:t>
                </a:r>
                <a:r>
                  <a:rPr lang="en-US" altLang="zh-CN" sz="2000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2000" b="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altLang="zh-CN" sz="2000" b="0" dirty="0"/>
                  <a:t>,  </a:t>
                </a:r>
              </a:p>
              <a:p>
                <a:pPr>
                  <a:lnSpc>
                    <a:spcPct val="2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zh-CN" sz="2000" b="0" dirty="0"/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altLang="zh-CN" sz="2000" b="0" dirty="0"/>
                  <a:t>   </a:t>
                </a: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881D8B2C-E8CA-6BC8-22B3-5C0BE0BFDB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6176" y="4210067"/>
                <a:ext cx="3999099" cy="1237134"/>
              </a:xfrm>
              <a:prstGeom prst="rect">
                <a:avLst/>
              </a:prstGeom>
              <a:blipFill>
                <a:blip r:embed="rId4"/>
                <a:stretch>
                  <a:fillRect b="-78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组合 27">
            <a:extLst>
              <a:ext uri="{FF2B5EF4-FFF2-40B4-BE49-F238E27FC236}">
                <a16:creationId xmlns:a16="http://schemas.microsoft.com/office/drawing/2014/main" id="{8EA839A9-F89D-984F-806C-AC121C269CE9}"/>
              </a:ext>
            </a:extLst>
          </p:cNvPr>
          <p:cNvGrpSpPr/>
          <p:nvPr/>
        </p:nvGrpSpPr>
        <p:grpSpPr>
          <a:xfrm>
            <a:off x="1186872" y="3791439"/>
            <a:ext cx="1839823" cy="2028826"/>
            <a:chOff x="4026527" y="3097940"/>
            <a:chExt cx="1839823" cy="2028826"/>
          </a:xfrm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C6848C9A-3197-FED7-9674-227F53CF6340}"/>
                </a:ext>
              </a:extLst>
            </p:cNvPr>
            <p:cNvSpPr/>
            <p:nvPr/>
          </p:nvSpPr>
          <p:spPr>
            <a:xfrm>
              <a:off x="4026527" y="3097940"/>
              <a:ext cx="1839823" cy="2028826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30C24ACD-CD47-19A8-8CA6-E52771C4E16C}"/>
                </a:ext>
              </a:extLst>
            </p:cNvPr>
            <p:cNvSpPr/>
            <p:nvPr/>
          </p:nvSpPr>
          <p:spPr>
            <a:xfrm>
              <a:off x="4141434" y="3656940"/>
              <a:ext cx="976567" cy="976567"/>
            </a:xfrm>
            <a:prstGeom prst="ellipse">
              <a:avLst/>
            </a:prstGeom>
            <a:solidFill>
              <a:srgbClr val="D6F6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051A236C-268D-43C2-6AB0-7B4D78EB52CE}"/>
                </a:ext>
              </a:extLst>
            </p:cNvPr>
            <p:cNvSpPr/>
            <p:nvPr/>
          </p:nvSpPr>
          <p:spPr>
            <a:xfrm>
              <a:off x="5194042" y="3447437"/>
              <a:ext cx="554989" cy="775499"/>
            </a:xfrm>
            <a:prstGeom prst="rect">
              <a:avLst/>
            </a:prstGeom>
            <a:solidFill>
              <a:srgbClr val="9DC3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CBC500BA-C543-868E-7218-16C24C515A87}"/>
                </a:ext>
              </a:extLst>
            </p:cNvPr>
            <p:cNvSpPr/>
            <p:nvPr/>
          </p:nvSpPr>
          <p:spPr>
            <a:xfrm>
              <a:off x="4673389" y="3820674"/>
              <a:ext cx="1053161" cy="1053161"/>
            </a:xfrm>
            <a:prstGeom prst="ellipse">
              <a:avLst/>
            </a:prstGeom>
            <a:solidFill>
              <a:srgbClr val="D694B5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66009DEA-8292-C385-7B61-676D6D59D0C0}"/>
                    </a:ext>
                  </a:extLst>
                </p:cNvPr>
                <p:cNvSpPr txBox="1"/>
                <p:nvPr/>
              </p:nvSpPr>
              <p:spPr>
                <a:xfrm>
                  <a:off x="4074824" y="3179702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DD3C0106-7C06-F16B-0795-65091DE346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4824" y="3179702"/>
                  <a:ext cx="472356" cy="374270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404F21AF-A219-CB6A-4C68-A769F9AE48D2}"/>
                    </a:ext>
                  </a:extLst>
                </p:cNvPr>
                <p:cNvSpPr txBox="1"/>
                <p:nvPr/>
              </p:nvSpPr>
              <p:spPr>
                <a:xfrm>
                  <a:off x="4297411" y="3775250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4B1666D9-F1A5-262B-9918-AD4A9E053B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97411" y="3775250"/>
                  <a:ext cx="472356" cy="374270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44D9C42B-19A2-2E7D-6E09-363500B9E227}"/>
                    </a:ext>
                  </a:extLst>
                </p:cNvPr>
                <p:cNvSpPr txBox="1"/>
                <p:nvPr/>
              </p:nvSpPr>
              <p:spPr>
                <a:xfrm>
                  <a:off x="5227716" y="3469805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299621F6-A385-75EC-679F-4021095FA5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7716" y="3469805"/>
                  <a:ext cx="472356" cy="374270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文本框 36">
                  <a:extLst>
                    <a:ext uri="{FF2B5EF4-FFF2-40B4-BE49-F238E27FC236}">
                      <a16:creationId xmlns:a16="http://schemas.microsoft.com/office/drawing/2014/main" id="{52A27009-7DE1-76D8-5DE5-9D61C0DC656F}"/>
                    </a:ext>
                  </a:extLst>
                </p:cNvPr>
                <p:cNvSpPr txBox="1"/>
                <p:nvPr/>
              </p:nvSpPr>
              <p:spPr>
                <a:xfrm>
                  <a:off x="4676538" y="4017243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38AB9EF2-1708-4BDE-AA2E-FE3EB25200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6538" y="4017243"/>
                  <a:ext cx="472356" cy="37427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49790A15-B46B-EDEE-DC96-E8B4D1AAEBDD}"/>
                    </a:ext>
                  </a:extLst>
                </p:cNvPr>
                <p:cNvSpPr txBox="1"/>
                <p:nvPr/>
              </p:nvSpPr>
              <p:spPr>
                <a:xfrm>
                  <a:off x="5165211" y="3849337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50C8A731-99E2-5BE8-7C63-5ADB128E45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5211" y="3849337"/>
                  <a:ext cx="472356" cy="37427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8000D9D1-AF19-CC09-4078-B556F88C1242}"/>
                    </a:ext>
                  </a:extLst>
                </p:cNvPr>
                <p:cNvSpPr txBox="1"/>
                <p:nvPr/>
              </p:nvSpPr>
              <p:spPr>
                <a:xfrm>
                  <a:off x="5075643" y="4298111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5A92A5AB-8FA7-98B3-F352-7127E336A6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5643" y="4298111"/>
                  <a:ext cx="472356" cy="374270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id="{7B431714-A2DB-5E61-22BD-567833921506}"/>
              </a:ext>
            </a:extLst>
          </p:cNvPr>
          <p:cNvSpPr txBox="1"/>
          <p:nvPr/>
        </p:nvSpPr>
        <p:spPr>
          <a:xfrm>
            <a:off x="965201" y="5928146"/>
            <a:ext cx="2324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Input seg. image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45EC30CD-69FF-B1C5-FFB6-436CF3F8FC83}"/>
              </a:ext>
            </a:extLst>
          </p:cNvPr>
          <p:cNvSpPr txBox="1"/>
          <p:nvPr/>
        </p:nvSpPr>
        <p:spPr>
          <a:xfrm>
            <a:off x="7350083" y="5898329"/>
            <a:ext cx="3999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Region supporting relationships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78B10844-667B-9694-C10F-8DD2BBFF8040}"/>
              </a:ext>
            </a:extLst>
          </p:cNvPr>
          <p:cNvGrpSpPr/>
          <p:nvPr/>
        </p:nvGrpSpPr>
        <p:grpSpPr>
          <a:xfrm>
            <a:off x="4171310" y="3739302"/>
            <a:ext cx="2029202" cy="2056257"/>
            <a:chOff x="9626600" y="3069918"/>
            <a:chExt cx="2029202" cy="2056257"/>
          </a:xfrm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CA80EA90-A792-C8B9-EB1E-572347F51ED8}"/>
                </a:ext>
              </a:extLst>
            </p:cNvPr>
            <p:cNvSpPr/>
            <p:nvPr/>
          </p:nvSpPr>
          <p:spPr>
            <a:xfrm>
              <a:off x="9626600" y="4408625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solidFill>
              <a:srgbClr val="D9D9D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FE413A65-E0BC-08F3-33E9-20B943488E86}"/>
                </a:ext>
              </a:extLst>
            </p:cNvPr>
            <p:cNvSpPr/>
            <p:nvPr/>
          </p:nvSpPr>
          <p:spPr>
            <a:xfrm>
              <a:off x="9655552" y="3069918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A05A1D5C-09F4-8B23-47D4-4C4C5887EB99}"/>
                </a:ext>
              </a:extLst>
            </p:cNvPr>
            <p:cNvSpPr/>
            <p:nvPr/>
          </p:nvSpPr>
          <p:spPr>
            <a:xfrm>
              <a:off x="9641510" y="3733760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087E3230-1720-12BD-381C-0BBF9BC5A6AE}"/>
                </a:ext>
              </a:extLst>
            </p:cNvPr>
            <p:cNvSpPr/>
            <p:nvPr/>
          </p:nvSpPr>
          <p:spPr>
            <a:xfrm>
              <a:off x="9951273" y="3814555"/>
              <a:ext cx="800100" cy="459305"/>
            </a:xfrm>
            <a:prstGeom prst="ellipse">
              <a:avLst/>
            </a:prstGeom>
            <a:solidFill>
              <a:srgbClr val="D6F6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40F8944D-B8B8-BCBC-32A1-9944AAA5A243}"/>
                </a:ext>
              </a:extLst>
            </p:cNvPr>
            <p:cNvSpPr/>
            <p:nvPr/>
          </p:nvSpPr>
          <p:spPr>
            <a:xfrm>
              <a:off x="10448703" y="3249988"/>
              <a:ext cx="800100" cy="459305"/>
            </a:xfrm>
            <a:prstGeom prst="ellipse">
              <a:avLst/>
            </a:prstGeom>
            <a:solidFill>
              <a:srgbClr val="CC9E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723DC509-5EFB-8FF2-1288-17C836E761C4}"/>
                </a:ext>
              </a:extLst>
            </p:cNvPr>
            <p:cNvSpPr/>
            <p:nvPr/>
          </p:nvSpPr>
          <p:spPr>
            <a:xfrm>
              <a:off x="10953750" y="3835400"/>
              <a:ext cx="520700" cy="298450"/>
            </a:xfrm>
            <a:custGeom>
              <a:avLst/>
              <a:gdLst>
                <a:gd name="connsiteX0" fmla="*/ 190500 w 520700"/>
                <a:gd name="connsiteY0" fmla="*/ 0 h 298450"/>
                <a:gd name="connsiteX1" fmla="*/ 0 w 520700"/>
                <a:gd name="connsiteY1" fmla="*/ 292100 h 298450"/>
                <a:gd name="connsiteX2" fmla="*/ 336550 w 520700"/>
                <a:gd name="connsiteY2" fmla="*/ 298450 h 298450"/>
                <a:gd name="connsiteX3" fmla="*/ 520700 w 520700"/>
                <a:gd name="connsiteY3" fmla="*/ 0 h 298450"/>
                <a:gd name="connsiteX4" fmla="*/ 190500 w 520700"/>
                <a:gd name="connsiteY4" fmla="*/ 0 h 29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700" h="298450">
                  <a:moveTo>
                    <a:pt x="190500" y="0"/>
                  </a:moveTo>
                  <a:lnTo>
                    <a:pt x="0" y="292100"/>
                  </a:lnTo>
                  <a:lnTo>
                    <a:pt x="336550" y="298450"/>
                  </a:lnTo>
                  <a:lnTo>
                    <a:pt x="520700" y="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9DC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4097E13A-86A0-1244-B4EA-E38C243AD374}"/>
                    </a:ext>
                  </a:extLst>
                </p:cNvPr>
                <p:cNvSpPr txBox="1"/>
                <p:nvPr/>
              </p:nvSpPr>
              <p:spPr>
                <a:xfrm>
                  <a:off x="10434749" y="4547291"/>
                  <a:ext cx="320472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48" name="文本框 47">
                  <a:extLst>
                    <a:ext uri="{FF2B5EF4-FFF2-40B4-BE49-F238E27FC236}">
                      <a16:creationId xmlns:a16="http://schemas.microsoft.com/office/drawing/2014/main" id="{14DECCCB-43C0-4FD5-B884-88F56F66D6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4749" y="4547291"/>
                  <a:ext cx="320472" cy="307777"/>
                </a:xfrm>
                <a:prstGeom prst="rect">
                  <a:avLst/>
                </a:prstGeom>
                <a:blipFill>
                  <a:blip r:embed="rId12"/>
                  <a:stretch>
                    <a:fillRect l="-17308" r="-5769" b="-16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4AE4EB0F-4EC4-9A88-C2B4-0BC270B76C73}"/>
                    </a:ext>
                  </a:extLst>
                </p:cNvPr>
                <p:cNvSpPr txBox="1"/>
                <p:nvPr/>
              </p:nvSpPr>
              <p:spPr>
                <a:xfrm>
                  <a:off x="10159347" y="3853382"/>
                  <a:ext cx="3264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49" name="文本框 48">
                  <a:extLst>
                    <a:ext uri="{FF2B5EF4-FFF2-40B4-BE49-F238E27FC236}">
                      <a16:creationId xmlns:a16="http://schemas.microsoft.com/office/drawing/2014/main" id="{81206B79-9520-42FE-9E60-1B9912309C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59347" y="3853382"/>
                  <a:ext cx="326435" cy="307777"/>
                </a:xfrm>
                <a:prstGeom prst="rect">
                  <a:avLst/>
                </a:prstGeom>
                <a:blipFill>
                  <a:blip r:embed="rId13"/>
                  <a:stretch>
                    <a:fillRect l="-14815" r="-5556" b="-16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0F0BD346-4E27-B3B7-33C8-DC4B9BEED734}"/>
                    </a:ext>
                  </a:extLst>
                </p:cNvPr>
                <p:cNvSpPr txBox="1"/>
                <p:nvPr/>
              </p:nvSpPr>
              <p:spPr>
                <a:xfrm>
                  <a:off x="11038361" y="3794656"/>
                  <a:ext cx="3264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50" name="文本框 49">
                  <a:extLst>
                    <a:ext uri="{FF2B5EF4-FFF2-40B4-BE49-F238E27FC236}">
                      <a16:creationId xmlns:a16="http://schemas.microsoft.com/office/drawing/2014/main" id="{A14F56BB-9EF8-49AD-8DD1-E394510C29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38361" y="3794656"/>
                  <a:ext cx="326435" cy="307777"/>
                </a:xfrm>
                <a:prstGeom prst="rect">
                  <a:avLst/>
                </a:prstGeom>
                <a:blipFill>
                  <a:blip r:embed="rId14"/>
                  <a:stretch>
                    <a:fillRect l="-16981" r="-5660" b="-156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942D5AE2-6CDA-152D-E21E-143FAEED4E2A}"/>
                    </a:ext>
                  </a:extLst>
                </p:cNvPr>
                <p:cNvSpPr txBox="1"/>
                <p:nvPr/>
              </p:nvSpPr>
              <p:spPr>
                <a:xfrm>
                  <a:off x="10655677" y="3271459"/>
                  <a:ext cx="3264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51" name="文本框 50">
                  <a:extLst>
                    <a:ext uri="{FF2B5EF4-FFF2-40B4-BE49-F238E27FC236}">
                      <a16:creationId xmlns:a16="http://schemas.microsoft.com/office/drawing/2014/main" id="{FFC200F8-36FB-4CF3-AB13-5909930029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55677" y="3271459"/>
                  <a:ext cx="326435" cy="307777"/>
                </a:xfrm>
                <a:prstGeom prst="rect">
                  <a:avLst/>
                </a:prstGeom>
                <a:blipFill>
                  <a:blip r:embed="rId15"/>
                  <a:stretch>
                    <a:fillRect l="-16981" r="-5660" b="-1372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823D77C9-3A82-ED4C-E3EE-6B74EC1B742B}"/>
              </a:ext>
            </a:extLst>
          </p:cNvPr>
          <p:cNvSpPr txBox="1"/>
          <p:nvPr/>
        </p:nvSpPr>
        <p:spPr>
          <a:xfrm>
            <a:off x="4171311" y="5928146"/>
            <a:ext cx="2029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Layers 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加号 15">
            <a:extLst>
              <a:ext uri="{FF2B5EF4-FFF2-40B4-BE49-F238E27FC236}">
                <a16:creationId xmlns:a16="http://schemas.microsoft.com/office/drawing/2014/main" id="{02CA1AD9-B245-C549-A152-CA3B9DB23F51}"/>
              </a:ext>
            </a:extLst>
          </p:cNvPr>
          <p:cNvSpPr/>
          <p:nvPr/>
        </p:nvSpPr>
        <p:spPr>
          <a:xfrm>
            <a:off x="3355686" y="4599950"/>
            <a:ext cx="587843" cy="49428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箭头: 右 16">
            <a:extLst>
              <a:ext uri="{FF2B5EF4-FFF2-40B4-BE49-F238E27FC236}">
                <a16:creationId xmlns:a16="http://schemas.microsoft.com/office/drawing/2014/main" id="{E396733F-EBFE-1BF0-82F0-504EE50622D5}"/>
              </a:ext>
            </a:extLst>
          </p:cNvPr>
          <p:cNvSpPr/>
          <p:nvPr/>
        </p:nvSpPr>
        <p:spPr>
          <a:xfrm>
            <a:off x="6412748" y="4695624"/>
            <a:ext cx="600364" cy="3029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13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2" grpId="0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F05DB31-AA25-346B-301B-24D54ADA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1. Determining the layer configuration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DF6D9EC8-55FD-9784-8E76-FFB17A8C2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915650" cy="1404402"/>
          </a:xfrm>
        </p:spPr>
        <p:txBody>
          <a:bodyPr>
            <a:normAutofit/>
          </a:bodyPr>
          <a:lstStyle/>
          <a:p>
            <a:pPr algn="just"/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Key observation</a:t>
            </a:r>
          </a:p>
          <a:p>
            <a:pPr lvl="1" algn="just"/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 </a:t>
            </a:r>
            <a:r>
              <a:rPr lang="en-US" altLang="zh-CN" kern="0" dirty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layer configuration </a:t>
            </a:r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can be expressed as a </a:t>
            </a:r>
            <a:r>
              <a:rPr lang="en-US" altLang="zh-CN" kern="0" dirty="0">
                <a:solidFill>
                  <a:srgbClr val="00B05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region supporting tree</a:t>
            </a:r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, and which can be enumerated from an </a:t>
            </a:r>
            <a:r>
              <a:rPr lang="en-US" altLang="zh-CN" kern="0" dirty="0">
                <a:solidFill>
                  <a:srgbClr val="0070C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region adjacency graph</a:t>
            </a:r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8" name="箭头: 右 27">
            <a:extLst>
              <a:ext uri="{FF2B5EF4-FFF2-40B4-BE49-F238E27FC236}">
                <a16:creationId xmlns:a16="http://schemas.microsoft.com/office/drawing/2014/main" id="{2587BEB6-65B9-4C24-8BFA-0FCD72EA5B26}"/>
              </a:ext>
            </a:extLst>
          </p:cNvPr>
          <p:cNvSpPr/>
          <p:nvPr/>
        </p:nvSpPr>
        <p:spPr>
          <a:xfrm>
            <a:off x="6004897" y="4157985"/>
            <a:ext cx="600364" cy="3029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箭头: 右 30">
            <a:extLst>
              <a:ext uri="{FF2B5EF4-FFF2-40B4-BE49-F238E27FC236}">
                <a16:creationId xmlns:a16="http://schemas.microsoft.com/office/drawing/2014/main" id="{6431717E-EC0F-43A8-84CE-E76AE0BC5B04}"/>
              </a:ext>
            </a:extLst>
          </p:cNvPr>
          <p:cNvSpPr/>
          <p:nvPr/>
        </p:nvSpPr>
        <p:spPr>
          <a:xfrm rot="10800000">
            <a:off x="8856691" y="4157985"/>
            <a:ext cx="600364" cy="3029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CE9F16C0-3B76-42A9-BF69-A6849C2B0F17}"/>
              </a:ext>
            </a:extLst>
          </p:cNvPr>
          <p:cNvSpPr/>
          <p:nvPr/>
        </p:nvSpPr>
        <p:spPr>
          <a:xfrm>
            <a:off x="1897272" y="5089894"/>
            <a:ext cx="800100" cy="4593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0AD076EB-7C5C-33E4-B2E8-2D375713B206}"/>
              </a:ext>
            </a:extLst>
          </p:cNvPr>
          <p:cNvGrpSpPr/>
          <p:nvPr/>
        </p:nvGrpSpPr>
        <p:grpSpPr>
          <a:xfrm>
            <a:off x="3639130" y="3331559"/>
            <a:ext cx="2029202" cy="2018157"/>
            <a:chOff x="9626600" y="3165168"/>
            <a:chExt cx="2029202" cy="2018157"/>
          </a:xfrm>
        </p:grpSpPr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9552AC17-7178-54A8-6152-6E8C8B56307B}"/>
                </a:ext>
              </a:extLst>
            </p:cNvPr>
            <p:cNvSpPr/>
            <p:nvPr/>
          </p:nvSpPr>
          <p:spPr>
            <a:xfrm>
              <a:off x="9626600" y="4465775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CF7A9F1B-AE10-2326-EFCA-0C479099BD80}"/>
                </a:ext>
              </a:extLst>
            </p:cNvPr>
            <p:cNvSpPr/>
            <p:nvPr/>
          </p:nvSpPr>
          <p:spPr>
            <a:xfrm>
              <a:off x="9655552" y="3165168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solidFill>
              <a:srgbClr val="D9D9D9">
                <a:alpha val="80000"/>
              </a:srgb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CA50F37B-9A47-68A2-979D-5408ACC79CB5}"/>
                </a:ext>
              </a:extLst>
            </p:cNvPr>
            <p:cNvSpPr/>
            <p:nvPr/>
          </p:nvSpPr>
          <p:spPr>
            <a:xfrm>
              <a:off x="9641510" y="3819485"/>
              <a:ext cx="2000250" cy="717550"/>
            </a:xfrm>
            <a:custGeom>
              <a:avLst/>
              <a:gdLst>
                <a:gd name="connsiteX0" fmla="*/ 406400 w 2000250"/>
                <a:gd name="connsiteY0" fmla="*/ 12700 h 717550"/>
                <a:gd name="connsiteX1" fmla="*/ 0 w 2000250"/>
                <a:gd name="connsiteY1" fmla="*/ 717550 h 717550"/>
                <a:gd name="connsiteX2" fmla="*/ 1631950 w 2000250"/>
                <a:gd name="connsiteY2" fmla="*/ 717550 h 717550"/>
                <a:gd name="connsiteX3" fmla="*/ 2000250 w 2000250"/>
                <a:gd name="connsiteY3" fmla="*/ 0 h 717550"/>
                <a:gd name="connsiteX4" fmla="*/ 406400 w 2000250"/>
                <a:gd name="connsiteY4" fmla="*/ 1270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0" h="717550">
                  <a:moveTo>
                    <a:pt x="406400" y="12700"/>
                  </a:moveTo>
                  <a:lnTo>
                    <a:pt x="0" y="717550"/>
                  </a:lnTo>
                  <a:lnTo>
                    <a:pt x="1631950" y="717550"/>
                  </a:lnTo>
                  <a:lnTo>
                    <a:pt x="2000250" y="0"/>
                  </a:lnTo>
                  <a:lnTo>
                    <a:pt x="406400" y="12700"/>
                  </a:lnTo>
                  <a:close/>
                </a:path>
              </a:pathLst>
            </a:custGeom>
            <a:solidFill>
              <a:srgbClr val="D9D9D9">
                <a:alpha val="80000"/>
              </a:srgb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  <p:sp>
          <p:nvSpPr>
            <p:cNvPr id="87" name="椭圆 86">
              <a:extLst>
                <a:ext uri="{FF2B5EF4-FFF2-40B4-BE49-F238E27FC236}">
                  <a16:creationId xmlns:a16="http://schemas.microsoft.com/office/drawing/2014/main" id="{0CA33A90-30DC-CC7B-C55D-843CB54B6F21}"/>
                </a:ext>
              </a:extLst>
            </p:cNvPr>
            <p:cNvSpPr/>
            <p:nvPr/>
          </p:nvSpPr>
          <p:spPr>
            <a:xfrm>
              <a:off x="9951273" y="3900280"/>
              <a:ext cx="800100" cy="4593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9" name="椭圆 88">
              <a:extLst>
                <a:ext uri="{FF2B5EF4-FFF2-40B4-BE49-F238E27FC236}">
                  <a16:creationId xmlns:a16="http://schemas.microsoft.com/office/drawing/2014/main" id="{F280C871-7A49-C4E7-9A3D-283352FE8380}"/>
                </a:ext>
              </a:extLst>
            </p:cNvPr>
            <p:cNvSpPr/>
            <p:nvPr/>
          </p:nvSpPr>
          <p:spPr>
            <a:xfrm>
              <a:off x="10448703" y="3345238"/>
              <a:ext cx="800100" cy="4593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90" name="任意多边形: 形状 89">
              <a:extLst>
                <a:ext uri="{FF2B5EF4-FFF2-40B4-BE49-F238E27FC236}">
                  <a16:creationId xmlns:a16="http://schemas.microsoft.com/office/drawing/2014/main" id="{CCAE04CF-A158-3F73-D73B-D20979F46103}"/>
                </a:ext>
              </a:extLst>
            </p:cNvPr>
            <p:cNvSpPr/>
            <p:nvPr/>
          </p:nvSpPr>
          <p:spPr>
            <a:xfrm>
              <a:off x="10953750" y="3921125"/>
              <a:ext cx="520700" cy="298450"/>
            </a:xfrm>
            <a:custGeom>
              <a:avLst/>
              <a:gdLst>
                <a:gd name="connsiteX0" fmla="*/ 190500 w 520700"/>
                <a:gd name="connsiteY0" fmla="*/ 0 h 298450"/>
                <a:gd name="connsiteX1" fmla="*/ 0 w 520700"/>
                <a:gd name="connsiteY1" fmla="*/ 292100 h 298450"/>
                <a:gd name="connsiteX2" fmla="*/ 336550 w 520700"/>
                <a:gd name="connsiteY2" fmla="*/ 298450 h 298450"/>
                <a:gd name="connsiteX3" fmla="*/ 520700 w 520700"/>
                <a:gd name="connsiteY3" fmla="*/ 0 h 298450"/>
                <a:gd name="connsiteX4" fmla="*/ 190500 w 520700"/>
                <a:gd name="connsiteY4" fmla="*/ 0 h 29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700" h="298450">
                  <a:moveTo>
                    <a:pt x="190500" y="0"/>
                  </a:moveTo>
                  <a:lnTo>
                    <a:pt x="0" y="292100"/>
                  </a:lnTo>
                  <a:lnTo>
                    <a:pt x="336550" y="298450"/>
                  </a:lnTo>
                  <a:lnTo>
                    <a:pt x="520700" y="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14DECCCB-43C0-4FD5-B884-88F56F66D6D0}"/>
                  </a:ext>
                </a:extLst>
              </p:cNvPr>
              <p:cNvSpPr txBox="1"/>
              <p:nvPr/>
            </p:nvSpPr>
            <p:spPr>
              <a:xfrm>
                <a:off x="4497149" y="4837052"/>
                <a:ext cx="32047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14DECCCB-43C0-4FD5-B884-88F56F66D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7149" y="4837052"/>
                <a:ext cx="320472" cy="307777"/>
              </a:xfrm>
              <a:prstGeom prst="rect">
                <a:avLst/>
              </a:prstGeom>
              <a:blipFill>
                <a:blip r:embed="rId3"/>
                <a:stretch>
                  <a:fillRect l="-17308" r="-5769" b="-137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81206B79-9520-42FE-9E60-1B9912309C6A}"/>
                  </a:ext>
                </a:extLst>
              </p:cNvPr>
              <p:cNvSpPr txBox="1"/>
              <p:nvPr/>
            </p:nvSpPr>
            <p:spPr>
              <a:xfrm>
                <a:off x="4228613" y="4118984"/>
                <a:ext cx="32643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81206B79-9520-42FE-9E60-1B9912309C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613" y="4118984"/>
                <a:ext cx="326435" cy="307777"/>
              </a:xfrm>
              <a:prstGeom prst="rect">
                <a:avLst/>
              </a:prstGeom>
              <a:blipFill>
                <a:blip r:embed="rId4"/>
                <a:stretch>
                  <a:fillRect l="-16981" r="-5660" b="-1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A14F56BB-9EF8-49AD-8DD1-E394510C29B1}"/>
                  </a:ext>
                </a:extLst>
              </p:cNvPr>
              <p:cNvSpPr txBox="1"/>
              <p:nvPr/>
            </p:nvSpPr>
            <p:spPr>
              <a:xfrm>
                <a:off x="5120049" y="4041126"/>
                <a:ext cx="32643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A14F56BB-9EF8-49AD-8DD1-E394510C29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0049" y="4041126"/>
                <a:ext cx="326435" cy="307777"/>
              </a:xfrm>
              <a:prstGeom prst="rect">
                <a:avLst/>
              </a:prstGeom>
              <a:blipFill>
                <a:blip r:embed="rId5"/>
                <a:stretch>
                  <a:fillRect l="-16981" r="-5660" b="-1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FFC200F8-36FB-4CF3-AB13-590993002991}"/>
                  </a:ext>
                </a:extLst>
              </p:cNvPr>
              <p:cNvSpPr txBox="1"/>
              <p:nvPr/>
            </p:nvSpPr>
            <p:spPr>
              <a:xfrm>
                <a:off x="4767778" y="3568464"/>
                <a:ext cx="32643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FFC200F8-36FB-4CF3-AB13-5909930029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7778" y="3568464"/>
                <a:ext cx="326435" cy="307777"/>
              </a:xfrm>
              <a:prstGeom prst="rect">
                <a:avLst/>
              </a:prstGeom>
              <a:blipFill>
                <a:blip r:embed="rId6"/>
                <a:stretch>
                  <a:fillRect l="-14815" r="-3704" b="-137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>
            <a:extLst>
              <a:ext uri="{FF2B5EF4-FFF2-40B4-BE49-F238E27FC236}">
                <a16:creationId xmlns:a16="http://schemas.microsoft.com/office/drawing/2014/main" id="{1193BF1D-7F4F-1717-E8AD-31D163517603}"/>
              </a:ext>
            </a:extLst>
          </p:cNvPr>
          <p:cNvSpPr txBox="1"/>
          <p:nvPr/>
        </p:nvSpPr>
        <p:spPr>
          <a:xfrm>
            <a:off x="3383632" y="5637479"/>
            <a:ext cx="2509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Layer configuration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AB5526E-1149-C8CC-9473-23CCE3D8A574}"/>
              </a:ext>
            </a:extLst>
          </p:cNvPr>
          <p:cNvSpPr txBox="1"/>
          <p:nvPr/>
        </p:nvSpPr>
        <p:spPr>
          <a:xfrm>
            <a:off x="6208147" y="5637479"/>
            <a:ext cx="2828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Region supporting tree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ED091DF-8193-6139-B43E-5C42C40E75C3}"/>
              </a:ext>
            </a:extLst>
          </p:cNvPr>
          <p:cNvSpPr txBox="1"/>
          <p:nvPr/>
        </p:nvSpPr>
        <p:spPr>
          <a:xfrm>
            <a:off x="9367736" y="5630206"/>
            <a:ext cx="2237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Region adj. graph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A521B77A-0497-B2C5-F600-431B650B0475}"/>
              </a:ext>
            </a:extLst>
          </p:cNvPr>
          <p:cNvGrpSpPr/>
          <p:nvPr/>
        </p:nvGrpSpPr>
        <p:grpSpPr>
          <a:xfrm>
            <a:off x="6799603" y="3349437"/>
            <a:ext cx="2065664" cy="2075545"/>
            <a:chOff x="6799603" y="3425637"/>
            <a:chExt cx="2065664" cy="20755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椭圆 29">
                  <a:extLst>
                    <a:ext uri="{FF2B5EF4-FFF2-40B4-BE49-F238E27FC236}">
                      <a16:creationId xmlns:a16="http://schemas.microsoft.com/office/drawing/2014/main" id="{2ADA05B7-12BB-44AC-9B7C-64388F786BA0}"/>
                    </a:ext>
                  </a:extLst>
                </p:cNvPr>
                <p:cNvSpPr/>
                <p:nvPr/>
              </p:nvSpPr>
              <p:spPr>
                <a:xfrm>
                  <a:off x="7537996" y="5115688"/>
                  <a:ext cx="375243" cy="37524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椭圆 29">
                  <a:extLst>
                    <a:ext uri="{FF2B5EF4-FFF2-40B4-BE49-F238E27FC236}">
                      <a16:creationId xmlns:a16="http://schemas.microsoft.com/office/drawing/2014/main" id="{2ADA05B7-12BB-44AC-9B7C-64388F786B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7996" y="5115688"/>
                  <a:ext cx="375243" cy="375243"/>
                </a:xfrm>
                <a:prstGeom prst="ellipse">
                  <a:avLst/>
                </a:prstGeom>
                <a:blipFill>
                  <a:blip r:embed="rId32"/>
                  <a:stretch>
                    <a:fillRect l="-4762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椭圆 36">
                  <a:extLst>
                    <a:ext uri="{FF2B5EF4-FFF2-40B4-BE49-F238E27FC236}">
                      <a16:creationId xmlns:a16="http://schemas.microsoft.com/office/drawing/2014/main" id="{66528150-C083-4E43-869E-88BB01330537}"/>
                    </a:ext>
                  </a:extLst>
                </p:cNvPr>
                <p:cNvSpPr/>
                <p:nvPr/>
              </p:nvSpPr>
              <p:spPr>
                <a:xfrm>
                  <a:off x="7541881" y="4604302"/>
                  <a:ext cx="375243" cy="375243"/>
                </a:xfrm>
                <a:prstGeom prst="ellipse">
                  <a:avLst/>
                </a:prstGeom>
                <a:solidFill>
                  <a:srgbClr val="D9D9D9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椭圆 36">
                  <a:extLst>
                    <a:ext uri="{FF2B5EF4-FFF2-40B4-BE49-F238E27FC236}">
                      <a16:creationId xmlns:a16="http://schemas.microsoft.com/office/drawing/2014/main" id="{66528150-C083-4E43-869E-88BB013305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41881" y="4604302"/>
                  <a:ext cx="375243" cy="375243"/>
                </a:xfrm>
                <a:prstGeom prst="ellipse">
                  <a:avLst/>
                </a:prstGeom>
                <a:blipFill>
                  <a:blip r:embed="rId33"/>
                  <a:stretch>
                    <a:fillRect l="-3125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椭圆 37">
                  <a:extLst>
                    <a:ext uri="{FF2B5EF4-FFF2-40B4-BE49-F238E27FC236}">
                      <a16:creationId xmlns:a16="http://schemas.microsoft.com/office/drawing/2014/main" id="{C6336B87-DA19-4C4A-8230-B85530342185}"/>
                    </a:ext>
                  </a:extLst>
                </p:cNvPr>
                <p:cNvSpPr/>
                <p:nvPr/>
              </p:nvSpPr>
              <p:spPr>
                <a:xfrm>
                  <a:off x="7540064" y="4046563"/>
                  <a:ext cx="375243" cy="375243"/>
                </a:xfrm>
                <a:prstGeom prst="ellipse">
                  <a:avLst/>
                </a:prstGeom>
                <a:solidFill>
                  <a:srgbClr val="9DC3E6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椭圆 37">
                  <a:extLst>
                    <a:ext uri="{FF2B5EF4-FFF2-40B4-BE49-F238E27FC236}">
                      <a16:creationId xmlns:a16="http://schemas.microsoft.com/office/drawing/2014/main" id="{C6336B87-DA19-4C4A-8230-B8553034218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40064" y="4046563"/>
                  <a:ext cx="375243" cy="375243"/>
                </a:xfrm>
                <a:prstGeom prst="ellipse">
                  <a:avLst/>
                </a:prstGeom>
                <a:blipFill>
                  <a:blip r:embed="rId34"/>
                  <a:stretch>
                    <a:fillRect l="-4762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椭圆 38">
                  <a:extLst>
                    <a:ext uri="{FF2B5EF4-FFF2-40B4-BE49-F238E27FC236}">
                      <a16:creationId xmlns:a16="http://schemas.microsoft.com/office/drawing/2014/main" id="{B82A673E-6AA9-47C6-A758-D60A15091913}"/>
                    </a:ext>
                  </a:extLst>
                </p:cNvPr>
                <p:cNvSpPr/>
                <p:nvPr/>
              </p:nvSpPr>
              <p:spPr>
                <a:xfrm>
                  <a:off x="6799603" y="4046563"/>
                  <a:ext cx="375243" cy="375243"/>
                </a:xfrm>
                <a:prstGeom prst="ellipse">
                  <a:avLst/>
                </a:prstGeom>
                <a:solidFill>
                  <a:srgbClr val="D6F6B4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椭圆 38">
                  <a:extLst>
                    <a:ext uri="{FF2B5EF4-FFF2-40B4-BE49-F238E27FC236}">
                      <a16:creationId xmlns:a16="http://schemas.microsoft.com/office/drawing/2014/main" id="{B82A673E-6AA9-47C6-A758-D60A1509191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99603" y="4046563"/>
                  <a:ext cx="375243" cy="375243"/>
                </a:xfrm>
                <a:prstGeom prst="ellipse">
                  <a:avLst/>
                </a:prstGeom>
                <a:blipFill>
                  <a:blip r:embed="rId35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椭圆 40">
                  <a:extLst>
                    <a:ext uri="{FF2B5EF4-FFF2-40B4-BE49-F238E27FC236}">
                      <a16:creationId xmlns:a16="http://schemas.microsoft.com/office/drawing/2014/main" id="{1D457323-1576-40F4-8D3D-9CEB500715A0}"/>
                    </a:ext>
                  </a:extLst>
                </p:cNvPr>
                <p:cNvSpPr/>
                <p:nvPr/>
              </p:nvSpPr>
              <p:spPr>
                <a:xfrm>
                  <a:off x="8267708" y="4046563"/>
                  <a:ext cx="375243" cy="375243"/>
                </a:xfrm>
                <a:prstGeom prst="ellipse">
                  <a:avLst/>
                </a:prstGeom>
                <a:solidFill>
                  <a:srgbClr val="D6A5BE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椭圆 40">
                  <a:extLst>
                    <a:ext uri="{FF2B5EF4-FFF2-40B4-BE49-F238E27FC236}">
                      <a16:creationId xmlns:a16="http://schemas.microsoft.com/office/drawing/2014/main" id="{1D457323-1576-40F4-8D3D-9CEB500715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67708" y="4046563"/>
                  <a:ext cx="375243" cy="375243"/>
                </a:xfrm>
                <a:prstGeom prst="ellipse">
                  <a:avLst/>
                </a:prstGeom>
                <a:blipFill>
                  <a:blip r:embed="rId36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椭圆 41">
                  <a:extLst>
                    <a:ext uri="{FF2B5EF4-FFF2-40B4-BE49-F238E27FC236}">
                      <a16:creationId xmlns:a16="http://schemas.microsoft.com/office/drawing/2014/main" id="{72C7EDD3-CF5C-453B-82CA-0EDF070AC2AC}"/>
                    </a:ext>
                  </a:extLst>
                </p:cNvPr>
                <p:cNvSpPr/>
                <p:nvPr/>
              </p:nvSpPr>
              <p:spPr>
                <a:xfrm>
                  <a:off x="6799603" y="3436505"/>
                  <a:ext cx="375243" cy="375243"/>
                </a:xfrm>
                <a:prstGeom prst="ellipse">
                  <a:avLst/>
                </a:prstGeom>
                <a:solidFill>
                  <a:srgbClr val="D6ADB5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椭圆 41">
                  <a:extLst>
                    <a:ext uri="{FF2B5EF4-FFF2-40B4-BE49-F238E27FC236}">
                      <a16:creationId xmlns:a16="http://schemas.microsoft.com/office/drawing/2014/main" id="{72C7EDD3-CF5C-453B-82CA-0EDF070AC2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99603" y="3436505"/>
                  <a:ext cx="375243" cy="375243"/>
                </a:xfrm>
                <a:prstGeom prst="ellipse">
                  <a:avLst/>
                </a:prstGeom>
                <a:blipFill>
                  <a:blip r:embed="rId37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3" name="直接箭头连接符 52">
              <a:extLst>
                <a:ext uri="{FF2B5EF4-FFF2-40B4-BE49-F238E27FC236}">
                  <a16:creationId xmlns:a16="http://schemas.microsoft.com/office/drawing/2014/main" id="{7964730E-8476-4ACC-83EA-44054CE4BDB9}"/>
                </a:ext>
              </a:extLst>
            </p:cNvPr>
            <p:cNvCxnSpPr>
              <a:cxnSpLocks/>
              <a:stCxn id="30" idx="0"/>
              <a:endCxn id="37" idx="4"/>
            </p:cNvCxnSpPr>
            <p:nvPr/>
          </p:nvCxnSpPr>
          <p:spPr>
            <a:xfrm flipV="1">
              <a:off x="7725618" y="4979545"/>
              <a:ext cx="3885" cy="136143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箭头连接符 53">
              <a:extLst>
                <a:ext uri="{FF2B5EF4-FFF2-40B4-BE49-F238E27FC236}">
                  <a16:creationId xmlns:a16="http://schemas.microsoft.com/office/drawing/2014/main" id="{FA80BF44-D860-41D6-AD0B-36D06B094FDE}"/>
                </a:ext>
              </a:extLst>
            </p:cNvPr>
            <p:cNvCxnSpPr>
              <a:cxnSpLocks/>
              <a:stCxn id="37" idx="0"/>
              <a:endCxn id="41" idx="3"/>
            </p:cNvCxnSpPr>
            <p:nvPr/>
          </p:nvCxnSpPr>
          <p:spPr>
            <a:xfrm flipV="1">
              <a:off x="7729503" y="4366853"/>
              <a:ext cx="593158" cy="237449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箭头连接符 54">
              <a:extLst>
                <a:ext uri="{FF2B5EF4-FFF2-40B4-BE49-F238E27FC236}">
                  <a16:creationId xmlns:a16="http://schemas.microsoft.com/office/drawing/2014/main" id="{3CC63254-F718-4FBE-A1A8-1AF54A830DEF}"/>
                </a:ext>
              </a:extLst>
            </p:cNvPr>
            <p:cNvCxnSpPr>
              <a:cxnSpLocks/>
              <a:stCxn id="37" idx="0"/>
              <a:endCxn id="38" idx="4"/>
            </p:cNvCxnSpPr>
            <p:nvPr/>
          </p:nvCxnSpPr>
          <p:spPr>
            <a:xfrm flipH="1" flipV="1">
              <a:off x="7727686" y="4421806"/>
              <a:ext cx="1817" cy="182496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箭头连接符 55">
              <a:extLst>
                <a:ext uri="{FF2B5EF4-FFF2-40B4-BE49-F238E27FC236}">
                  <a16:creationId xmlns:a16="http://schemas.microsoft.com/office/drawing/2014/main" id="{407C428F-D8B0-426B-AEBD-63FB28B5BEF5}"/>
                </a:ext>
              </a:extLst>
            </p:cNvPr>
            <p:cNvCxnSpPr>
              <a:cxnSpLocks/>
              <a:stCxn id="37" idx="0"/>
              <a:endCxn id="39" idx="5"/>
            </p:cNvCxnSpPr>
            <p:nvPr/>
          </p:nvCxnSpPr>
          <p:spPr>
            <a:xfrm flipH="1" flipV="1">
              <a:off x="7119893" y="4366853"/>
              <a:ext cx="609610" cy="237449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箭头连接符 56">
              <a:extLst>
                <a:ext uri="{FF2B5EF4-FFF2-40B4-BE49-F238E27FC236}">
                  <a16:creationId xmlns:a16="http://schemas.microsoft.com/office/drawing/2014/main" id="{1EDAB607-375D-4D98-91FF-9381FBDC9724}"/>
                </a:ext>
              </a:extLst>
            </p:cNvPr>
            <p:cNvCxnSpPr>
              <a:cxnSpLocks/>
              <a:stCxn id="39" idx="0"/>
              <a:endCxn id="42" idx="4"/>
            </p:cNvCxnSpPr>
            <p:nvPr/>
          </p:nvCxnSpPr>
          <p:spPr>
            <a:xfrm flipV="1">
              <a:off x="6987225" y="3811748"/>
              <a:ext cx="0" cy="234815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箭头连接符 57">
              <a:extLst>
                <a:ext uri="{FF2B5EF4-FFF2-40B4-BE49-F238E27FC236}">
                  <a16:creationId xmlns:a16="http://schemas.microsoft.com/office/drawing/2014/main" id="{A33B95D5-F398-4D4D-B857-E96948B012E9}"/>
                </a:ext>
              </a:extLst>
            </p:cNvPr>
            <p:cNvCxnSpPr>
              <a:cxnSpLocks/>
              <a:stCxn id="38" idx="0"/>
              <a:endCxn id="59" idx="4"/>
            </p:cNvCxnSpPr>
            <p:nvPr/>
          </p:nvCxnSpPr>
          <p:spPr>
            <a:xfrm flipH="1" flipV="1">
              <a:off x="7719119" y="3800880"/>
              <a:ext cx="8567" cy="245683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椭圆 58">
                  <a:extLst>
                    <a:ext uri="{FF2B5EF4-FFF2-40B4-BE49-F238E27FC236}">
                      <a16:creationId xmlns:a16="http://schemas.microsoft.com/office/drawing/2014/main" id="{8624E137-4BB0-4655-83ED-336A86053EBE}"/>
                    </a:ext>
                  </a:extLst>
                </p:cNvPr>
                <p:cNvSpPr/>
                <p:nvPr/>
              </p:nvSpPr>
              <p:spPr>
                <a:xfrm>
                  <a:off x="7531497" y="3425637"/>
                  <a:ext cx="375243" cy="375243"/>
                </a:xfrm>
                <a:prstGeom prst="ellipse">
                  <a:avLst/>
                </a:prstGeom>
                <a:solidFill>
                  <a:srgbClr val="C7A0C2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椭圆 58">
                  <a:extLst>
                    <a:ext uri="{FF2B5EF4-FFF2-40B4-BE49-F238E27FC236}">
                      <a16:creationId xmlns:a16="http://schemas.microsoft.com/office/drawing/2014/main" id="{8624E137-4BB0-4655-83ED-336A86053E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1497" y="3425637"/>
                  <a:ext cx="375243" cy="375243"/>
                </a:xfrm>
                <a:prstGeom prst="ellipse">
                  <a:avLst/>
                </a:prstGeom>
                <a:blipFill>
                  <a:blip r:embed="rId38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E637FC4A-9499-11F5-0E54-1DB11150B88F}"/>
                </a:ext>
              </a:extLst>
            </p:cNvPr>
            <p:cNvSpPr txBox="1"/>
            <p:nvPr/>
          </p:nvSpPr>
          <p:spPr>
            <a:xfrm>
              <a:off x="7872136" y="5101072"/>
              <a:ext cx="9931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i="1" dirty="0">
                  <a:latin typeface="Times New Roman" panose="02020603050405020304" pitchFamily="18" charset="0"/>
                  <a:ea typeface="Linux Libertine" panose="02000503000000000000" pitchFamily="2" charset="0"/>
                  <a:cs typeface="Times New Roman" panose="02020603050405020304" pitchFamily="18" charset="0"/>
                </a:rPr>
                <a:t>canvas</a:t>
              </a:r>
              <a:endParaRPr lang="zh-CN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262CF309-7191-2237-2931-63DCD7D0968C}"/>
              </a:ext>
            </a:extLst>
          </p:cNvPr>
          <p:cNvGrpSpPr/>
          <p:nvPr/>
        </p:nvGrpSpPr>
        <p:grpSpPr>
          <a:xfrm>
            <a:off x="9553473" y="3385451"/>
            <a:ext cx="2059219" cy="2029715"/>
            <a:chOff x="9553473" y="3461651"/>
            <a:chExt cx="2059219" cy="20297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椭圆 62">
                  <a:extLst>
                    <a:ext uri="{FF2B5EF4-FFF2-40B4-BE49-F238E27FC236}">
                      <a16:creationId xmlns:a16="http://schemas.microsoft.com/office/drawing/2014/main" id="{AE38038B-E009-4333-8196-C5E4F2DD7F05}"/>
                    </a:ext>
                  </a:extLst>
                </p:cNvPr>
                <p:cNvSpPr/>
                <p:nvPr/>
              </p:nvSpPr>
              <p:spPr>
                <a:xfrm>
                  <a:off x="10334272" y="3756427"/>
                  <a:ext cx="375243" cy="375243"/>
                </a:xfrm>
                <a:prstGeom prst="ellipse">
                  <a:avLst/>
                </a:prstGeom>
                <a:solidFill>
                  <a:srgbClr val="AE93C2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椭圆 62">
                  <a:extLst>
                    <a:ext uri="{FF2B5EF4-FFF2-40B4-BE49-F238E27FC236}">
                      <a16:creationId xmlns:a16="http://schemas.microsoft.com/office/drawing/2014/main" id="{AE38038B-E009-4333-8196-C5E4F2DD7F0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4272" y="3756427"/>
                  <a:ext cx="375243" cy="375243"/>
                </a:xfrm>
                <a:prstGeom prst="ellipse">
                  <a:avLst/>
                </a:prstGeom>
                <a:blipFill>
                  <a:blip r:embed="rId39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椭圆 70">
                  <a:extLst>
                    <a:ext uri="{FF2B5EF4-FFF2-40B4-BE49-F238E27FC236}">
                      <a16:creationId xmlns:a16="http://schemas.microsoft.com/office/drawing/2014/main" id="{88E5EEE0-58FD-4C88-8458-4CFAABAA48F6}"/>
                    </a:ext>
                  </a:extLst>
                </p:cNvPr>
                <p:cNvSpPr/>
                <p:nvPr/>
              </p:nvSpPr>
              <p:spPr>
                <a:xfrm>
                  <a:off x="9553473" y="3461651"/>
                  <a:ext cx="375243" cy="375243"/>
                </a:xfrm>
                <a:prstGeom prst="ellipse">
                  <a:avLst/>
                </a:prstGeom>
                <a:solidFill>
                  <a:srgbClr val="CBADA9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1" name="椭圆 70">
                  <a:extLst>
                    <a:ext uri="{FF2B5EF4-FFF2-40B4-BE49-F238E27FC236}">
                      <a16:creationId xmlns:a16="http://schemas.microsoft.com/office/drawing/2014/main" id="{88E5EEE0-58FD-4C88-8458-4CFAABAA48F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3473" y="3461651"/>
                  <a:ext cx="375243" cy="375243"/>
                </a:xfrm>
                <a:prstGeom prst="ellipse">
                  <a:avLst/>
                </a:prstGeom>
                <a:blipFill>
                  <a:blip r:embed="rId40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椭圆 71">
                  <a:extLst>
                    <a:ext uri="{FF2B5EF4-FFF2-40B4-BE49-F238E27FC236}">
                      <a16:creationId xmlns:a16="http://schemas.microsoft.com/office/drawing/2014/main" id="{7BB7431F-5C25-4C9A-A2D7-BDD97DF35A63}"/>
                    </a:ext>
                  </a:extLst>
                </p:cNvPr>
                <p:cNvSpPr/>
                <p:nvPr/>
              </p:nvSpPr>
              <p:spPr>
                <a:xfrm>
                  <a:off x="11037744" y="3461651"/>
                  <a:ext cx="375243" cy="375243"/>
                </a:xfrm>
                <a:prstGeom prst="ellipse">
                  <a:avLst/>
                </a:prstGeom>
                <a:solidFill>
                  <a:srgbClr val="CC9EBB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椭圆 71">
                  <a:extLst>
                    <a:ext uri="{FF2B5EF4-FFF2-40B4-BE49-F238E27FC236}">
                      <a16:creationId xmlns:a16="http://schemas.microsoft.com/office/drawing/2014/main" id="{7BB7431F-5C25-4C9A-A2D7-BDD97DF35A6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37744" y="3461651"/>
                  <a:ext cx="375243" cy="375243"/>
                </a:xfrm>
                <a:prstGeom prst="ellipse">
                  <a:avLst/>
                </a:prstGeom>
                <a:blipFill>
                  <a:blip r:embed="rId41"/>
                  <a:stretch>
                    <a:fillRect l="-4762" r="-1587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椭圆 72">
                  <a:extLst>
                    <a:ext uri="{FF2B5EF4-FFF2-40B4-BE49-F238E27FC236}">
                      <a16:creationId xmlns:a16="http://schemas.microsoft.com/office/drawing/2014/main" id="{78BF2870-0954-40F5-9280-015AA8A61B4F}"/>
                    </a:ext>
                  </a:extLst>
                </p:cNvPr>
                <p:cNvSpPr/>
                <p:nvPr/>
              </p:nvSpPr>
              <p:spPr>
                <a:xfrm>
                  <a:off x="11037613" y="4629826"/>
                  <a:ext cx="375243" cy="375243"/>
                </a:xfrm>
                <a:prstGeom prst="ellipse">
                  <a:avLst/>
                </a:prstGeom>
                <a:solidFill>
                  <a:srgbClr val="D9D9D9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椭圆 72">
                  <a:extLst>
                    <a:ext uri="{FF2B5EF4-FFF2-40B4-BE49-F238E27FC236}">
                      <a16:creationId xmlns:a16="http://schemas.microsoft.com/office/drawing/2014/main" id="{78BF2870-0954-40F5-9280-015AA8A61B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37613" y="4629826"/>
                  <a:ext cx="375243" cy="375243"/>
                </a:xfrm>
                <a:prstGeom prst="ellipse">
                  <a:avLst/>
                </a:prstGeom>
                <a:blipFill>
                  <a:blip r:embed="rId42"/>
                  <a:stretch>
                    <a:fillRect l="-4762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椭圆 74">
                  <a:extLst>
                    <a:ext uri="{FF2B5EF4-FFF2-40B4-BE49-F238E27FC236}">
                      <a16:creationId xmlns:a16="http://schemas.microsoft.com/office/drawing/2014/main" id="{C72F26A8-DB85-4348-B63F-C500EB6A232E}"/>
                    </a:ext>
                  </a:extLst>
                </p:cNvPr>
                <p:cNvSpPr/>
                <p:nvPr/>
              </p:nvSpPr>
              <p:spPr>
                <a:xfrm>
                  <a:off x="9553473" y="4602336"/>
                  <a:ext cx="375243" cy="375243"/>
                </a:xfrm>
                <a:prstGeom prst="ellipse">
                  <a:avLst/>
                </a:prstGeom>
                <a:solidFill>
                  <a:srgbClr val="D6F6B4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5" name="椭圆 74">
                  <a:extLst>
                    <a:ext uri="{FF2B5EF4-FFF2-40B4-BE49-F238E27FC236}">
                      <a16:creationId xmlns:a16="http://schemas.microsoft.com/office/drawing/2014/main" id="{C72F26A8-DB85-4348-B63F-C500EB6A232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3473" y="4602336"/>
                  <a:ext cx="375243" cy="375243"/>
                </a:xfrm>
                <a:prstGeom prst="ellipse">
                  <a:avLst/>
                </a:prstGeom>
                <a:blipFill>
                  <a:blip r:embed="rId43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椭圆 77">
                  <a:extLst>
                    <a:ext uri="{FF2B5EF4-FFF2-40B4-BE49-F238E27FC236}">
                      <a16:creationId xmlns:a16="http://schemas.microsoft.com/office/drawing/2014/main" id="{C8E1E347-180D-4407-B15A-BC0AE4930378}"/>
                    </a:ext>
                  </a:extLst>
                </p:cNvPr>
                <p:cNvSpPr/>
                <p:nvPr/>
              </p:nvSpPr>
              <p:spPr>
                <a:xfrm>
                  <a:off x="10336070" y="4289427"/>
                  <a:ext cx="375243" cy="375243"/>
                </a:xfrm>
                <a:prstGeom prst="ellipse">
                  <a:avLst/>
                </a:prstGeom>
                <a:solidFill>
                  <a:srgbClr val="9DC3E6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8" name="椭圆 77">
                  <a:extLst>
                    <a:ext uri="{FF2B5EF4-FFF2-40B4-BE49-F238E27FC236}">
                      <a16:creationId xmlns:a16="http://schemas.microsoft.com/office/drawing/2014/main" id="{C8E1E347-180D-4407-B15A-BC0AE49303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6070" y="4289427"/>
                  <a:ext cx="375243" cy="375243"/>
                </a:xfrm>
                <a:prstGeom prst="ellipse">
                  <a:avLst/>
                </a:prstGeom>
                <a:blipFill>
                  <a:blip r:embed="rId44"/>
                  <a:stretch>
                    <a:fillRect l="-4762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椭圆 80">
                  <a:extLst>
                    <a:ext uri="{FF2B5EF4-FFF2-40B4-BE49-F238E27FC236}">
                      <a16:creationId xmlns:a16="http://schemas.microsoft.com/office/drawing/2014/main" id="{1C2067FC-1060-43BF-91D8-C4B3D371C5BB}"/>
                    </a:ext>
                  </a:extLst>
                </p:cNvPr>
                <p:cNvSpPr/>
                <p:nvPr/>
              </p:nvSpPr>
              <p:spPr>
                <a:xfrm>
                  <a:off x="10290866" y="5106723"/>
                  <a:ext cx="375243" cy="37524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1" name="椭圆 80">
                  <a:extLst>
                    <a:ext uri="{FF2B5EF4-FFF2-40B4-BE49-F238E27FC236}">
                      <a16:creationId xmlns:a16="http://schemas.microsoft.com/office/drawing/2014/main" id="{1C2067FC-1060-43BF-91D8-C4B3D371C5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90866" y="5106723"/>
                  <a:ext cx="375243" cy="375243"/>
                </a:xfrm>
                <a:prstGeom prst="ellipse">
                  <a:avLst/>
                </a:prstGeom>
                <a:blipFill>
                  <a:blip r:embed="rId45"/>
                  <a:stretch>
                    <a:fillRect l="-4688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2" name="直接箭头连接符 81">
              <a:extLst>
                <a:ext uri="{FF2B5EF4-FFF2-40B4-BE49-F238E27FC236}">
                  <a16:creationId xmlns:a16="http://schemas.microsoft.com/office/drawing/2014/main" id="{1798A5DE-0553-4103-8FBF-0ED635C6BF89}"/>
                </a:ext>
              </a:extLst>
            </p:cNvPr>
            <p:cNvCxnSpPr>
              <a:cxnSpLocks/>
              <a:stCxn id="81" idx="7"/>
              <a:endCxn id="73" idx="3"/>
            </p:cNvCxnSpPr>
            <p:nvPr/>
          </p:nvCxnSpPr>
          <p:spPr>
            <a:xfrm flipV="1">
              <a:off x="10611156" y="4950116"/>
              <a:ext cx="481410" cy="211560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箭头连接符 84">
              <a:extLst>
                <a:ext uri="{FF2B5EF4-FFF2-40B4-BE49-F238E27FC236}">
                  <a16:creationId xmlns:a16="http://schemas.microsoft.com/office/drawing/2014/main" id="{0E7D8100-24E9-493D-B124-46F1B92928ED}"/>
                </a:ext>
              </a:extLst>
            </p:cNvPr>
            <p:cNvCxnSpPr>
              <a:cxnSpLocks/>
              <a:stCxn id="73" idx="0"/>
              <a:endCxn id="72" idx="4"/>
            </p:cNvCxnSpPr>
            <p:nvPr/>
          </p:nvCxnSpPr>
          <p:spPr>
            <a:xfrm flipV="1">
              <a:off x="11225235" y="3836894"/>
              <a:ext cx="131" cy="792932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箭头连接符 87">
              <a:extLst>
                <a:ext uri="{FF2B5EF4-FFF2-40B4-BE49-F238E27FC236}">
                  <a16:creationId xmlns:a16="http://schemas.microsoft.com/office/drawing/2014/main" id="{C097D3C2-31F3-4386-93A5-F320328BE10A}"/>
                </a:ext>
              </a:extLst>
            </p:cNvPr>
            <p:cNvCxnSpPr>
              <a:cxnSpLocks/>
              <a:stCxn id="73" idx="1"/>
              <a:endCxn id="78" idx="5"/>
            </p:cNvCxnSpPr>
            <p:nvPr/>
          </p:nvCxnSpPr>
          <p:spPr>
            <a:xfrm flipH="1" flipV="1">
              <a:off x="10656360" y="4609717"/>
              <a:ext cx="436206" cy="75062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箭头连接符 90">
              <a:extLst>
                <a:ext uri="{FF2B5EF4-FFF2-40B4-BE49-F238E27FC236}">
                  <a16:creationId xmlns:a16="http://schemas.microsoft.com/office/drawing/2014/main" id="{47732E95-432E-481E-A7A9-C849A7DF613A}"/>
                </a:ext>
              </a:extLst>
            </p:cNvPr>
            <p:cNvCxnSpPr>
              <a:cxnSpLocks/>
              <a:stCxn id="73" idx="2"/>
              <a:endCxn id="75" idx="6"/>
            </p:cNvCxnSpPr>
            <p:nvPr/>
          </p:nvCxnSpPr>
          <p:spPr>
            <a:xfrm flipH="1" flipV="1">
              <a:off x="9928716" y="4789958"/>
              <a:ext cx="1108897" cy="27490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箭头连接符 93">
              <a:extLst>
                <a:ext uri="{FF2B5EF4-FFF2-40B4-BE49-F238E27FC236}">
                  <a16:creationId xmlns:a16="http://schemas.microsoft.com/office/drawing/2014/main" id="{326A15D9-C158-4518-85C1-DB472078D5B1}"/>
                </a:ext>
              </a:extLst>
            </p:cNvPr>
            <p:cNvCxnSpPr>
              <a:cxnSpLocks/>
              <a:stCxn id="78" idx="0"/>
              <a:endCxn id="63" idx="4"/>
            </p:cNvCxnSpPr>
            <p:nvPr/>
          </p:nvCxnSpPr>
          <p:spPr>
            <a:xfrm flipH="1" flipV="1">
              <a:off x="10521894" y="4131670"/>
              <a:ext cx="1798" cy="157757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箭头连接符 96">
              <a:extLst>
                <a:ext uri="{FF2B5EF4-FFF2-40B4-BE49-F238E27FC236}">
                  <a16:creationId xmlns:a16="http://schemas.microsoft.com/office/drawing/2014/main" id="{B64971A8-5E43-482C-AB28-E5DD91693BE8}"/>
                </a:ext>
              </a:extLst>
            </p:cNvPr>
            <p:cNvCxnSpPr>
              <a:cxnSpLocks/>
              <a:stCxn id="72" idx="2"/>
              <a:endCxn id="71" idx="6"/>
            </p:cNvCxnSpPr>
            <p:nvPr/>
          </p:nvCxnSpPr>
          <p:spPr>
            <a:xfrm flipH="1">
              <a:off x="9928716" y="3649273"/>
              <a:ext cx="1109028" cy="0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箭头连接符 103">
              <a:extLst>
                <a:ext uri="{FF2B5EF4-FFF2-40B4-BE49-F238E27FC236}">
                  <a16:creationId xmlns:a16="http://schemas.microsoft.com/office/drawing/2014/main" id="{0C525864-493D-4F09-A7F5-AA0ED6CD92D0}"/>
                </a:ext>
              </a:extLst>
            </p:cNvPr>
            <p:cNvCxnSpPr>
              <a:cxnSpLocks/>
              <a:stCxn id="75" idx="0"/>
              <a:endCxn id="71" idx="4"/>
            </p:cNvCxnSpPr>
            <p:nvPr/>
          </p:nvCxnSpPr>
          <p:spPr>
            <a:xfrm flipV="1">
              <a:off x="9741095" y="3836894"/>
              <a:ext cx="0" cy="765442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接箭头连接符 127">
              <a:extLst>
                <a:ext uri="{FF2B5EF4-FFF2-40B4-BE49-F238E27FC236}">
                  <a16:creationId xmlns:a16="http://schemas.microsoft.com/office/drawing/2014/main" id="{0C1F7316-CB6B-401B-8B84-3637AC31B8F5}"/>
                </a:ext>
              </a:extLst>
            </p:cNvPr>
            <p:cNvCxnSpPr>
              <a:cxnSpLocks/>
              <a:stCxn id="72" idx="3"/>
              <a:endCxn id="63" idx="6"/>
            </p:cNvCxnSpPr>
            <p:nvPr/>
          </p:nvCxnSpPr>
          <p:spPr>
            <a:xfrm flipH="1">
              <a:off x="10709515" y="3781941"/>
              <a:ext cx="383182" cy="162108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F24272A-2BC9-2A35-F98D-945338A9E0A3}"/>
                </a:ext>
              </a:extLst>
            </p:cNvPr>
            <p:cNvSpPr txBox="1"/>
            <p:nvPr/>
          </p:nvSpPr>
          <p:spPr>
            <a:xfrm>
              <a:off x="10619561" y="5091256"/>
              <a:ext cx="9931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i="1" dirty="0">
                  <a:latin typeface="Times New Roman" panose="02020603050405020304" pitchFamily="18" charset="0"/>
                  <a:ea typeface="Linux Libertine" panose="02000503000000000000" pitchFamily="2" charset="0"/>
                  <a:cs typeface="Times New Roman" panose="02020603050405020304" pitchFamily="18" charset="0"/>
                </a:rPr>
                <a:t>canvas</a:t>
              </a:r>
              <a:endParaRPr lang="zh-CN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3140C5A8-25E1-505E-4007-288F7884AF1C}"/>
              </a:ext>
            </a:extLst>
          </p:cNvPr>
          <p:cNvSpPr txBox="1"/>
          <p:nvPr/>
        </p:nvSpPr>
        <p:spPr>
          <a:xfrm>
            <a:off x="914399" y="5637479"/>
            <a:ext cx="2313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Input seg. image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380F8648-1B2C-7F63-1DED-9CC21B4A9B1A}"/>
              </a:ext>
            </a:extLst>
          </p:cNvPr>
          <p:cNvGrpSpPr/>
          <p:nvPr/>
        </p:nvGrpSpPr>
        <p:grpSpPr>
          <a:xfrm>
            <a:off x="1186872" y="3357603"/>
            <a:ext cx="1839823" cy="2028826"/>
            <a:chOff x="4026527" y="3097940"/>
            <a:chExt cx="1839823" cy="2028826"/>
          </a:xfrm>
        </p:grpSpPr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8CCDF0BB-C12C-0ECA-9D87-3D9146CDF032}"/>
                </a:ext>
              </a:extLst>
            </p:cNvPr>
            <p:cNvSpPr/>
            <p:nvPr/>
          </p:nvSpPr>
          <p:spPr>
            <a:xfrm>
              <a:off x="4026527" y="3097940"/>
              <a:ext cx="1839823" cy="2028826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099AF7ED-C54A-2C64-71D3-12E7F995DF4F}"/>
                </a:ext>
              </a:extLst>
            </p:cNvPr>
            <p:cNvSpPr/>
            <p:nvPr/>
          </p:nvSpPr>
          <p:spPr>
            <a:xfrm>
              <a:off x="4141434" y="3656940"/>
              <a:ext cx="976567" cy="976567"/>
            </a:xfrm>
            <a:prstGeom prst="ellipse">
              <a:avLst/>
            </a:prstGeom>
            <a:solidFill>
              <a:srgbClr val="D6F6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4A66C245-F64B-34AB-3691-47CF774F9877}"/>
                </a:ext>
              </a:extLst>
            </p:cNvPr>
            <p:cNvSpPr/>
            <p:nvPr/>
          </p:nvSpPr>
          <p:spPr>
            <a:xfrm>
              <a:off x="5194042" y="3447437"/>
              <a:ext cx="554989" cy="775499"/>
            </a:xfrm>
            <a:prstGeom prst="rect">
              <a:avLst/>
            </a:prstGeom>
            <a:solidFill>
              <a:srgbClr val="9DC3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F9C546D7-A6B3-4CD3-D7DC-6DB0539B0759}"/>
                </a:ext>
              </a:extLst>
            </p:cNvPr>
            <p:cNvSpPr/>
            <p:nvPr/>
          </p:nvSpPr>
          <p:spPr>
            <a:xfrm>
              <a:off x="4673389" y="3820674"/>
              <a:ext cx="1053161" cy="1053161"/>
            </a:xfrm>
            <a:prstGeom prst="ellipse">
              <a:avLst/>
            </a:prstGeom>
            <a:solidFill>
              <a:srgbClr val="D694B5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文本框 44">
                  <a:extLst>
                    <a:ext uri="{FF2B5EF4-FFF2-40B4-BE49-F238E27FC236}">
                      <a16:creationId xmlns:a16="http://schemas.microsoft.com/office/drawing/2014/main" id="{FF569FF1-8E96-CB15-9034-7D06BEA3F820}"/>
                    </a:ext>
                  </a:extLst>
                </p:cNvPr>
                <p:cNvSpPr txBox="1"/>
                <p:nvPr/>
              </p:nvSpPr>
              <p:spPr>
                <a:xfrm>
                  <a:off x="4074824" y="3179702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DD3C0106-7C06-F16B-0795-65091DE346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4824" y="3179702"/>
                  <a:ext cx="472356" cy="374270"/>
                </a:xfrm>
                <a:prstGeom prst="rect">
                  <a:avLst/>
                </a:prstGeom>
                <a:blipFill>
                  <a:blip r:embed="rId4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文本框 46">
                  <a:extLst>
                    <a:ext uri="{FF2B5EF4-FFF2-40B4-BE49-F238E27FC236}">
                      <a16:creationId xmlns:a16="http://schemas.microsoft.com/office/drawing/2014/main" id="{A2EE1C92-B2A4-0C7F-BB69-4318A7D56BAA}"/>
                    </a:ext>
                  </a:extLst>
                </p:cNvPr>
                <p:cNvSpPr txBox="1"/>
                <p:nvPr/>
              </p:nvSpPr>
              <p:spPr>
                <a:xfrm>
                  <a:off x="4297411" y="3775250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4B1666D9-F1A5-262B-9918-AD4A9E053B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97411" y="3775250"/>
                  <a:ext cx="472356" cy="374270"/>
                </a:xfrm>
                <a:prstGeom prst="rect">
                  <a:avLst/>
                </a:prstGeom>
                <a:blipFill>
                  <a:blip r:embed="rId4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文本框 51">
                  <a:extLst>
                    <a:ext uri="{FF2B5EF4-FFF2-40B4-BE49-F238E27FC236}">
                      <a16:creationId xmlns:a16="http://schemas.microsoft.com/office/drawing/2014/main" id="{4C5746D3-4444-70B8-9021-946B170A5681}"/>
                    </a:ext>
                  </a:extLst>
                </p:cNvPr>
                <p:cNvSpPr txBox="1"/>
                <p:nvPr/>
              </p:nvSpPr>
              <p:spPr>
                <a:xfrm>
                  <a:off x="5227716" y="3469805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299621F6-A385-75EC-679F-4021095FA5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7716" y="3469805"/>
                  <a:ext cx="472356" cy="374270"/>
                </a:xfrm>
                <a:prstGeom prst="rect">
                  <a:avLst/>
                </a:prstGeom>
                <a:blipFill>
                  <a:blip r:embed="rId4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文本框 59">
                  <a:extLst>
                    <a:ext uri="{FF2B5EF4-FFF2-40B4-BE49-F238E27FC236}">
                      <a16:creationId xmlns:a16="http://schemas.microsoft.com/office/drawing/2014/main" id="{10533E02-20C6-3269-B130-C0EC2F44030A}"/>
                    </a:ext>
                  </a:extLst>
                </p:cNvPr>
                <p:cNvSpPr txBox="1"/>
                <p:nvPr/>
              </p:nvSpPr>
              <p:spPr>
                <a:xfrm>
                  <a:off x="4676538" y="4017243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38AB9EF2-1708-4BDE-AA2E-FE3EB25200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6538" y="4017243"/>
                  <a:ext cx="472356" cy="374270"/>
                </a:xfrm>
                <a:prstGeom prst="rect">
                  <a:avLst/>
                </a:prstGeom>
                <a:blipFill>
                  <a:blip r:embed="rId4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文本框 60">
                  <a:extLst>
                    <a:ext uri="{FF2B5EF4-FFF2-40B4-BE49-F238E27FC236}">
                      <a16:creationId xmlns:a16="http://schemas.microsoft.com/office/drawing/2014/main" id="{05F24517-C4C1-4AA1-EF7F-F20F65906BC1}"/>
                    </a:ext>
                  </a:extLst>
                </p:cNvPr>
                <p:cNvSpPr txBox="1"/>
                <p:nvPr/>
              </p:nvSpPr>
              <p:spPr>
                <a:xfrm>
                  <a:off x="5165211" y="3849337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50C8A731-99E2-5BE8-7C63-5ADB128E45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5211" y="3849337"/>
                  <a:ext cx="472356" cy="374270"/>
                </a:xfrm>
                <a:prstGeom prst="rect">
                  <a:avLst/>
                </a:prstGeom>
                <a:blipFill>
                  <a:blip r:embed="rId5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文本框 61">
                  <a:extLst>
                    <a:ext uri="{FF2B5EF4-FFF2-40B4-BE49-F238E27FC236}">
                      <a16:creationId xmlns:a16="http://schemas.microsoft.com/office/drawing/2014/main" id="{A9925719-AE8F-E1E9-DCFE-66C90C3CE81C}"/>
                    </a:ext>
                  </a:extLst>
                </p:cNvPr>
                <p:cNvSpPr txBox="1"/>
                <p:nvPr/>
              </p:nvSpPr>
              <p:spPr>
                <a:xfrm>
                  <a:off x="5075643" y="4298111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5A92A5AB-8FA7-98B3-F352-7127E336A6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5643" y="4298111"/>
                  <a:ext cx="472356" cy="374270"/>
                </a:xfrm>
                <a:prstGeom prst="rect">
                  <a:avLst/>
                </a:prstGeom>
                <a:blipFill>
                  <a:blip r:embed="rId5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3326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F05DB31-AA25-346B-301B-24D54ADA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1. Determining the layer configuration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DF6D9EC8-55FD-9784-8E76-FFB17A8C2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15650" cy="530731"/>
          </a:xfrm>
        </p:spPr>
        <p:txBody>
          <a:bodyPr>
            <a:normAutofit/>
          </a:bodyPr>
          <a:lstStyle/>
          <a:p>
            <a:pPr algn="just"/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Pipeline</a:t>
            </a:r>
          </a:p>
        </p:txBody>
      </p:sp>
      <p:grpSp>
        <p:nvGrpSpPr>
          <p:cNvPr id="166" name="组合 165">
            <a:extLst>
              <a:ext uri="{FF2B5EF4-FFF2-40B4-BE49-F238E27FC236}">
                <a16:creationId xmlns:a16="http://schemas.microsoft.com/office/drawing/2014/main" id="{9357B67F-B201-51F6-1A7D-38B2143BB6C6}"/>
              </a:ext>
            </a:extLst>
          </p:cNvPr>
          <p:cNvGrpSpPr/>
          <p:nvPr/>
        </p:nvGrpSpPr>
        <p:grpSpPr>
          <a:xfrm>
            <a:off x="6780066" y="2582671"/>
            <a:ext cx="1843348" cy="2065294"/>
            <a:chOff x="6780066" y="1582546"/>
            <a:chExt cx="1843348" cy="20652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椭圆 29">
                  <a:extLst>
                    <a:ext uri="{FF2B5EF4-FFF2-40B4-BE49-F238E27FC236}">
                      <a16:creationId xmlns:a16="http://schemas.microsoft.com/office/drawing/2014/main" id="{2ADA05B7-12BB-44AC-9B7C-64388F786BA0}"/>
                    </a:ext>
                  </a:extLst>
                </p:cNvPr>
                <p:cNvSpPr/>
                <p:nvPr/>
              </p:nvSpPr>
              <p:spPr>
                <a:xfrm>
                  <a:off x="7518459" y="3272597"/>
                  <a:ext cx="375243" cy="37524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椭圆 29">
                  <a:extLst>
                    <a:ext uri="{FF2B5EF4-FFF2-40B4-BE49-F238E27FC236}">
                      <a16:creationId xmlns:a16="http://schemas.microsoft.com/office/drawing/2014/main" id="{2ADA05B7-12BB-44AC-9B7C-64388F786B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8459" y="3272597"/>
                  <a:ext cx="375243" cy="375243"/>
                </a:xfrm>
                <a:prstGeom prst="ellipse">
                  <a:avLst/>
                </a:prstGeom>
                <a:blipFill>
                  <a:blip r:embed="rId3"/>
                  <a:stretch>
                    <a:fillRect l="-4688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椭圆 36">
                  <a:extLst>
                    <a:ext uri="{FF2B5EF4-FFF2-40B4-BE49-F238E27FC236}">
                      <a16:creationId xmlns:a16="http://schemas.microsoft.com/office/drawing/2014/main" id="{66528150-C083-4E43-869E-88BB01330537}"/>
                    </a:ext>
                  </a:extLst>
                </p:cNvPr>
                <p:cNvSpPr/>
                <p:nvPr/>
              </p:nvSpPr>
              <p:spPr>
                <a:xfrm>
                  <a:off x="7522344" y="2761211"/>
                  <a:ext cx="375243" cy="375243"/>
                </a:xfrm>
                <a:prstGeom prst="ellipse">
                  <a:avLst/>
                </a:prstGeom>
                <a:solidFill>
                  <a:srgbClr val="D9D9D9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椭圆 36">
                  <a:extLst>
                    <a:ext uri="{FF2B5EF4-FFF2-40B4-BE49-F238E27FC236}">
                      <a16:creationId xmlns:a16="http://schemas.microsoft.com/office/drawing/2014/main" id="{66528150-C083-4E43-869E-88BB013305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22344" y="2761211"/>
                  <a:ext cx="375243" cy="375243"/>
                </a:xfrm>
                <a:prstGeom prst="ellipse">
                  <a:avLst/>
                </a:prstGeom>
                <a:blipFill>
                  <a:blip r:embed="rId4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椭圆 37">
                  <a:extLst>
                    <a:ext uri="{FF2B5EF4-FFF2-40B4-BE49-F238E27FC236}">
                      <a16:creationId xmlns:a16="http://schemas.microsoft.com/office/drawing/2014/main" id="{C6336B87-DA19-4C4A-8230-B85530342185}"/>
                    </a:ext>
                  </a:extLst>
                </p:cNvPr>
                <p:cNvSpPr/>
                <p:nvPr/>
              </p:nvSpPr>
              <p:spPr>
                <a:xfrm>
                  <a:off x="7520527" y="2154832"/>
                  <a:ext cx="375243" cy="375243"/>
                </a:xfrm>
                <a:prstGeom prst="ellipse">
                  <a:avLst/>
                </a:prstGeom>
                <a:solidFill>
                  <a:srgbClr val="9DC3E6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椭圆 37">
                  <a:extLst>
                    <a:ext uri="{FF2B5EF4-FFF2-40B4-BE49-F238E27FC236}">
                      <a16:creationId xmlns:a16="http://schemas.microsoft.com/office/drawing/2014/main" id="{C6336B87-DA19-4C4A-8230-B8553034218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20527" y="2154832"/>
                  <a:ext cx="375243" cy="375243"/>
                </a:xfrm>
                <a:prstGeom prst="ellipse">
                  <a:avLst/>
                </a:prstGeom>
                <a:blipFill>
                  <a:blip r:embed="rId5"/>
                  <a:stretch>
                    <a:fillRect l="-4762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椭圆 38">
                  <a:extLst>
                    <a:ext uri="{FF2B5EF4-FFF2-40B4-BE49-F238E27FC236}">
                      <a16:creationId xmlns:a16="http://schemas.microsoft.com/office/drawing/2014/main" id="{B82A673E-6AA9-47C6-A758-D60A15091913}"/>
                    </a:ext>
                  </a:extLst>
                </p:cNvPr>
                <p:cNvSpPr/>
                <p:nvPr/>
              </p:nvSpPr>
              <p:spPr>
                <a:xfrm>
                  <a:off x="6780066" y="2154832"/>
                  <a:ext cx="375243" cy="375243"/>
                </a:xfrm>
                <a:prstGeom prst="ellipse">
                  <a:avLst/>
                </a:prstGeom>
                <a:solidFill>
                  <a:srgbClr val="D6F6B4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椭圆 38">
                  <a:extLst>
                    <a:ext uri="{FF2B5EF4-FFF2-40B4-BE49-F238E27FC236}">
                      <a16:creationId xmlns:a16="http://schemas.microsoft.com/office/drawing/2014/main" id="{B82A673E-6AA9-47C6-A758-D60A1509191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0066" y="2154832"/>
                  <a:ext cx="375243" cy="375243"/>
                </a:xfrm>
                <a:prstGeom prst="ellipse">
                  <a:avLst/>
                </a:prstGeom>
                <a:blipFill>
                  <a:blip r:embed="rId6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椭圆 40">
                  <a:extLst>
                    <a:ext uri="{FF2B5EF4-FFF2-40B4-BE49-F238E27FC236}">
                      <a16:creationId xmlns:a16="http://schemas.microsoft.com/office/drawing/2014/main" id="{1D457323-1576-40F4-8D3D-9CEB500715A0}"/>
                    </a:ext>
                  </a:extLst>
                </p:cNvPr>
                <p:cNvSpPr/>
                <p:nvPr/>
              </p:nvSpPr>
              <p:spPr>
                <a:xfrm>
                  <a:off x="8248171" y="2154832"/>
                  <a:ext cx="375243" cy="375243"/>
                </a:xfrm>
                <a:prstGeom prst="ellipse">
                  <a:avLst/>
                </a:prstGeom>
                <a:solidFill>
                  <a:srgbClr val="D6A5BE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椭圆 40">
                  <a:extLst>
                    <a:ext uri="{FF2B5EF4-FFF2-40B4-BE49-F238E27FC236}">
                      <a16:creationId xmlns:a16="http://schemas.microsoft.com/office/drawing/2014/main" id="{1D457323-1576-40F4-8D3D-9CEB500715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48171" y="2154832"/>
                  <a:ext cx="375243" cy="375243"/>
                </a:xfrm>
                <a:prstGeom prst="ellipse">
                  <a:avLst/>
                </a:prstGeom>
                <a:blipFill>
                  <a:blip r:embed="rId7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椭圆 41">
                  <a:extLst>
                    <a:ext uri="{FF2B5EF4-FFF2-40B4-BE49-F238E27FC236}">
                      <a16:creationId xmlns:a16="http://schemas.microsoft.com/office/drawing/2014/main" id="{72C7EDD3-CF5C-453B-82CA-0EDF070AC2AC}"/>
                    </a:ext>
                  </a:extLst>
                </p:cNvPr>
                <p:cNvSpPr/>
                <p:nvPr/>
              </p:nvSpPr>
              <p:spPr>
                <a:xfrm>
                  <a:off x="6780066" y="1593414"/>
                  <a:ext cx="375243" cy="375243"/>
                </a:xfrm>
                <a:prstGeom prst="ellipse">
                  <a:avLst/>
                </a:prstGeom>
                <a:solidFill>
                  <a:srgbClr val="D6ADB5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椭圆 41">
                  <a:extLst>
                    <a:ext uri="{FF2B5EF4-FFF2-40B4-BE49-F238E27FC236}">
                      <a16:creationId xmlns:a16="http://schemas.microsoft.com/office/drawing/2014/main" id="{72C7EDD3-CF5C-453B-82CA-0EDF070AC2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0066" y="1593414"/>
                  <a:ext cx="375243" cy="375243"/>
                </a:xfrm>
                <a:prstGeom prst="ellipse">
                  <a:avLst/>
                </a:prstGeom>
                <a:blipFill>
                  <a:blip r:embed="rId8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3" name="直接箭头连接符 52">
              <a:extLst>
                <a:ext uri="{FF2B5EF4-FFF2-40B4-BE49-F238E27FC236}">
                  <a16:creationId xmlns:a16="http://schemas.microsoft.com/office/drawing/2014/main" id="{7964730E-8476-4ACC-83EA-44054CE4BDB9}"/>
                </a:ext>
              </a:extLst>
            </p:cNvPr>
            <p:cNvCxnSpPr>
              <a:cxnSpLocks/>
              <a:stCxn id="30" idx="0"/>
              <a:endCxn id="37" idx="4"/>
            </p:cNvCxnSpPr>
            <p:nvPr/>
          </p:nvCxnSpPr>
          <p:spPr>
            <a:xfrm flipV="1">
              <a:off x="7706081" y="3136454"/>
              <a:ext cx="3885" cy="136143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箭头连接符 53">
              <a:extLst>
                <a:ext uri="{FF2B5EF4-FFF2-40B4-BE49-F238E27FC236}">
                  <a16:creationId xmlns:a16="http://schemas.microsoft.com/office/drawing/2014/main" id="{FA80BF44-D860-41D6-AD0B-36D06B094FDE}"/>
                </a:ext>
              </a:extLst>
            </p:cNvPr>
            <p:cNvCxnSpPr>
              <a:cxnSpLocks/>
              <a:stCxn id="37" idx="0"/>
              <a:endCxn id="41" idx="3"/>
            </p:cNvCxnSpPr>
            <p:nvPr/>
          </p:nvCxnSpPr>
          <p:spPr>
            <a:xfrm flipV="1">
              <a:off x="7709966" y="2475122"/>
              <a:ext cx="593158" cy="286089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箭头连接符 54">
              <a:extLst>
                <a:ext uri="{FF2B5EF4-FFF2-40B4-BE49-F238E27FC236}">
                  <a16:creationId xmlns:a16="http://schemas.microsoft.com/office/drawing/2014/main" id="{3CC63254-F718-4FBE-A1A8-1AF54A830DEF}"/>
                </a:ext>
              </a:extLst>
            </p:cNvPr>
            <p:cNvCxnSpPr>
              <a:cxnSpLocks/>
              <a:stCxn id="37" idx="0"/>
              <a:endCxn id="38" idx="4"/>
            </p:cNvCxnSpPr>
            <p:nvPr/>
          </p:nvCxnSpPr>
          <p:spPr>
            <a:xfrm flipH="1" flipV="1">
              <a:off x="7708149" y="2530075"/>
              <a:ext cx="1817" cy="231136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箭头连接符 55">
              <a:extLst>
                <a:ext uri="{FF2B5EF4-FFF2-40B4-BE49-F238E27FC236}">
                  <a16:creationId xmlns:a16="http://schemas.microsoft.com/office/drawing/2014/main" id="{407C428F-D8B0-426B-AEBD-63FB28B5BEF5}"/>
                </a:ext>
              </a:extLst>
            </p:cNvPr>
            <p:cNvCxnSpPr>
              <a:cxnSpLocks/>
              <a:stCxn id="37" idx="0"/>
              <a:endCxn id="39" idx="5"/>
            </p:cNvCxnSpPr>
            <p:nvPr/>
          </p:nvCxnSpPr>
          <p:spPr>
            <a:xfrm flipH="1" flipV="1">
              <a:off x="7100356" y="2475122"/>
              <a:ext cx="609610" cy="286089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箭头连接符 56">
              <a:extLst>
                <a:ext uri="{FF2B5EF4-FFF2-40B4-BE49-F238E27FC236}">
                  <a16:creationId xmlns:a16="http://schemas.microsoft.com/office/drawing/2014/main" id="{1EDAB607-375D-4D98-91FF-9381FBDC9724}"/>
                </a:ext>
              </a:extLst>
            </p:cNvPr>
            <p:cNvCxnSpPr>
              <a:cxnSpLocks/>
              <a:stCxn id="39" idx="0"/>
              <a:endCxn id="42" idx="4"/>
            </p:cNvCxnSpPr>
            <p:nvPr/>
          </p:nvCxnSpPr>
          <p:spPr>
            <a:xfrm flipV="1">
              <a:off x="6967688" y="1968657"/>
              <a:ext cx="0" cy="186175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箭头连接符 57">
              <a:extLst>
                <a:ext uri="{FF2B5EF4-FFF2-40B4-BE49-F238E27FC236}">
                  <a16:creationId xmlns:a16="http://schemas.microsoft.com/office/drawing/2014/main" id="{A33B95D5-F398-4D4D-B857-E96948B012E9}"/>
                </a:ext>
              </a:extLst>
            </p:cNvPr>
            <p:cNvCxnSpPr>
              <a:cxnSpLocks/>
              <a:stCxn id="38" idx="0"/>
              <a:endCxn id="59" idx="4"/>
            </p:cNvCxnSpPr>
            <p:nvPr/>
          </p:nvCxnSpPr>
          <p:spPr>
            <a:xfrm flipH="1" flipV="1">
              <a:off x="7699582" y="1957789"/>
              <a:ext cx="8567" cy="197043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椭圆 58">
                  <a:extLst>
                    <a:ext uri="{FF2B5EF4-FFF2-40B4-BE49-F238E27FC236}">
                      <a16:creationId xmlns:a16="http://schemas.microsoft.com/office/drawing/2014/main" id="{8624E137-4BB0-4655-83ED-336A86053EBE}"/>
                    </a:ext>
                  </a:extLst>
                </p:cNvPr>
                <p:cNvSpPr/>
                <p:nvPr/>
              </p:nvSpPr>
              <p:spPr>
                <a:xfrm>
                  <a:off x="7511960" y="1582546"/>
                  <a:ext cx="375243" cy="375243"/>
                </a:xfrm>
                <a:prstGeom prst="ellipse">
                  <a:avLst/>
                </a:prstGeom>
                <a:solidFill>
                  <a:srgbClr val="C7A0C2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椭圆 58">
                  <a:extLst>
                    <a:ext uri="{FF2B5EF4-FFF2-40B4-BE49-F238E27FC236}">
                      <a16:creationId xmlns:a16="http://schemas.microsoft.com/office/drawing/2014/main" id="{8624E137-4BB0-4655-83ED-336A86053E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960" y="1582546"/>
                  <a:ext cx="375243" cy="375243"/>
                </a:xfrm>
                <a:prstGeom prst="ellipse">
                  <a:avLst/>
                </a:prstGeom>
                <a:blipFill>
                  <a:blip r:embed="rId9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4" name="组合 143">
            <a:extLst>
              <a:ext uri="{FF2B5EF4-FFF2-40B4-BE49-F238E27FC236}">
                <a16:creationId xmlns:a16="http://schemas.microsoft.com/office/drawing/2014/main" id="{D925CF93-8429-4338-B817-849BFB0B5565}"/>
              </a:ext>
            </a:extLst>
          </p:cNvPr>
          <p:cNvGrpSpPr/>
          <p:nvPr/>
        </p:nvGrpSpPr>
        <p:grpSpPr>
          <a:xfrm>
            <a:off x="4006363" y="2588435"/>
            <a:ext cx="1859514" cy="2107867"/>
            <a:chOff x="9553473" y="3461651"/>
            <a:chExt cx="1859514" cy="21078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椭圆 62">
                  <a:extLst>
                    <a:ext uri="{FF2B5EF4-FFF2-40B4-BE49-F238E27FC236}">
                      <a16:creationId xmlns:a16="http://schemas.microsoft.com/office/drawing/2014/main" id="{AE38038B-E009-4333-8196-C5E4F2DD7F05}"/>
                    </a:ext>
                  </a:extLst>
                </p:cNvPr>
                <p:cNvSpPr/>
                <p:nvPr/>
              </p:nvSpPr>
              <p:spPr>
                <a:xfrm>
                  <a:off x="10334272" y="3756427"/>
                  <a:ext cx="375243" cy="375243"/>
                </a:xfrm>
                <a:prstGeom prst="ellipse">
                  <a:avLst/>
                </a:prstGeom>
                <a:solidFill>
                  <a:srgbClr val="AE93C2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椭圆 62">
                  <a:extLst>
                    <a:ext uri="{FF2B5EF4-FFF2-40B4-BE49-F238E27FC236}">
                      <a16:creationId xmlns:a16="http://schemas.microsoft.com/office/drawing/2014/main" id="{AE38038B-E009-4333-8196-C5E4F2DD7F0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4272" y="3756427"/>
                  <a:ext cx="375243" cy="375243"/>
                </a:xfrm>
                <a:prstGeom prst="ellipse">
                  <a:avLst/>
                </a:prstGeom>
                <a:blipFill>
                  <a:blip r:embed="rId10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椭圆 70">
                  <a:extLst>
                    <a:ext uri="{FF2B5EF4-FFF2-40B4-BE49-F238E27FC236}">
                      <a16:creationId xmlns:a16="http://schemas.microsoft.com/office/drawing/2014/main" id="{88E5EEE0-58FD-4C88-8458-4CFAABAA48F6}"/>
                    </a:ext>
                  </a:extLst>
                </p:cNvPr>
                <p:cNvSpPr/>
                <p:nvPr/>
              </p:nvSpPr>
              <p:spPr>
                <a:xfrm>
                  <a:off x="9553473" y="3461651"/>
                  <a:ext cx="375243" cy="375243"/>
                </a:xfrm>
                <a:prstGeom prst="ellipse">
                  <a:avLst/>
                </a:prstGeom>
                <a:solidFill>
                  <a:srgbClr val="CBADA9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1" name="椭圆 70">
                  <a:extLst>
                    <a:ext uri="{FF2B5EF4-FFF2-40B4-BE49-F238E27FC236}">
                      <a16:creationId xmlns:a16="http://schemas.microsoft.com/office/drawing/2014/main" id="{88E5EEE0-58FD-4C88-8458-4CFAABAA48F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3473" y="3461651"/>
                  <a:ext cx="375243" cy="375243"/>
                </a:xfrm>
                <a:prstGeom prst="ellipse">
                  <a:avLst/>
                </a:prstGeom>
                <a:blipFill>
                  <a:blip r:embed="rId11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椭圆 71">
                  <a:extLst>
                    <a:ext uri="{FF2B5EF4-FFF2-40B4-BE49-F238E27FC236}">
                      <a16:creationId xmlns:a16="http://schemas.microsoft.com/office/drawing/2014/main" id="{7BB7431F-5C25-4C9A-A2D7-BDD97DF35A63}"/>
                    </a:ext>
                  </a:extLst>
                </p:cNvPr>
                <p:cNvSpPr/>
                <p:nvPr/>
              </p:nvSpPr>
              <p:spPr>
                <a:xfrm>
                  <a:off x="11037744" y="3461651"/>
                  <a:ext cx="375243" cy="375243"/>
                </a:xfrm>
                <a:prstGeom prst="ellipse">
                  <a:avLst/>
                </a:prstGeom>
                <a:solidFill>
                  <a:srgbClr val="CC9EBB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椭圆 71">
                  <a:extLst>
                    <a:ext uri="{FF2B5EF4-FFF2-40B4-BE49-F238E27FC236}">
                      <a16:creationId xmlns:a16="http://schemas.microsoft.com/office/drawing/2014/main" id="{7BB7431F-5C25-4C9A-A2D7-BDD97DF35A6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37744" y="3461651"/>
                  <a:ext cx="375243" cy="375243"/>
                </a:xfrm>
                <a:prstGeom prst="ellipse">
                  <a:avLst/>
                </a:prstGeom>
                <a:blipFill>
                  <a:blip r:embed="rId12"/>
                  <a:stretch>
                    <a:fillRect l="-4762" r="-1587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椭圆 72">
                  <a:extLst>
                    <a:ext uri="{FF2B5EF4-FFF2-40B4-BE49-F238E27FC236}">
                      <a16:creationId xmlns:a16="http://schemas.microsoft.com/office/drawing/2014/main" id="{78BF2870-0954-40F5-9280-015AA8A61B4F}"/>
                    </a:ext>
                  </a:extLst>
                </p:cNvPr>
                <p:cNvSpPr/>
                <p:nvPr/>
              </p:nvSpPr>
              <p:spPr>
                <a:xfrm>
                  <a:off x="11037613" y="4629826"/>
                  <a:ext cx="375243" cy="375243"/>
                </a:xfrm>
                <a:prstGeom prst="ellipse">
                  <a:avLst/>
                </a:prstGeom>
                <a:solidFill>
                  <a:srgbClr val="D9D9D9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椭圆 72">
                  <a:extLst>
                    <a:ext uri="{FF2B5EF4-FFF2-40B4-BE49-F238E27FC236}">
                      <a16:creationId xmlns:a16="http://schemas.microsoft.com/office/drawing/2014/main" id="{78BF2870-0954-40F5-9280-015AA8A61B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37613" y="4629826"/>
                  <a:ext cx="375243" cy="375243"/>
                </a:xfrm>
                <a:prstGeom prst="ellipse">
                  <a:avLst/>
                </a:prstGeom>
                <a:blipFill>
                  <a:blip r:embed="rId13"/>
                  <a:stretch>
                    <a:fillRect l="-4762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椭圆 74">
                  <a:extLst>
                    <a:ext uri="{FF2B5EF4-FFF2-40B4-BE49-F238E27FC236}">
                      <a16:creationId xmlns:a16="http://schemas.microsoft.com/office/drawing/2014/main" id="{C72F26A8-DB85-4348-B63F-C500EB6A232E}"/>
                    </a:ext>
                  </a:extLst>
                </p:cNvPr>
                <p:cNvSpPr/>
                <p:nvPr/>
              </p:nvSpPr>
              <p:spPr>
                <a:xfrm>
                  <a:off x="9553473" y="4602336"/>
                  <a:ext cx="375243" cy="375243"/>
                </a:xfrm>
                <a:prstGeom prst="ellipse">
                  <a:avLst/>
                </a:prstGeom>
                <a:solidFill>
                  <a:srgbClr val="D6F6B4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5" name="椭圆 74">
                  <a:extLst>
                    <a:ext uri="{FF2B5EF4-FFF2-40B4-BE49-F238E27FC236}">
                      <a16:creationId xmlns:a16="http://schemas.microsoft.com/office/drawing/2014/main" id="{C72F26A8-DB85-4348-B63F-C500EB6A232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3473" y="4602336"/>
                  <a:ext cx="375243" cy="375243"/>
                </a:xfrm>
                <a:prstGeom prst="ellipse">
                  <a:avLst/>
                </a:prstGeom>
                <a:blipFill>
                  <a:blip r:embed="rId14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椭圆 77">
                  <a:extLst>
                    <a:ext uri="{FF2B5EF4-FFF2-40B4-BE49-F238E27FC236}">
                      <a16:creationId xmlns:a16="http://schemas.microsoft.com/office/drawing/2014/main" id="{C8E1E347-180D-4407-B15A-BC0AE4930378}"/>
                    </a:ext>
                  </a:extLst>
                </p:cNvPr>
                <p:cNvSpPr/>
                <p:nvPr/>
              </p:nvSpPr>
              <p:spPr>
                <a:xfrm>
                  <a:off x="10336070" y="4289427"/>
                  <a:ext cx="375243" cy="375243"/>
                </a:xfrm>
                <a:prstGeom prst="ellipse">
                  <a:avLst/>
                </a:prstGeom>
                <a:solidFill>
                  <a:srgbClr val="9DC3E6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8" name="椭圆 77">
                  <a:extLst>
                    <a:ext uri="{FF2B5EF4-FFF2-40B4-BE49-F238E27FC236}">
                      <a16:creationId xmlns:a16="http://schemas.microsoft.com/office/drawing/2014/main" id="{C8E1E347-180D-4407-B15A-BC0AE49303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6070" y="4289427"/>
                  <a:ext cx="375243" cy="375243"/>
                </a:xfrm>
                <a:prstGeom prst="ellipse">
                  <a:avLst/>
                </a:prstGeom>
                <a:blipFill>
                  <a:blip r:embed="rId15"/>
                  <a:stretch>
                    <a:fillRect l="-4762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椭圆 80">
                  <a:extLst>
                    <a:ext uri="{FF2B5EF4-FFF2-40B4-BE49-F238E27FC236}">
                      <a16:creationId xmlns:a16="http://schemas.microsoft.com/office/drawing/2014/main" id="{1C2067FC-1060-43BF-91D8-C4B3D371C5BB}"/>
                    </a:ext>
                  </a:extLst>
                </p:cNvPr>
                <p:cNvSpPr/>
                <p:nvPr/>
              </p:nvSpPr>
              <p:spPr>
                <a:xfrm>
                  <a:off x="10290866" y="5194275"/>
                  <a:ext cx="375243" cy="37524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1" name="椭圆 80">
                  <a:extLst>
                    <a:ext uri="{FF2B5EF4-FFF2-40B4-BE49-F238E27FC236}">
                      <a16:creationId xmlns:a16="http://schemas.microsoft.com/office/drawing/2014/main" id="{1C2067FC-1060-43BF-91D8-C4B3D371C5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90866" y="5194275"/>
                  <a:ext cx="375243" cy="375243"/>
                </a:xfrm>
                <a:prstGeom prst="ellipse">
                  <a:avLst/>
                </a:prstGeom>
                <a:blipFill>
                  <a:blip r:embed="rId16"/>
                  <a:stretch>
                    <a:fillRect l="-4688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2" name="直接箭头连接符 81">
              <a:extLst>
                <a:ext uri="{FF2B5EF4-FFF2-40B4-BE49-F238E27FC236}">
                  <a16:creationId xmlns:a16="http://schemas.microsoft.com/office/drawing/2014/main" id="{1798A5DE-0553-4103-8FBF-0ED635C6BF89}"/>
                </a:ext>
              </a:extLst>
            </p:cNvPr>
            <p:cNvCxnSpPr>
              <a:cxnSpLocks/>
              <a:stCxn id="81" idx="7"/>
              <a:endCxn id="73" idx="3"/>
            </p:cNvCxnSpPr>
            <p:nvPr/>
          </p:nvCxnSpPr>
          <p:spPr>
            <a:xfrm flipV="1">
              <a:off x="10611156" y="4950116"/>
              <a:ext cx="481410" cy="299112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箭头连接符 84">
              <a:extLst>
                <a:ext uri="{FF2B5EF4-FFF2-40B4-BE49-F238E27FC236}">
                  <a16:creationId xmlns:a16="http://schemas.microsoft.com/office/drawing/2014/main" id="{0E7D8100-24E9-493D-B124-46F1B92928ED}"/>
                </a:ext>
              </a:extLst>
            </p:cNvPr>
            <p:cNvCxnSpPr>
              <a:cxnSpLocks/>
              <a:stCxn id="73" idx="0"/>
              <a:endCxn id="72" idx="4"/>
            </p:cNvCxnSpPr>
            <p:nvPr/>
          </p:nvCxnSpPr>
          <p:spPr>
            <a:xfrm flipV="1">
              <a:off x="11225235" y="3836894"/>
              <a:ext cx="131" cy="792932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箭头连接符 87">
              <a:extLst>
                <a:ext uri="{FF2B5EF4-FFF2-40B4-BE49-F238E27FC236}">
                  <a16:creationId xmlns:a16="http://schemas.microsoft.com/office/drawing/2014/main" id="{C097D3C2-31F3-4386-93A5-F320328BE10A}"/>
                </a:ext>
              </a:extLst>
            </p:cNvPr>
            <p:cNvCxnSpPr>
              <a:cxnSpLocks/>
              <a:stCxn id="73" idx="1"/>
              <a:endCxn id="78" idx="5"/>
            </p:cNvCxnSpPr>
            <p:nvPr/>
          </p:nvCxnSpPr>
          <p:spPr>
            <a:xfrm flipH="1" flipV="1">
              <a:off x="10656360" y="4609717"/>
              <a:ext cx="436206" cy="75062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箭头连接符 90">
              <a:extLst>
                <a:ext uri="{FF2B5EF4-FFF2-40B4-BE49-F238E27FC236}">
                  <a16:creationId xmlns:a16="http://schemas.microsoft.com/office/drawing/2014/main" id="{47732E95-432E-481E-A7A9-C849A7DF613A}"/>
                </a:ext>
              </a:extLst>
            </p:cNvPr>
            <p:cNvCxnSpPr>
              <a:cxnSpLocks/>
              <a:stCxn id="73" idx="2"/>
              <a:endCxn id="75" idx="6"/>
            </p:cNvCxnSpPr>
            <p:nvPr/>
          </p:nvCxnSpPr>
          <p:spPr>
            <a:xfrm flipH="1" flipV="1">
              <a:off x="9928716" y="4789958"/>
              <a:ext cx="1108897" cy="27490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箭头连接符 93">
              <a:extLst>
                <a:ext uri="{FF2B5EF4-FFF2-40B4-BE49-F238E27FC236}">
                  <a16:creationId xmlns:a16="http://schemas.microsoft.com/office/drawing/2014/main" id="{326A15D9-C158-4518-85C1-DB472078D5B1}"/>
                </a:ext>
              </a:extLst>
            </p:cNvPr>
            <p:cNvCxnSpPr>
              <a:cxnSpLocks/>
              <a:stCxn id="78" idx="0"/>
              <a:endCxn id="63" idx="4"/>
            </p:cNvCxnSpPr>
            <p:nvPr/>
          </p:nvCxnSpPr>
          <p:spPr>
            <a:xfrm flipH="1" flipV="1">
              <a:off x="10521894" y="4131670"/>
              <a:ext cx="1798" cy="157757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箭头连接符 96">
              <a:extLst>
                <a:ext uri="{FF2B5EF4-FFF2-40B4-BE49-F238E27FC236}">
                  <a16:creationId xmlns:a16="http://schemas.microsoft.com/office/drawing/2014/main" id="{B64971A8-5E43-482C-AB28-E5DD91693BE8}"/>
                </a:ext>
              </a:extLst>
            </p:cNvPr>
            <p:cNvCxnSpPr>
              <a:cxnSpLocks/>
              <a:stCxn id="72" idx="2"/>
              <a:endCxn id="71" idx="6"/>
            </p:cNvCxnSpPr>
            <p:nvPr/>
          </p:nvCxnSpPr>
          <p:spPr>
            <a:xfrm flipH="1">
              <a:off x="9928716" y="3649273"/>
              <a:ext cx="1109028" cy="0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箭头连接符 103">
              <a:extLst>
                <a:ext uri="{FF2B5EF4-FFF2-40B4-BE49-F238E27FC236}">
                  <a16:creationId xmlns:a16="http://schemas.microsoft.com/office/drawing/2014/main" id="{0C525864-493D-4F09-A7F5-AA0ED6CD92D0}"/>
                </a:ext>
              </a:extLst>
            </p:cNvPr>
            <p:cNvCxnSpPr>
              <a:cxnSpLocks/>
              <a:stCxn id="75" idx="0"/>
              <a:endCxn id="71" idx="4"/>
            </p:cNvCxnSpPr>
            <p:nvPr/>
          </p:nvCxnSpPr>
          <p:spPr>
            <a:xfrm flipV="1">
              <a:off x="9741095" y="3836894"/>
              <a:ext cx="0" cy="765442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接箭头连接符 127">
              <a:extLst>
                <a:ext uri="{FF2B5EF4-FFF2-40B4-BE49-F238E27FC236}">
                  <a16:creationId xmlns:a16="http://schemas.microsoft.com/office/drawing/2014/main" id="{0C1F7316-CB6B-401B-8B84-3637AC31B8F5}"/>
                </a:ext>
              </a:extLst>
            </p:cNvPr>
            <p:cNvCxnSpPr>
              <a:cxnSpLocks/>
              <a:stCxn id="72" idx="3"/>
              <a:endCxn id="63" idx="6"/>
            </p:cNvCxnSpPr>
            <p:nvPr/>
          </p:nvCxnSpPr>
          <p:spPr>
            <a:xfrm flipH="1">
              <a:off x="10709515" y="3781941"/>
              <a:ext cx="383182" cy="162108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E7AC2FF6-45FF-6205-AC0D-C81925869B2C}"/>
              </a:ext>
            </a:extLst>
          </p:cNvPr>
          <p:cNvGrpSpPr/>
          <p:nvPr/>
        </p:nvGrpSpPr>
        <p:grpSpPr>
          <a:xfrm>
            <a:off x="9338491" y="2582671"/>
            <a:ext cx="2029202" cy="2018157"/>
            <a:chOff x="3842330" y="3407759"/>
            <a:chExt cx="2029202" cy="2018157"/>
          </a:xfrm>
        </p:grpSpPr>
        <p:grpSp>
          <p:nvGrpSpPr>
            <p:cNvPr id="80" name="组合 79">
              <a:extLst>
                <a:ext uri="{FF2B5EF4-FFF2-40B4-BE49-F238E27FC236}">
                  <a16:creationId xmlns:a16="http://schemas.microsoft.com/office/drawing/2014/main" id="{0AD076EB-7C5C-33E4-B2E8-2D375713B206}"/>
                </a:ext>
              </a:extLst>
            </p:cNvPr>
            <p:cNvGrpSpPr/>
            <p:nvPr/>
          </p:nvGrpSpPr>
          <p:grpSpPr>
            <a:xfrm>
              <a:off x="3842330" y="3407759"/>
              <a:ext cx="2029202" cy="2018157"/>
              <a:chOff x="9626600" y="3165168"/>
              <a:chExt cx="2029202" cy="2018157"/>
            </a:xfrm>
          </p:grpSpPr>
          <p:sp>
            <p:nvSpPr>
              <p:cNvPr id="83" name="任意多边形: 形状 82">
                <a:extLst>
                  <a:ext uri="{FF2B5EF4-FFF2-40B4-BE49-F238E27FC236}">
                    <a16:creationId xmlns:a16="http://schemas.microsoft.com/office/drawing/2014/main" id="{9552AC17-7178-54A8-6152-6E8C8B56307B}"/>
                  </a:ext>
                </a:extLst>
              </p:cNvPr>
              <p:cNvSpPr/>
              <p:nvPr/>
            </p:nvSpPr>
            <p:spPr>
              <a:xfrm>
                <a:off x="9626600" y="4465775"/>
                <a:ext cx="2000250" cy="717550"/>
              </a:xfrm>
              <a:custGeom>
                <a:avLst/>
                <a:gdLst>
                  <a:gd name="connsiteX0" fmla="*/ 406400 w 2000250"/>
                  <a:gd name="connsiteY0" fmla="*/ 12700 h 717550"/>
                  <a:gd name="connsiteX1" fmla="*/ 0 w 2000250"/>
                  <a:gd name="connsiteY1" fmla="*/ 717550 h 717550"/>
                  <a:gd name="connsiteX2" fmla="*/ 1631950 w 2000250"/>
                  <a:gd name="connsiteY2" fmla="*/ 717550 h 717550"/>
                  <a:gd name="connsiteX3" fmla="*/ 2000250 w 2000250"/>
                  <a:gd name="connsiteY3" fmla="*/ 0 h 717550"/>
                  <a:gd name="connsiteX4" fmla="*/ 406400 w 2000250"/>
                  <a:gd name="connsiteY4" fmla="*/ 12700 h 717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0250" h="717550">
                    <a:moveTo>
                      <a:pt x="406400" y="12700"/>
                    </a:moveTo>
                    <a:lnTo>
                      <a:pt x="0" y="717550"/>
                    </a:lnTo>
                    <a:lnTo>
                      <a:pt x="1631950" y="717550"/>
                    </a:lnTo>
                    <a:lnTo>
                      <a:pt x="2000250" y="0"/>
                    </a:lnTo>
                    <a:lnTo>
                      <a:pt x="406400" y="12700"/>
                    </a:ln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/>
              </a:p>
            </p:txBody>
          </p:sp>
          <p:sp>
            <p:nvSpPr>
              <p:cNvPr id="84" name="任意多边形: 形状 83">
                <a:extLst>
                  <a:ext uri="{FF2B5EF4-FFF2-40B4-BE49-F238E27FC236}">
                    <a16:creationId xmlns:a16="http://schemas.microsoft.com/office/drawing/2014/main" id="{CF7A9F1B-AE10-2326-EFCA-0C479099BD80}"/>
                  </a:ext>
                </a:extLst>
              </p:cNvPr>
              <p:cNvSpPr/>
              <p:nvPr/>
            </p:nvSpPr>
            <p:spPr>
              <a:xfrm>
                <a:off x="9655552" y="3165168"/>
                <a:ext cx="2000250" cy="717550"/>
              </a:xfrm>
              <a:custGeom>
                <a:avLst/>
                <a:gdLst>
                  <a:gd name="connsiteX0" fmla="*/ 406400 w 2000250"/>
                  <a:gd name="connsiteY0" fmla="*/ 12700 h 717550"/>
                  <a:gd name="connsiteX1" fmla="*/ 0 w 2000250"/>
                  <a:gd name="connsiteY1" fmla="*/ 717550 h 717550"/>
                  <a:gd name="connsiteX2" fmla="*/ 1631950 w 2000250"/>
                  <a:gd name="connsiteY2" fmla="*/ 717550 h 717550"/>
                  <a:gd name="connsiteX3" fmla="*/ 2000250 w 2000250"/>
                  <a:gd name="connsiteY3" fmla="*/ 0 h 717550"/>
                  <a:gd name="connsiteX4" fmla="*/ 406400 w 2000250"/>
                  <a:gd name="connsiteY4" fmla="*/ 12700 h 717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0250" h="717550">
                    <a:moveTo>
                      <a:pt x="406400" y="12700"/>
                    </a:moveTo>
                    <a:lnTo>
                      <a:pt x="0" y="717550"/>
                    </a:lnTo>
                    <a:lnTo>
                      <a:pt x="1631950" y="717550"/>
                    </a:lnTo>
                    <a:lnTo>
                      <a:pt x="2000250" y="0"/>
                    </a:lnTo>
                    <a:lnTo>
                      <a:pt x="406400" y="12700"/>
                    </a:lnTo>
                    <a:close/>
                  </a:path>
                </a:pathLst>
              </a:custGeom>
              <a:solidFill>
                <a:srgbClr val="D9D9D9">
                  <a:alpha val="8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86" name="任意多边形: 形状 85">
                <a:extLst>
                  <a:ext uri="{FF2B5EF4-FFF2-40B4-BE49-F238E27FC236}">
                    <a16:creationId xmlns:a16="http://schemas.microsoft.com/office/drawing/2014/main" id="{CA50F37B-9A47-68A2-979D-5408ACC79CB5}"/>
                  </a:ext>
                </a:extLst>
              </p:cNvPr>
              <p:cNvSpPr/>
              <p:nvPr/>
            </p:nvSpPr>
            <p:spPr>
              <a:xfrm>
                <a:off x="9641510" y="3819485"/>
                <a:ext cx="2000250" cy="717550"/>
              </a:xfrm>
              <a:custGeom>
                <a:avLst/>
                <a:gdLst>
                  <a:gd name="connsiteX0" fmla="*/ 406400 w 2000250"/>
                  <a:gd name="connsiteY0" fmla="*/ 12700 h 717550"/>
                  <a:gd name="connsiteX1" fmla="*/ 0 w 2000250"/>
                  <a:gd name="connsiteY1" fmla="*/ 717550 h 717550"/>
                  <a:gd name="connsiteX2" fmla="*/ 1631950 w 2000250"/>
                  <a:gd name="connsiteY2" fmla="*/ 717550 h 717550"/>
                  <a:gd name="connsiteX3" fmla="*/ 2000250 w 2000250"/>
                  <a:gd name="connsiteY3" fmla="*/ 0 h 717550"/>
                  <a:gd name="connsiteX4" fmla="*/ 406400 w 2000250"/>
                  <a:gd name="connsiteY4" fmla="*/ 12700 h 717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0250" h="717550">
                    <a:moveTo>
                      <a:pt x="406400" y="12700"/>
                    </a:moveTo>
                    <a:lnTo>
                      <a:pt x="0" y="717550"/>
                    </a:lnTo>
                    <a:lnTo>
                      <a:pt x="1631950" y="717550"/>
                    </a:lnTo>
                    <a:lnTo>
                      <a:pt x="2000250" y="0"/>
                    </a:lnTo>
                    <a:lnTo>
                      <a:pt x="406400" y="12700"/>
                    </a:lnTo>
                    <a:close/>
                  </a:path>
                </a:pathLst>
              </a:custGeom>
              <a:solidFill>
                <a:srgbClr val="D9D9D9">
                  <a:alpha val="8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/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0CA33A90-30DC-CC7B-C55D-843CB54B6F21}"/>
                  </a:ext>
                </a:extLst>
              </p:cNvPr>
              <p:cNvSpPr/>
              <p:nvPr/>
            </p:nvSpPr>
            <p:spPr>
              <a:xfrm>
                <a:off x="9951273" y="3900280"/>
                <a:ext cx="800100" cy="4593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F280C871-7A49-C4E7-9A3D-283352FE8380}"/>
                  </a:ext>
                </a:extLst>
              </p:cNvPr>
              <p:cNvSpPr/>
              <p:nvPr/>
            </p:nvSpPr>
            <p:spPr>
              <a:xfrm>
                <a:off x="10448703" y="3345238"/>
                <a:ext cx="800100" cy="4593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90" name="任意多边形: 形状 89">
                <a:extLst>
                  <a:ext uri="{FF2B5EF4-FFF2-40B4-BE49-F238E27FC236}">
                    <a16:creationId xmlns:a16="http://schemas.microsoft.com/office/drawing/2014/main" id="{CCAE04CF-A158-3F73-D73B-D20979F46103}"/>
                  </a:ext>
                </a:extLst>
              </p:cNvPr>
              <p:cNvSpPr/>
              <p:nvPr/>
            </p:nvSpPr>
            <p:spPr>
              <a:xfrm>
                <a:off x="10953750" y="3921125"/>
                <a:ext cx="520700" cy="298450"/>
              </a:xfrm>
              <a:custGeom>
                <a:avLst/>
                <a:gdLst>
                  <a:gd name="connsiteX0" fmla="*/ 190500 w 520700"/>
                  <a:gd name="connsiteY0" fmla="*/ 0 h 298450"/>
                  <a:gd name="connsiteX1" fmla="*/ 0 w 520700"/>
                  <a:gd name="connsiteY1" fmla="*/ 292100 h 298450"/>
                  <a:gd name="connsiteX2" fmla="*/ 336550 w 520700"/>
                  <a:gd name="connsiteY2" fmla="*/ 298450 h 298450"/>
                  <a:gd name="connsiteX3" fmla="*/ 520700 w 520700"/>
                  <a:gd name="connsiteY3" fmla="*/ 0 h 298450"/>
                  <a:gd name="connsiteX4" fmla="*/ 190500 w 520700"/>
                  <a:gd name="connsiteY4" fmla="*/ 0 h 298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0700" h="298450">
                    <a:moveTo>
                      <a:pt x="190500" y="0"/>
                    </a:moveTo>
                    <a:lnTo>
                      <a:pt x="0" y="292100"/>
                    </a:lnTo>
                    <a:lnTo>
                      <a:pt x="336550" y="298450"/>
                    </a:lnTo>
                    <a:lnTo>
                      <a:pt x="520700" y="0"/>
                    </a:lnTo>
                    <a:lnTo>
                      <a:pt x="19050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文本框 47">
                  <a:extLst>
                    <a:ext uri="{FF2B5EF4-FFF2-40B4-BE49-F238E27FC236}">
                      <a16:creationId xmlns:a16="http://schemas.microsoft.com/office/drawing/2014/main" id="{14DECCCB-43C0-4FD5-B884-88F56F66D6D0}"/>
                    </a:ext>
                  </a:extLst>
                </p:cNvPr>
                <p:cNvSpPr txBox="1"/>
                <p:nvPr/>
              </p:nvSpPr>
              <p:spPr>
                <a:xfrm>
                  <a:off x="4674949" y="4913252"/>
                  <a:ext cx="320472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48" name="文本框 47">
                  <a:extLst>
                    <a:ext uri="{FF2B5EF4-FFF2-40B4-BE49-F238E27FC236}">
                      <a16:creationId xmlns:a16="http://schemas.microsoft.com/office/drawing/2014/main" id="{14DECCCB-43C0-4FD5-B884-88F56F66D6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4949" y="4913252"/>
                  <a:ext cx="320472" cy="307777"/>
                </a:xfrm>
                <a:prstGeom prst="rect">
                  <a:avLst/>
                </a:prstGeom>
                <a:blipFill>
                  <a:blip r:embed="rId22"/>
                  <a:stretch>
                    <a:fillRect l="-15094" r="-3774" b="-16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文本框 48">
                  <a:extLst>
                    <a:ext uri="{FF2B5EF4-FFF2-40B4-BE49-F238E27FC236}">
                      <a16:creationId xmlns:a16="http://schemas.microsoft.com/office/drawing/2014/main" id="{81206B79-9520-42FE-9E60-1B9912309C6A}"/>
                    </a:ext>
                  </a:extLst>
                </p:cNvPr>
                <p:cNvSpPr txBox="1"/>
                <p:nvPr/>
              </p:nvSpPr>
              <p:spPr>
                <a:xfrm>
                  <a:off x="4406413" y="4195184"/>
                  <a:ext cx="3264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49" name="文本框 48">
                  <a:extLst>
                    <a:ext uri="{FF2B5EF4-FFF2-40B4-BE49-F238E27FC236}">
                      <a16:creationId xmlns:a16="http://schemas.microsoft.com/office/drawing/2014/main" id="{81206B79-9520-42FE-9E60-1B9912309C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06413" y="4195184"/>
                  <a:ext cx="326435" cy="307777"/>
                </a:xfrm>
                <a:prstGeom prst="rect">
                  <a:avLst/>
                </a:prstGeom>
                <a:blipFill>
                  <a:blip r:embed="rId23"/>
                  <a:stretch>
                    <a:fillRect l="-14815" r="-5556" b="-16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文本框 49">
                  <a:extLst>
                    <a:ext uri="{FF2B5EF4-FFF2-40B4-BE49-F238E27FC236}">
                      <a16:creationId xmlns:a16="http://schemas.microsoft.com/office/drawing/2014/main" id="{A14F56BB-9EF8-49AD-8DD1-E394510C29B1}"/>
                    </a:ext>
                  </a:extLst>
                </p:cNvPr>
                <p:cNvSpPr txBox="1"/>
                <p:nvPr/>
              </p:nvSpPr>
              <p:spPr>
                <a:xfrm>
                  <a:off x="5247049" y="4117326"/>
                  <a:ext cx="3264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50" name="文本框 49">
                  <a:extLst>
                    <a:ext uri="{FF2B5EF4-FFF2-40B4-BE49-F238E27FC236}">
                      <a16:creationId xmlns:a16="http://schemas.microsoft.com/office/drawing/2014/main" id="{A14F56BB-9EF8-49AD-8DD1-E394510C29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7049" y="4117326"/>
                  <a:ext cx="326435" cy="307777"/>
                </a:xfrm>
                <a:prstGeom prst="rect">
                  <a:avLst/>
                </a:prstGeom>
                <a:blipFill>
                  <a:blip r:embed="rId24"/>
                  <a:stretch>
                    <a:fillRect l="-14815" r="-5556" b="-18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文本框 50">
                  <a:extLst>
                    <a:ext uri="{FF2B5EF4-FFF2-40B4-BE49-F238E27FC236}">
                      <a16:creationId xmlns:a16="http://schemas.microsoft.com/office/drawing/2014/main" id="{FFC200F8-36FB-4CF3-AB13-590993002991}"/>
                    </a:ext>
                  </a:extLst>
                </p:cNvPr>
                <p:cNvSpPr txBox="1"/>
                <p:nvPr/>
              </p:nvSpPr>
              <p:spPr>
                <a:xfrm>
                  <a:off x="4951928" y="3644664"/>
                  <a:ext cx="3264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51" name="文本框 50">
                  <a:extLst>
                    <a:ext uri="{FF2B5EF4-FFF2-40B4-BE49-F238E27FC236}">
                      <a16:creationId xmlns:a16="http://schemas.microsoft.com/office/drawing/2014/main" id="{FFC200F8-36FB-4CF3-AB13-5909930029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1928" y="3644664"/>
                  <a:ext cx="326435" cy="307777"/>
                </a:xfrm>
                <a:prstGeom prst="rect">
                  <a:avLst/>
                </a:prstGeom>
                <a:blipFill>
                  <a:blip r:embed="rId25"/>
                  <a:stretch>
                    <a:fillRect l="-16981" r="-5660" b="-1372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箭头: 右 2">
            <a:extLst>
              <a:ext uri="{FF2B5EF4-FFF2-40B4-BE49-F238E27FC236}">
                <a16:creationId xmlns:a16="http://schemas.microsoft.com/office/drawing/2014/main" id="{D60F559A-46D3-DFB6-5A5E-054BC6B7722B}"/>
              </a:ext>
            </a:extLst>
          </p:cNvPr>
          <p:cNvSpPr/>
          <p:nvPr/>
        </p:nvSpPr>
        <p:spPr>
          <a:xfrm>
            <a:off x="8720279" y="3446126"/>
            <a:ext cx="525336" cy="3029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箭头: 右 22">
            <a:extLst>
              <a:ext uri="{FF2B5EF4-FFF2-40B4-BE49-F238E27FC236}">
                <a16:creationId xmlns:a16="http://schemas.microsoft.com/office/drawing/2014/main" id="{77DE4AEB-0600-16E2-A31A-BBF23E2EF396}"/>
              </a:ext>
            </a:extLst>
          </p:cNvPr>
          <p:cNvSpPr/>
          <p:nvPr/>
        </p:nvSpPr>
        <p:spPr>
          <a:xfrm>
            <a:off x="3287987" y="3466697"/>
            <a:ext cx="519501" cy="3029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5868FCE-2FD9-8144-F261-4196B68A490D}"/>
              </a:ext>
            </a:extLst>
          </p:cNvPr>
          <p:cNvSpPr txBox="1"/>
          <p:nvPr/>
        </p:nvSpPr>
        <p:spPr>
          <a:xfrm>
            <a:off x="3547629" y="4869804"/>
            <a:ext cx="2778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Build the region adjacency graph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63B9ACB-4A2E-1BFE-95E9-A4BD0578D90E}"/>
              </a:ext>
            </a:extLst>
          </p:cNvPr>
          <p:cNvSpPr txBox="1"/>
          <p:nvPr/>
        </p:nvSpPr>
        <p:spPr>
          <a:xfrm>
            <a:off x="6267317" y="4871286"/>
            <a:ext cx="2778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Enumerate the region supporting trees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2889FC5A-1F21-F198-BC2A-CBF209C4743B}"/>
              </a:ext>
            </a:extLst>
          </p:cNvPr>
          <p:cNvSpPr txBox="1"/>
          <p:nvPr/>
        </p:nvSpPr>
        <p:spPr>
          <a:xfrm>
            <a:off x="9107258" y="4873589"/>
            <a:ext cx="2456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Merge layers with the X-junction hints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BC89E306-A28D-37A3-BB1F-ADC1A25ADC05}"/>
              </a:ext>
            </a:extLst>
          </p:cNvPr>
          <p:cNvSpPr txBox="1"/>
          <p:nvPr/>
        </p:nvSpPr>
        <p:spPr>
          <a:xfrm>
            <a:off x="1074520" y="4872427"/>
            <a:ext cx="2071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Input seg. image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1" name="组合 150">
            <a:extLst>
              <a:ext uri="{FF2B5EF4-FFF2-40B4-BE49-F238E27FC236}">
                <a16:creationId xmlns:a16="http://schemas.microsoft.com/office/drawing/2014/main" id="{29A475EB-B0B9-6110-68BB-0104202328AF}"/>
              </a:ext>
            </a:extLst>
          </p:cNvPr>
          <p:cNvGrpSpPr/>
          <p:nvPr/>
        </p:nvGrpSpPr>
        <p:grpSpPr>
          <a:xfrm>
            <a:off x="1184351" y="2621486"/>
            <a:ext cx="1839823" cy="2028826"/>
            <a:chOff x="4026527" y="3097940"/>
            <a:chExt cx="1839823" cy="2028826"/>
          </a:xfrm>
        </p:grpSpPr>
        <p:sp>
          <p:nvSpPr>
            <p:cNvPr id="152" name="矩形 151">
              <a:extLst>
                <a:ext uri="{FF2B5EF4-FFF2-40B4-BE49-F238E27FC236}">
                  <a16:creationId xmlns:a16="http://schemas.microsoft.com/office/drawing/2014/main" id="{029EFCAE-EBF4-B3BB-E400-40274E49E0FD}"/>
                </a:ext>
              </a:extLst>
            </p:cNvPr>
            <p:cNvSpPr/>
            <p:nvPr/>
          </p:nvSpPr>
          <p:spPr>
            <a:xfrm>
              <a:off x="4026527" y="3097940"/>
              <a:ext cx="1839823" cy="2028826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3" name="椭圆 152">
              <a:extLst>
                <a:ext uri="{FF2B5EF4-FFF2-40B4-BE49-F238E27FC236}">
                  <a16:creationId xmlns:a16="http://schemas.microsoft.com/office/drawing/2014/main" id="{75431D46-CCFD-2595-368E-2C33510B824E}"/>
                </a:ext>
              </a:extLst>
            </p:cNvPr>
            <p:cNvSpPr/>
            <p:nvPr/>
          </p:nvSpPr>
          <p:spPr>
            <a:xfrm>
              <a:off x="4141434" y="3656940"/>
              <a:ext cx="976567" cy="976567"/>
            </a:xfrm>
            <a:prstGeom prst="ellipse">
              <a:avLst/>
            </a:prstGeom>
            <a:solidFill>
              <a:srgbClr val="D6F6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4" name="矩形 153">
              <a:extLst>
                <a:ext uri="{FF2B5EF4-FFF2-40B4-BE49-F238E27FC236}">
                  <a16:creationId xmlns:a16="http://schemas.microsoft.com/office/drawing/2014/main" id="{A0F9FA26-2187-4802-1CAD-F7B91D3B83B2}"/>
                </a:ext>
              </a:extLst>
            </p:cNvPr>
            <p:cNvSpPr/>
            <p:nvPr/>
          </p:nvSpPr>
          <p:spPr>
            <a:xfrm>
              <a:off x="5194042" y="3447437"/>
              <a:ext cx="554989" cy="775499"/>
            </a:xfrm>
            <a:prstGeom prst="rect">
              <a:avLst/>
            </a:prstGeom>
            <a:solidFill>
              <a:srgbClr val="9DC3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5" name="椭圆 154">
              <a:extLst>
                <a:ext uri="{FF2B5EF4-FFF2-40B4-BE49-F238E27FC236}">
                  <a16:creationId xmlns:a16="http://schemas.microsoft.com/office/drawing/2014/main" id="{71BDB38B-23B5-5DB9-A051-9F178BF24CDC}"/>
                </a:ext>
              </a:extLst>
            </p:cNvPr>
            <p:cNvSpPr/>
            <p:nvPr/>
          </p:nvSpPr>
          <p:spPr>
            <a:xfrm>
              <a:off x="4673389" y="3820674"/>
              <a:ext cx="1053161" cy="1053161"/>
            </a:xfrm>
            <a:prstGeom prst="ellipse">
              <a:avLst/>
            </a:prstGeom>
            <a:solidFill>
              <a:srgbClr val="D694B5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6" name="文本框 155">
                  <a:extLst>
                    <a:ext uri="{FF2B5EF4-FFF2-40B4-BE49-F238E27FC236}">
                      <a16:creationId xmlns:a16="http://schemas.microsoft.com/office/drawing/2014/main" id="{C819533E-ECA6-7B95-E76D-9517986F207F}"/>
                    </a:ext>
                  </a:extLst>
                </p:cNvPr>
                <p:cNvSpPr txBox="1"/>
                <p:nvPr/>
              </p:nvSpPr>
              <p:spPr>
                <a:xfrm>
                  <a:off x="4074824" y="3179702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56" name="文本框 155">
                  <a:extLst>
                    <a:ext uri="{FF2B5EF4-FFF2-40B4-BE49-F238E27FC236}">
                      <a16:creationId xmlns:a16="http://schemas.microsoft.com/office/drawing/2014/main" id="{C819533E-ECA6-7B95-E76D-9517986F20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4824" y="3179702"/>
                  <a:ext cx="472356" cy="374270"/>
                </a:xfrm>
                <a:prstGeom prst="rect">
                  <a:avLst/>
                </a:prstGeom>
                <a:blipFill>
                  <a:blip r:embed="rId3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7" name="文本框 156">
                  <a:extLst>
                    <a:ext uri="{FF2B5EF4-FFF2-40B4-BE49-F238E27FC236}">
                      <a16:creationId xmlns:a16="http://schemas.microsoft.com/office/drawing/2014/main" id="{3B5D0798-E965-D23B-AA96-E38052AAB339}"/>
                    </a:ext>
                  </a:extLst>
                </p:cNvPr>
                <p:cNvSpPr txBox="1"/>
                <p:nvPr/>
              </p:nvSpPr>
              <p:spPr>
                <a:xfrm>
                  <a:off x="4297411" y="3775250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57" name="文本框 156">
                  <a:extLst>
                    <a:ext uri="{FF2B5EF4-FFF2-40B4-BE49-F238E27FC236}">
                      <a16:creationId xmlns:a16="http://schemas.microsoft.com/office/drawing/2014/main" id="{3B5D0798-E965-D23B-AA96-E38052AAB3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97411" y="3775250"/>
                  <a:ext cx="472356" cy="374270"/>
                </a:xfrm>
                <a:prstGeom prst="rect">
                  <a:avLst/>
                </a:prstGeom>
                <a:blipFill>
                  <a:blip r:embed="rId3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文本框 157">
                  <a:extLst>
                    <a:ext uri="{FF2B5EF4-FFF2-40B4-BE49-F238E27FC236}">
                      <a16:creationId xmlns:a16="http://schemas.microsoft.com/office/drawing/2014/main" id="{9E3CB3C2-1582-9828-4FAB-C465E2C3C674}"/>
                    </a:ext>
                  </a:extLst>
                </p:cNvPr>
                <p:cNvSpPr txBox="1"/>
                <p:nvPr/>
              </p:nvSpPr>
              <p:spPr>
                <a:xfrm>
                  <a:off x="5227716" y="3469805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58" name="文本框 157">
                  <a:extLst>
                    <a:ext uri="{FF2B5EF4-FFF2-40B4-BE49-F238E27FC236}">
                      <a16:creationId xmlns:a16="http://schemas.microsoft.com/office/drawing/2014/main" id="{9E3CB3C2-1582-9828-4FAB-C465E2C3C6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7716" y="3469805"/>
                  <a:ext cx="472356" cy="374270"/>
                </a:xfrm>
                <a:prstGeom prst="rect">
                  <a:avLst/>
                </a:prstGeom>
                <a:blipFill>
                  <a:blip r:embed="rId3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9" name="文本框 158">
                  <a:extLst>
                    <a:ext uri="{FF2B5EF4-FFF2-40B4-BE49-F238E27FC236}">
                      <a16:creationId xmlns:a16="http://schemas.microsoft.com/office/drawing/2014/main" id="{001C84AA-94EB-DF05-E42B-F93215E9E496}"/>
                    </a:ext>
                  </a:extLst>
                </p:cNvPr>
                <p:cNvSpPr txBox="1"/>
                <p:nvPr/>
              </p:nvSpPr>
              <p:spPr>
                <a:xfrm>
                  <a:off x="4676538" y="4017243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59" name="文本框 158">
                  <a:extLst>
                    <a:ext uri="{FF2B5EF4-FFF2-40B4-BE49-F238E27FC236}">
                      <a16:creationId xmlns:a16="http://schemas.microsoft.com/office/drawing/2014/main" id="{001C84AA-94EB-DF05-E42B-F93215E9E4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6538" y="4017243"/>
                  <a:ext cx="472356" cy="374270"/>
                </a:xfrm>
                <a:prstGeom prst="rect">
                  <a:avLst/>
                </a:prstGeom>
                <a:blipFill>
                  <a:blip r:embed="rId3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0" name="文本框 159">
                  <a:extLst>
                    <a:ext uri="{FF2B5EF4-FFF2-40B4-BE49-F238E27FC236}">
                      <a16:creationId xmlns:a16="http://schemas.microsoft.com/office/drawing/2014/main" id="{350802EF-8B0A-103D-97DC-28114018D2AE}"/>
                    </a:ext>
                  </a:extLst>
                </p:cNvPr>
                <p:cNvSpPr txBox="1"/>
                <p:nvPr/>
              </p:nvSpPr>
              <p:spPr>
                <a:xfrm>
                  <a:off x="5165211" y="3849337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60" name="文本框 159">
                  <a:extLst>
                    <a:ext uri="{FF2B5EF4-FFF2-40B4-BE49-F238E27FC236}">
                      <a16:creationId xmlns:a16="http://schemas.microsoft.com/office/drawing/2014/main" id="{350802EF-8B0A-103D-97DC-28114018D2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5211" y="3849337"/>
                  <a:ext cx="472356" cy="374270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1" name="文本框 160">
                  <a:extLst>
                    <a:ext uri="{FF2B5EF4-FFF2-40B4-BE49-F238E27FC236}">
                      <a16:creationId xmlns:a16="http://schemas.microsoft.com/office/drawing/2014/main" id="{A9B00ABA-FE21-8D22-8B6D-15153C1B5C6E}"/>
                    </a:ext>
                  </a:extLst>
                </p:cNvPr>
                <p:cNvSpPr txBox="1"/>
                <p:nvPr/>
              </p:nvSpPr>
              <p:spPr>
                <a:xfrm>
                  <a:off x="5075643" y="4298111"/>
                  <a:ext cx="472356" cy="3742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61" name="文本框 160">
                  <a:extLst>
                    <a:ext uri="{FF2B5EF4-FFF2-40B4-BE49-F238E27FC236}">
                      <a16:creationId xmlns:a16="http://schemas.microsoft.com/office/drawing/2014/main" id="{A9B00ABA-FE21-8D22-8B6D-15153C1B5C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5643" y="4298111"/>
                  <a:ext cx="472356" cy="374270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5" name="内容占位符 1">
            <a:extLst>
              <a:ext uri="{FF2B5EF4-FFF2-40B4-BE49-F238E27FC236}">
                <a16:creationId xmlns:a16="http://schemas.microsoft.com/office/drawing/2014/main" id="{7956439F-EAB0-D6C1-F0F4-94F0822347C2}"/>
              </a:ext>
            </a:extLst>
          </p:cNvPr>
          <p:cNvSpPr txBox="1">
            <a:spLocks/>
          </p:cNvSpPr>
          <p:nvPr/>
        </p:nvSpPr>
        <p:spPr>
          <a:xfrm>
            <a:off x="1006137" y="5823258"/>
            <a:ext cx="10558585" cy="5688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05992" indent="-305992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9984" indent="-305992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99978" indent="-269993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1969" indent="-2339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1960" indent="-2339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995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99945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99938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99930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chemeClr val="tx1"/>
              </a:buClr>
              <a:buNone/>
            </a:pPr>
            <a:r>
              <a:rPr kumimoji="1" lang="en-US" altLang="zh-CN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region adjacency graph implies the space of region supporting trees.</a:t>
            </a:r>
          </a:p>
        </p:txBody>
      </p:sp>
      <p:sp>
        <p:nvSpPr>
          <p:cNvPr id="5" name="箭头: 右 4">
            <a:extLst>
              <a:ext uri="{FF2B5EF4-FFF2-40B4-BE49-F238E27FC236}">
                <a16:creationId xmlns:a16="http://schemas.microsoft.com/office/drawing/2014/main" id="{43AB31DE-0308-BB85-BA61-A079D0F285C4}"/>
              </a:ext>
            </a:extLst>
          </p:cNvPr>
          <p:cNvSpPr/>
          <p:nvPr/>
        </p:nvSpPr>
        <p:spPr>
          <a:xfrm>
            <a:off x="5998284" y="3466697"/>
            <a:ext cx="525336" cy="3029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23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26" grpId="0"/>
      <p:bldP spid="27" grpId="0"/>
      <p:bldP spid="29" grpId="0"/>
      <p:bldP spid="165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F05DB31-AA25-346B-301B-24D54ADA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1.1 Building the region adjacency graph </a:t>
            </a:r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DF6D9EC8-55FD-9784-8E76-FFB17A8C2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15650" cy="1079454"/>
          </a:xfrm>
        </p:spPr>
        <p:txBody>
          <a:bodyPr vert="horz" lIns="91440" tIns="45720" rIns="91440" bIns="45720" rtlCol="0">
            <a:normAutofit/>
          </a:bodyPr>
          <a:lstStyle/>
          <a:p>
            <a:pPr algn="just"/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Directly enumerating over all region supporting trees from the initial region adjacency graph is rather expensive.</a:t>
            </a:r>
            <a:endParaRPr lang="zh-CN" altLang="en-US" kern="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D8804C5B-901F-186F-BDF2-505F9C51AAFD}"/>
              </a:ext>
            </a:extLst>
          </p:cNvPr>
          <p:cNvGrpSpPr/>
          <p:nvPr/>
        </p:nvGrpSpPr>
        <p:grpSpPr>
          <a:xfrm>
            <a:off x="1119089" y="3066119"/>
            <a:ext cx="2052330" cy="1872352"/>
            <a:chOff x="-62884" y="536087"/>
            <a:chExt cx="2796515" cy="2551276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7C9C1A53-2944-5BE4-B909-6750B2E28D70}"/>
                </a:ext>
              </a:extLst>
            </p:cNvPr>
            <p:cNvSpPr/>
            <p:nvPr/>
          </p:nvSpPr>
          <p:spPr>
            <a:xfrm>
              <a:off x="-4255" y="536087"/>
              <a:ext cx="2506951" cy="2551276"/>
            </a:xfrm>
            <a:prstGeom prst="rect">
              <a:avLst/>
            </a:prstGeom>
            <a:solidFill>
              <a:srgbClr val="FFF2CC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9AA17DF0-5E1E-A135-E597-D97327728129}"/>
                </a:ext>
              </a:extLst>
            </p:cNvPr>
            <p:cNvSpPr/>
            <p:nvPr/>
          </p:nvSpPr>
          <p:spPr>
            <a:xfrm>
              <a:off x="284412" y="640511"/>
              <a:ext cx="1530123" cy="1599781"/>
            </a:xfrm>
            <a:prstGeom prst="ellipse">
              <a:avLst/>
            </a:prstGeom>
            <a:solidFill>
              <a:srgbClr val="E2A66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38739E48-06C0-2FFA-60D9-365603B926B5}"/>
                </a:ext>
              </a:extLst>
            </p:cNvPr>
            <p:cNvSpPr/>
            <p:nvPr/>
          </p:nvSpPr>
          <p:spPr>
            <a:xfrm>
              <a:off x="950721" y="888790"/>
              <a:ext cx="626839" cy="746878"/>
            </a:xfrm>
            <a:prstGeom prst="rect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>
                <a:latin typeface="Cambria Math" panose="02040503050406030204" pitchFamily="18" charset="0"/>
              </a:endParaRPr>
            </a:p>
          </p:txBody>
        </p:sp>
        <p:sp>
          <p:nvSpPr>
            <p:cNvPr id="12" name="等腰三角形 94">
              <a:extLst>
                <a:ext uri="{FF2B5EF4-FFF2-40B4-BE49-F238E27FC236}">
                  <a16:creationId xmlns:a16="http://schemas.microsoft.com/office/drawing/2014/main" id="{882108F9-9BCA-B9C4-E032-A15125D0F6FC}"/>
                </a:ext>
              </a:extLst>
            </p:cNvPr>
            <p:cNvSpPr/>
            <p:nvPr/>
          </p:nvSpPr>
          <p:spPr>
            <a:xfrm rot="9287202">
              <a:off x="1768041" y="1387795"/>
              <a:ext cx="965590" cy="1260046"/>
            </a:xfrm>
            <a:custGeom>
              <a:avLst/>
              <a:gdLst>
                <a:gd name="connsiteX0" fmla="*/ 0 w 1035704"/>
                <a:gd name="connsiteY0" fmla="*/ 1972017 h 1972017"/>
                <a:gd name="connsiteX1" fmla="*/ 563568 w 1035704"/>
                <a:gd name="connsiteY1" fmla="*/ 0 h 1972017"/>
                <a:gd name="connsiteX2" fmla="*/ 1035704 w 1035704"/>
                <a:gd name="connsiteY2" fmla="*/ 1972017 h 1972017"/>
                <a:gd name="connsiteX3" fmla="*/ 0 w 1035704"/>
                <a:gd name="connsiteY3" fmla="*/ 1972017 h 1972017"/>
                <a:gd name="connsiteX0" fmla="*/ 0 w 1035704"/>
                <a:gd name="connsiteY0" fmla="*/ 463257 h 463257"/>
                <a:gd name="connsiteX1" fmla="*/ 37788 w 1035704"/>
                <a:gd name="connsiteY1" fmla="*/ 0 h 463257"/>
                <a:gd name="connsiteX2" fmla="*/ 1035704 w 1035704"/>
                <a:gd name="connsiteY2" fmla="*/ 463257 h 463257"/>
                <a:gd name="connsiteX3" fmla="*/ 0 w 1035704"/>
                <a:gd name="connsiteY3" fmla="*/ 463257 h 463257"/>
                <a:gd name="connsiteX0" fmla="*/ 7932 w 1043636"/>
                <a:gd name="connsiteY0" fmla="*/ 470877 h 470877"/>
                <a:gd name="connsiteX1" fmla="*/ 0 w 1043636"/>
                <a:gd name="connsiteY1" fmla="*/ 0 h 470877"/>
                <a:gd name="connsiteX2" fmla="*/ 1043636 w 1043636"/>
                <a:gd name="connsiteY2" fmla="*/ 470877 h 470877"/>
                <a:gd name="connsiteX3" fmla="*/ 7932 w 1043636"/>
                <a:gd name="connsiteY3" fmla="*/ 470877 h 470877"/>
                <a:gd name="connsiteX0" fmla="*/ 7932 w 1202413"/>
                <a:gd name="connsiteY0" fmla="*/ 470877 h 470877"/>
                <a:gd name="connsiteX1" fmla="*/ 0 w 1202413"/>
                <a:gd name="connsiteY1" fmla="*/ 0 h 470877"/>
                <a:gd name="connsiteX2" fmla="*/ 1202413 w 1202413"/>
                <a:gd name="connsiteY2" fmla="*/ 436506 h 470877"/>
                <a:gd name="connsiteX3" fmla="*/ 7932 w 1202413"/>
                <a:gd name="connsiteY3" fmla="*/ 470877 h 470877"/>
                <a:gd name="connsiteX0" fmla="*/ 7932 w 2109856"/>
                <a:gd name="connsiteY0" fmla="*/ 470877 h 470877"/>
                <a:gd name="connsiteX1" fmla="*/ 0 w 2109856"/>
                <a:gd name="connsiteY1" fmla="*/ 0 h 470877"/>
                <a:gd name="connsiteX2" fmla="*/ 2109857 w 2109856"/>
                <a:gd name="connsiteY2" fmla="*/ 329937 h 470877"/>
                <a:gd name="connsiteX3" fmla="*/ 7932 w 2109856"/>
                <a:gd name="connsiteY3" fmla="*/ 470877 h 470877"/>
                <a:gd name="connsiteX0" fmla="*/ 0 w 2101925"/>
                <a:gd name="connsiteY0" fmla="*/ 636145 h 636145"/>
                <a:gd name="connsiteX1" fmla="*/ 812569 w 2101925"/>
                <a:gd name="connsiteY1" fmla="*/ 0 h 636145"/>
                <a:gd name="connsiteX2" fmla="*/ 2101925 w 2101925"/>
                <a:gd name="connsiteY2" fmla="*/ 495205 h 636145"/>
                <a:gd name="connsiteX3" fmla="*/ 0 w 2101925"/>
                <a:gd name="connsiteY3" fmla="*/ 636145 h 636145"/>
                <a:gd name="connsiteX0" fmla="*/ 0 w 2101925"/>
                <a:gd name="connsiteY0" fmla="*/ 427599 h 427599"/>
                <a:gd name="connsiteX1" fmla="*/ 908855 w 2101925"/>
                <a:gd name="connsiteY1" fmla="*/ 0 h 427599"/>
                <a:gd name="connsiteX2" fmla="*/ 2101925 w 2101925"/>
                <a:gd name="connsiteY2" fmla="*/ 286659 h 427599"/>
                <a:gd name="connsiteX3" fmla="*/ 0 w 2101925"/>
                <a:gd name="connsiteY3" fmla="*/ 427599 h 427599"/>
                <a:gd name="connsiteX0" fmla="*/ 0 w 1784731"/>
                <a:gd name="connsiteY0" fmla="*/ 427599 h 427599"/>
                <a:gd name="connsiteX1" fmla="*/ 908855 w 1784731"/>
                <a:gd name="connsiteY1" fmla="*/ 0 h 427599"/>
                <a:gd name="connsiteX2" fmla="*/ 1784731 w 1784731"/>
                <a:gd name="connsiteY2" fmla="*/ 304718 h 427599"/>
                <a:gd name="connsiteX3" fmla="*/ 0 w 1784731"/>
                <a:gd name="connsiteY3" fmla="*/ 427599 h 427599"/>
                <a:gd name="connsiteX0" fmla="*/ 0 w 1784731"/>
                <a:gd name="connsiteY0" fmla="*/ 350938 h 350938"/>
                <a:gd name="connsiteX1" fmla="*/ 973267 w 1784731"/>
                <a:gd name="connsiteY1" fmla="*/ 0 h 350938"/>
                <a:gd name="connsiteX2" fmla="*/ 1784731 w 1784731"/>
                <a:gd name="connsiteY2" fmla="*/ 228057 h 350938"/>
                <a:gd name="connsiteX3" fmla="*/ 0 w 1784731"/>
                <a:gd name="connsiteY3" fmla="*/ 350938 h 350938"/>
                <a:gd name="connsiteX0" fmla="*/ 0 w 1511523"/>
                <a:gd name="connsiteY0" fmla="*/ 350938 h 350938"/>
                <a:gd name="connsiteX1" fmla="*/ 973267 w 1511523"/>
                <a:gd name="connsiteY1" fmla="*/ 0 h 350938"/>
                <a:gd name="connsiteX2" fmla="*/ 1511523 w 1511523"/>
                <a:gd name="connsiteY2" fmla="*/ 249018 h 350938"/>
                <a:gd name="connsiteX3" fmla="*/ 0 w 1511523"/>
                <a:gd name="connsiteY3" fmla="*/ 350938 h 350938"/>
                <a:gd name="connsiteX0" fmla="*/ 0 w 1511523"/>
                <a:gd name="connsiteY0" fmla="*/ 420399 h 420399"/>
                <a:gd name="connsiteX1" fmla="*/ 536836 w 1511523"/>
                <a:gd name="connsiteY1" fmla="*/ 0 h 420399"/>
                <a:gd name="connsiteX2" fmla="*/ 1511523 w 1511523"/>
                <a:gd name="connsiteY2" fmla="*/ 318479 h 420399"/>
                <a:gd name="connsiteX3" fmla="*/ 0 w 1511523"/>
                <a:gd name="connsiteY3" fmla="*/ 420399 h 420399"/>
                <a:gd name="connsiteX0" fmla="*/ 0 w 1511523"/>
                <a:gd name="connsiteY0" fmla="*/ 434907 h 434907"/>
                <a:gd name="connsiteX1" fmla="*/ 578658 w 1511523"/>
                <a:gd name="connsiteY1" fmla="*/ 0 h 434907"/>
                <a:gd name="connsiteX2" fmla="*/ 1511523 w 1511523"/>
                <a:gd name="connsiteY2" fmla="*/ 332987 h 434907"/>
                <a:gd name="connsiteX3" fmla="*/ 0 w 1511523"/>
                <a:gd name="connsiteY3" fmla="*/ 434907 h 434907"/>
                <a:gd name="connsiteX0" fmla="*/ 0 w 1511523"/>
                <a:gd name="connsiteY0" fmla="*/ 509692 h 509692"/>
                <a:gd name="connsiteX1" fmla="*/ 686161 w 1511523"/>
                <a:gd name="connsiteY1" fmla="*/ 0 h 509692"/>
                <a:gd name="connsiteX2" fmla="*/ 1511523 w 1511523"/>
                <a:gd name="connsiteY2" fmla="*/ 407772 h 509692"/>
                <a:gd name="connsiteX3" fmla="*/ 0 w 1511523"/>
                <a:gd name="connsiteY3" fmla="*/ 509692 h 509692"/>
                <a:gd name="connsiteX0" fmla="*/ 0 w 1655265"/>
                <a:gd name="connsiteY0" fmla="*/ 509692 h 509692"/>
                <a:gd name="connsiteX1" fmla="*/ 686161 w 1655265"/>
                <a:gd name="connsiteY1" fmla="*/ 0 h 509692"/>
                <a:gd name="connsiteX2" fmla="*/ 1655265 w 1655265"/>
                <a:gd name="connsiteY2" fmla="*/ 341505 h 509692"/>
                <a:gd name="connsiteX3" fmla="*/ 0 w 1655265"/>
                <a:gd name="connsiteY3" fmla="*/ 509692 h 509692"/>
                <a:gd name="connsiteX0" fmla="*/ 0 w 1793354"/>
                <a:gd name="connsiteY0" fmla="*/ 498021 h 498021"/>
                <a:gd name="connsiteX1" fmla="*/ 824250 w 1793354"/>
                <a:gd name="connsiteY1" fmla="*/ 0 h 498021"/>
                <a:gd name="connsiteX2" fmla="*/ 1793354 w 1793354"/>
                <a:gd name="connsiteY2" fmla="*/ 341505 h 498021"/>
                <a:gd name="connsiteX3" fmla="*/ 0 w 1793354"/>
                <a:gd name="connsiteY3" fmla="*/ 498021 h 498021"/>
                <a:gd name="connsiteX0" fmla="*/ 0 w 1793354"/>
                <a:gd name="connsiteY0" fmla="*/ 701302 h 701302"/>
                <a:gd name="connsiteX1" fmla="*/ 1104128 w 1793354"/>
                <a:gd name="connsiteY1" fmla="*/ 0 h 701302"/>
                <a:gd name="connsiteX2" fmla="*/ 1793354 w 1793354"/>
                <a:gd name="connsiteY2" fmla="*/ 544786 h 701302"/>
                <a:gd name="connsiteX3" fmla="*/ 0 w 1793354"/>
                <a:gd name="connsiteY3" fmla="*/ 701302 h 701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3354" h="701302">
                  <a:moveTo>
                    <a:pt x="0" y="701302"/>
                  </a:moveTo>
                  <a:lnTo>
                    <a:pt x="1104128" y="0"/>
                  </a:lnTo>
                  <a:lnTo>
                    <a:pt x="1793354" y="544786"/>
                  </a:lnTo>
                  <a:lnTo>
                    <a:pt x="0" y="701302"/>
                  </a:lnTo>
                  <a:close/>
                </a:path>
              </a:pathLst>
            </a:custGeom>
            <a:solidFill>
              <a:srgbClr val="A68C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内容占位符 2">
                  <a:extLst>
                    <a:ext uri="{FF2B5EF4-FFF2-40B4-BE49-F238E27FC236}">
                      <a16:creationId xmlns:a16="http://schemas.microsoft.com/office/drawing/2014/main" id="{BE73BD79-D482-3B2A-F172-3060822EA14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-62884" y="603791"/>
                  <a:ext cx="509613" cy="48140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vert="horz" lIns="91440" tIns="45719" rIns="91440" bIns="45719" rtlCol="0">
                  <a:normAutofit fontScale="92500"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6" name="内容占位符 2">
                  <a:extLst>
                    <a:ext uri="{FF2B5EF4-FFF2-40B4-BE49-F238E27FC236}">
                      <a16:creationId xmlns:a16="http://schemas.microsoft.com/office/drawing/2014/main" id="{BF94D553-13CD-4018-9B15-97AD006C62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62884" y="603791"/>
                  <a:ext cx="509613" cy="481400"/>
                </a:xfrm>
                <a:prstGeom prst="rect">
                  <a:avLst/>
                </a:prstGeom>
                <a:blipFill>
                  <a:blip r:embed="rId7"/>
                  <a:stretch>
                    <a:fillRect r="-483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80B55EC8-415F-7C2C-9E04-E0DBD762E31D}"/>
                    </a:ext>
                  </a:extLst>
                </p:cNvPr>
                <p:cNvSpPr txBox="1"/>
                <p:nvPr/>
              </p:nvSpPr>
              <p:spPr>
                <a:xfrm>
                  <a:off x="426753" y="1069803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87" name="文本框 86">
                  <a:extLst>
                    <a:ext uri="{FF2B5EF4-FFF2-40B4-BE49-F238E27FC236}">
                      <a16:creationId xmlns:a16="http://schemas.microsoft.com/office/drawing/2014/main" id="{B1C31615-9BA8-4665-9765-AD4FB49DC2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753" y="1069803"/>
                  <a:ext cx="642067" cy="400110"/>
                </a:xfrm>
                <a:prstGeom prst="rect">
                  <a:avLst/>
                </a:prstGeom>
                <a:blipFill>
                  <a:blip r:embed="rId8"/>
                  <a:stretch>
                    <a:fillRect b="-395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58F6C390-51BE-A479-ADB1-21B0F878EF34}"/>
                    </a:ext>
                  </a:extLst>
                </p:cNvPr>
                <p:cNvSpPr txBox="1"/>
                <p:nvPr/>
              </p:nvSpPr>
              <p:spPr>
                <a:xfrm>
                  <a:off x="988521" y="1087947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88" name="文本框 87">
                  <a:extLst>
                    <a:ext uri="{FF2B5EF4-FFF2-40B4-BE49-F238E27FC236}">
                      <a16:creationId xmlns:a16="http://schemas.microsoft.com/office/drawing/2014/main" id="{6E0790F5-6CF0-428A-ABD1-F56B06D6C6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521" y="1087947"/>
                  <a:ext cx="642067" cy="400110"/>
                </a:xfrm>
                <a:prstGeom prst="rect">
                  <a:avLst/>
                </a:prstGeom>
                <a:blipFill>
                  <a:blip r:embed="rId9"/>
                  <a:stretch>
                    <a:fillRect b="-395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F36AF238-7C4D-6A7B-5267-2ADF84678CDA}"/>
                    </a:ext>
                  </a:extLst>
                </p:cNvPr>
                <p:cNvSpPr txBox="1"/>
                <p:nvPr/>
              </p:nvSpPr>
              <p:spPr>
                <a:xfrm>
                  <a:off x="1852299" y="1683429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89" name="文本框 88">
                  <a:extLst>
                    <a:ext uri="{FF2B5EF4-FFF2-40B4-BE49-F238E27FC236}">
                      <a16:creationId xmlns:a16="http://schemas.microsoft.com/office/drawing/2014/main" id="{B10A2761-F09F-40D9-9A06-AB06E7EB0B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2299" y="1683429"/>
                  <a:ext cx="642067" cy="400110"/>
                </a:xfrm>
                <a:prstGeom prst="rect">
                  <a:avLst/>
                </a:prstGeom>
                <a:blipFill>
                  <a:blip r:embed="rId10"/>
                  <a:stretch>
                    <a:fillRect b="-3673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2FF96F00-4AE8-9555-28E8-F99F4C51B67C}"/>
                </a:ext>
              </a:extLst>
            </p:cNvPr>
            <p:cNvSpPr/>
            <p:nvPr/>
          </p:nvSpPr>
          <p:spPr>
            <a:xfrm>
              <a:off x="254823" y="1677669"/>
              <a:ext cx="1347930" cy="1347930"/>
            </a:xfrm>
            <a:prstGeom prst="ellipse">
              <a:avLst/>
            </a:prstGeom>
            <a:solidFill>
              <a:srgbClr val="7030A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DA900DAD-01E0-45A0-8D1D-5F4A88F5C2F4}"/>
                    </a:ext>
                  </a:extLst>
                </p:cNvPr>
                <p:cNvSpPr txBox="1"/>
                <p:nvPr/>
              </p:nvSpPr>
              <p:spPr>
                <a:xfrm>
                  <a:off x="646688" y="1733377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91" name="文本框 90">
                  <a:extLst>
                    <a:ext uri="{FF2B5EF4-FFF2-40B4-BE49-F238E27FC236}">
                      <a16:creationId xmlns:a16="http://schemas.microsoft.com/office/drawing/2014/main" id="{B8FBAC8D-3D45-4FC3-B4A8-37E853D931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688" y="1733377"/>
                  <a:ext cx="642067" cy="400110"/>
                </a:xfrm>
                <a:prstGeom prst="rect">
                  <a:avLst/>
                </a:prstGeom>
                <a:blipFill>
                  <a:blip r:embed="rId11"/>
                  <a:stretch>
                    <a:fillRect b="-3673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0B2A6008-C594-725B-F2B6-B6450437D9EC}"/>
                    </a:ext>
                  </a:extLst>
                </p:cNvPr>
                <p:cNvSpPr txBox="1"/>
                <p:nvPr/>
              </p:nvSpPr>
              <p:spPr>
                <a:xfrm>
                  <a:off x="639654" y="2357404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92" name="文本框 91">
                  <a:extLst>
                    <a:ext uri="{FF2B5EF4-FFF2-40B4-BE49-F238E27FC236}">
                      <a16:creationId xmlns:a16="http://schemas.microsoft.com/office/drawing/2014/main" id="{52997333-BEF2-40BA-A1E3-8D620F32D7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654" y="2357404"/>
                  <a:ext cx="642067" cy="400110"/>
                </a:xfrm>
                <a:prstGeom prst="rect">
                  <a:avLst/>
                </a:prstGeom>
                <a:blipFill>
                  <a:blip r:embed="rId12"/>
                  <a:stretch>
                    <a:fillRect b="-395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内容占位符 1">
            <a:extLst>
              <a:ext uri="{FF2B5EF4-FFF2-40B4-BE49-F238E27FC236}">
                <a16:creationId xmlns:a16="http://schemas.microsoft.com/office/drawing/2014/main" id="{A8FB9668-7147-3A60-6D00-572CCEAAE259}"/>
              </a:ext>
            </a:extLst>
          </p:cNvPr>
          <p:cNvSpPr txBox="1">
            <a:spLocks/>
          </p:cNvSpPr>
          <p:nvPr/>
        </p:nvSpPr>
        <p:spPr>
          <a:xfrm>
            <a:off x="7938386" y="5164334"/>
            <a:ext cx="3773213" cy="40425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305992" indent="-305992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9984" indent="-305992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99978" indent="-269993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1969" indent="-2339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1960" indent="-2339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995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99945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99938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99930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800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Many region supporting trees</a:t>
            </a:r>
            <a:endParaRPr kumimoji="1" lang="en-US" altLang="zh-CN" dirty="0"/>
          </a:p>
        </p:txBody>
      </p:sp>
      <p:sp>
        <p:nvSpPr>
          <p:cNvPr id="25" name="内容占位符 1">
            <a:extLst>
              <a:ext uri="{FF2B5EF4-FFF2-40B4-BE49-F238E27FC236}">
                <a16:creationId xmlns:a16="http://schemas.microsoft.com/office/drawing/2014/main" id="{0092AEE0-B670-D457-D985-47F369F2AB90}"/>
              </a:ext>
            </a:extLst>
          </p:cNvPr>
          <p:cNvSpPr txBox="1">
            <a:spLocks/>
          </p:cNvSpPr>
          <p:nvPr/>
        </p:nvSpPr>
        <p:spPr>
          <a:xfrm>
            <a:off x="10908373" y="3712181"/>
            <a:ext cx="937987" cy="4892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05992" indent="-305992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9984" indent="-305992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99978" indent="-269993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1969" indent="-2339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1960" indent="-2339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995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99945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99938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99930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1" lang="en-US" altLang="zh-CN" sz="3200" dirty="0"/>
              <a:t>…</a:t>
            </a:r>
          </a:p>
        </p:txBody>
      </p:sp>
      <p:sp>
        <p:nvSpPr>
          <p:cNvPr id="31" name="箭头: 右 30">
            <a:extLst>
              <a:ext uri="{FF2B5EF4-FFF2-40B4-BE49-F238E27FC236}">
                <a16:creationId xmlns:a16="http://schemas.microsoft.com/office/drawing/2014/main" id="{78A43168-30AF-33B3-345E-51E98C25C04F}"/>
              </a:ext>
            </a:extLst>
          </p:cNvPr>
          <p:cNvSpPr/>
          <p:nvPr/>
        </p:nvSpPr>
        <p:spPr>
          <a:xfrm>
            <a:off x="3376995" y="3910897"/>
            <a:ext cx="787525" cy="32753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855CB0D2-0319-E72C-08D8-E107D1A22DE1}"/>
              </a:ext>
            </a:extLst>
          </p:cNvPr>
          <p:cNvSpPr txBox="1"/>
          <p:nvPr/>
        </p:nvSpPr>
        <p:spPr>
          <a:xfrm>
            <a:off x="1070296" y="5164334"/>
            <a:ext cx="2071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Input seg. image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1A640DC-0053-0322-1F92-AFBE6381C2FF}"/>
              </a:ext>
            </a:extLst>
          </p:cNvPr>
          <p:cNvSpPr txBox="1"/>
          <p:nvPr/>
        </p:nvSpPr>
        <p:spPr>
          <a:xfrm>
            <a:off x="4400125" y="5168664"/>
            <a:ext cx="2996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Initial region adj. graph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箭头: 右 2">
            <a:extLst>
              <a:ext uri="{FF2B5EF4-FFF2-40B4-BE49-F238E27FC236}">
                <a16:creationId xmlns:a16="http://schemas.microsoft.com/office/drawing/2014/main" id="{48F03502-A864-7237-D670-9191076CDAC4}"/>
              </a:ext>
            </a:extLst>
          </p:cNvPr>
          <p:cNvSpPr/>
          <p:nvPr/>
        </p:nvSpPr>
        <p:spPr>
          <a:xfrm>
            <a:off x="7417183" y="3907042"/>
            <a:ext cx="787525" cy="32753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椭圆 4">
                <a:extLst>
                  <a:ext uri="{FF2B5EF4-FFF2-40B4-BE49-F238E27FC236}">
                    <a16:creationId xmlns:a16="http://schemas.microsoft.com/office/drawing/2014/main" id="{3854D9FA-1234-61E5-DE7C-82D45204A9EE}"/>
                  </a:ext>
                </a:extLst>
              </p:cNvPr>
              <p:cNvSpPr/>
              <p:nvPr/>
            </p:nvSpPr>
            <p:spPr>
              <a:xfrm>
                <a:off x="9288497" y="3251321"/>
                <a:ext cx="375243" cy="375243"/>
              </a:xfrm>
              <a:prstGeom prst="ellipse">
                <a:avLst/>
              </a:prstGeom>
              <a:solidFill>
                <a:srgbClr val="FFF2CC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椭圆 4">
                <a:extLst>
                  <a:ext uri="{FF2B5EF4-FFF2-40B4-BE49-F238E27FC236}">
                    <a16:creationId xmlns:a16="http://schemas.microsoft.com/office/drawing/2014/main" id="{3854D9FA-1234-61E5-DE7C-82D45204A9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8497" y="3251321"/>
                <a:ext cx="375243" cy="375243"/>
              </a:xfrm>
              <a:prstGeom prst="ellipse">
                <a:avLst/>
              </a:prstGeom>
              <a:blipFill>
                <a:blip r:embed="rId20"/>
                <a:stretch>
                  <a:fillRect l="-4762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5A5C063C-2FA8-97CE-B6D3-EDDD5FAAA288}"/>
                  </a:ext>
                </a:extLst>
              </p:cNvPr>
              <p:cNvSpPr/>
              <p:nvPr/>
            </p:nvSpPr>
            <p:spPr>
              <a:xfrm>
                <a:off x="9288497" y="3833398"/>
                <a:ext cx="375243" cy="375243"/>
              </a:xfrm>
              <a:prstGeom prst="ellipse">
                <a:avLst/>
              </a:prstGeom>
              <a:solidFill>
                <a:srgbClr val="A68C3E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5A5C063C-2FA8-97CE-B6D3-EDDD5FAAA2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8497" y="3833398"/>
                <a:ext cx="375243" cy="375243"/>
              </a:xfrm>
              <a:prstGeom prst="ellipse">
                <a:avLst/>
              </a:prstGeom>
              <a:blipFill>
                <a:blip r:embed="rId21"/>
                <a:stretch>
                  <a:fillRect l="-4762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C745F98E-BCAC-BE16-4B1B-4C441080C810}"/>
                  </a:ext>
                </a:extLst>
              </p:cNvPr>
              <p:cNvSpPr/>
              <p:nvPr/>
            </p:nvSpPr>
            <p:spPr>
              <a:xfrm>
                <a:off x="9288496" y="4516023"/>
                <a:ext cx="375243" cy="375243"/>
              </a:xfrm>
              <a:prstGeom prst="ellipse">
                <a:avLst/>
              </a:prstGeom>
              <a:solidFill>
                <a:srgbClr val="88AA63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C745F98E-BCAC-BE16-4B1B-4C441080C8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8496" y="4516023"/>
                <a:ext cx="375243" cy="375243"/>
              </a:xfrm>
              <a:prstGeom prst="ellipse">
                <a:avLst/>
              </a:prstGeom>
              <a:blipFill>
                <a:blip r:embed="rId22"/>
                <a:stretch>
                  <a:fillRect l="-4762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29C37049-B6A2-7344-9850-EB600B92F47A}"/>
                  </a:ext>
                </a:extLst>
              </p:cNvPr>
              <p:cNvSpPr/>
              <p:nvPr/>
            </p:nvSpPr>
            <p:spPr>
              <a:xfrm>
                <a:off x="10100226" y="4131255"/>
                <a:ext cx="375243" cy="375243"/>
              </a:xfrm>
              <a:prstGeom prst="ellipse">
                <a:avLst/>
              </a:prstGeom>
              <a:solidFill>
                <a:srgbClr val="E2A66F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29C37049-B6A2-7344-9850-EB600B92F4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0226" y="4131255"/>
                <a:ext cx="375243" cy="375243"/>
              </a:xfrm>
              <a:prstGeom prst="ellipse">
                <a:avLst/>
              </a:prstGeom>
              <a:blipFill>
                <a:blip r:embed="rId23"/>
                <a:stretch>
                  <a:fillRect l="-4762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5A25BA99-001D-578B-65E3-2C1BD4E89EB8}"/>
                  </a:ext>
                </a:extLst>
              </p:cNvPr>
              <p:cNvSpPr/>
              <p:nvPr/>
            </p:nvSpPr>
            <p:spPr>
              <a:xfrm>
                <a:off x="8292730" y="3915905"/>
                <a:ext cx="375243" cy="37524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5A25BA99-001D-578B-65E3-2C1BD4E89E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2730" y="3915905"/>
                <a:ext cx="375243" cy="375243"/>
              </a:xfrm>
              <a:prstGeom prst="ellipse">
                <a:avLst/>
              </a:prstGeom>
              <a:blipFill>
                <a:blip r:embed="rId24"/>
                <a:stretch>
                  <a:fillRect l="-4688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11682948-658A-EB73-A3BD-90A515C9FBF3}"/>
                  </a:ext>
                </a:extLst>
              </p:cNvPr>
              <p:cNvSpPr/>
              <p:nvPr/>
            </p:nvSpPr>
            <p:spPr>
              <a:xfrm>
                <a:off x="10735949" y="3251321"/>
                <a:ext cx="375243" cy="375243"/>
              </a:xfrm>
              <a:prstGeom prst="ellipse">
                <a:avLst/>
              </a:prstGeom>
              <a:solidFill>
                <a:srgbClr val="A97EB2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11682948-658A-EB73-A3BD-90A515C9FB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5949" y="3251321"/>
                <a:ext cx="375243" cy="375243"/>
              </a:xfrm>
              <a:prstGeom prst="ellipse">
                <a:avLst/>
              </a:prstGeom>
              <a:blipFill>
                <a:blip r:embed="rId25"/>
                <a:stretch>
                  <a:fillRect l="-4688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4F70985E-11D6-C83F-39AC-BFD48AF5D776}"/>
                  </a:ext>
                </a:extLst>
              </p:cNvPr>
              <p:cNvSpPr/>
              <p:nvPr/>
            </p:nvSpPr>
            <p:spPr>
              <a:xfrm>
                <a:off x="10735948" y="4516023"/>
                <a:ext cx="375243" cy="375243"/>
              </a:xfrm>
              <a:prstGeom prst="ellipse">
                <a:avLst/>
              </a:prstGeom>
              <a:solidFill>
                <a:srgbClr val="9D5F8C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4F70985E-11D6-C83F-39AC-BFD48AF5D7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5948" y="4516023"/>
                <a:ext cx="375243" cy="375243"/>
              </a:xfrm>
              <a:prstGeom prst="ellipse">
                <a:avLst/>
              </a:prstGeom>
              <a:blipFill>
                <a:blip r:embed="rId26"/>
                <a:stretch>
                  <a:fillRect l="-4688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E4BDFC20-0D45-AB36-1E22-60653C2CCE5C}"/>
              </a:ext>
            </a:extLst>
          </p:cNvPr>
          <p:cNvCxnSpPr>
            <a:stCxn id="23" idx="7"/>
            <a:endCxn id="5" idx="2"/>
          </p:cNvCxnSpPr>
          <p:nvPr/>
        </p:nvCxnSpPr>
        <p:spPr>
          <a:xfrm flipV="1">
            <a:off x="8613020" y="3438943"/>
            <a:ext cx="675477" cy="531915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2C2BB3C6-277E-5712-4F31-7A2D4F8BED4A}"/>
              </a:ext>
            </a:extLst>
          </p:cNvPr>
          <p:cNvCxnSpPr>
            <a:cxnSpLocks/>
            <a:stCxn id="5" idx="6"/>
            <a:endCxn id="26" idx="2"/>
          </p:cNvCxnSpPr>
          <p:nvPr/>
        </p:nvCxnSpPr>
        <p:spPr>
          <a:xfrm>
            <a:off x="9663740" y="3438943"/>
            <a:ext cx="1072209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0F9BAE3D-3088-0F25-3E4B-0C9442B17A16}"/>
              </a:ext>
            </a:extLst>
          </p:cNvPr>
          <p:cNvCxnSpPr>
            <a:cxnSpLocks/>
            <a:stCxn id="5" idx="5"/>
            <a:endCxn id="22" idx="1"/>
          </p:cNvCxnSpPr>
          <p:nvPr/>
        </p:nvCxnSpPr>
        <p:spPr>
          <a:xfrm>
            <a:off x="9608787" y="3571611"/>
            <a:ext cx="546392" cy="614597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0E9908D6-85BC-9278-F015-34440A7B8799}"/>
              </a:ext>
            </a:extLst>
          </p:cNvPr>
          <p:cNvCxnSpPr>
            <a:cxnSpLocks/>
            <a:stCxn id="22" idx="5"/>
            <a:endCxn id="27" idx="1"/>
          </p:cNvCxnSpPr>
          <p:nvPr/>
        </p:nvCxnSpPr>
        <p:spPr>
          <a:xfrm>
            <a:off x="10420516" y="4451545"/>
            <a:ext cx="370385" cy="119431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60FECB13-9B7D-84B4-9F44-4A40F5357D17}"/>
              </a:ext>
            </a:extLst>
          </p:cNvPr>
          <p:cNvCxnSpPr>
            <a:cxnSpLocks/>
            <a:stCxn id="22" idx="3"/>
            <a:endCxn id="7" idx="6"/>
          </p:cNvCxnSpPr>
          <p:nvPr/>
        </p:nvCxnSpPr>
        <p:spPr>
          <a:xfrm flipH="1">
            <a:off x="9663739" y="4451545"/>
            <a:ext cx="491440" cy="25210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C213CA97-B276-0EB7-5BE3-628287BD9B35}"/>
              </a:ext>
            </a:extLst>
          </p:cNvPr>
          <p:cNvCxnSpPr>
            <a:cxnSpLocks/>
            <a:stCxn id="5" idx="4"/>
            <a:endCxn id="6" idx="0"/>
          </p:cNvCxnSpPr>
          <p:nvPr/>
        </p:nvCxnSpPr>
        <p:spPr>
          <a:xfrm>
            <a:off x="9476119" y="3626564"/>
            <a:ext cx="0" cy="206834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文本框 64">
            <a:extLst>
              <a:ext uri="{FF2B5EF4-FFF2-40B4-BE49-F238E27FC236}">
                <a16:creationId xmlns:a16="http://schemas.microsoft.com/office/drawing/2014/main" id="{570F340A-112A-B0AC-6C66-2D609545DC69}"/>
              </a:ext>
            </a:extLst>
          </p:cNvPr>
          <p:cNvSpPr txBox="1"/>
          <p:nvPr/>
        </p:nvSpPr>
        <p:spPr>
          <a:xfrm>
            <a:off x="1051247" y="5734957"/>
            <a:ext cx="1070764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reduce the space of the region supporting trees?</a:t>
            </a:r>
            <a:endParaRPr lang="zh-CN" altLang="en-US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748512B5-61BD-2634-296B-5B6FC9A94C91}"/>
              </a:ext>
            </a:extLst>
          </p:cNvPr>
          <p:cNvGrpSpPr/>
          <p:nvPr/>
        </p:nvGrpSpPr>
        <p:grpSpPr>
          <a:xfrm>
            <a:off x="4448695" y="3234984"/>
            <a:ext cx="2818462" cy="1639945"/>
            <a:chOff x="4448695" y="3234984"/>
            <a:chExt cx="2818462" cy="16399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椭圆 71">
                  <a:extLst>
                    <a:ext uri="{FF2B5EF4-FFF2-40B4-BE49-F238E27FC236}">
                      <a16:creationId xmlns:a16="http://schemas.microsoft.com/office/drawing/2014/main" id="{38AD9220-DBFA-91AC-B3B2-1BE263487BB2}"/>
                    </a:ext>
                  </a:extLst>
                </p:cNvPr>
                <p:cNvSpPr/>
                <p:nvPr/>
              </p:nvSpPr>
              <p:spPr>
                <a:xfrm>
                  <a:off x="5444462" y="3234984"/>
                  <a:ext cx="375243" cy="375243"/>
                </a:xfrm>
                <a:prstGeom prst="ellipse">
                  <a:avLst/>
                </a:prstGeom>
                <a:solidFill>
                  <a:srgbClr val="FFF2CC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椭圆 71">
                  <a:extLst>
                    <a:ext uri="{FF2B5EF4-FFF2-40B4-BE49-F238E27FC236}">
                      <a16:creationId xmlns:a16="http://schemas.microsoft.com/office/drawing/2014/main" id="{38AD9220-DBFA-91AC-B3B2-1BE263487BB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44462" y="3234984"/>
                  <a:ext cx="375243" cy="375243"/>
                </a:xfrm>
                <a:prstGeom prst="ellipse">
                  <a:avLst/>
                </a:prstGeom>
                <a:blipFill>
                  <a:blip r:embed="rId27"/>
                  <a:stretch>
                    <a:fillRect l="-3125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椭圆 72">
                  <a:extLst>
                    <a:ext uri="{FF2B5EF4-FFF2-40B4-BE49-F238E27FC236}">
                      <a16:creationId xmlns:a16="http://schemas.microsoft.com/office/drawing/2014/main" id="{B633A012-01F4-F39C-6C2B-4921E8CA6D6E}"/>
                    </a:ext>
                  </a:extLst>
                </p:cNvPr>
                <p:cNvSpPr/>
                <p:nvPr/>
              </p:nvSpPr>
              <p:spPr>
                <a:xfrm>
                  <a:off x="5444462" y="3817061"/>
                  <a:ext cx="375243" cy="375243"/>
                </a:xfrm>
                <a:prstGeom prst="ellipse">
                  <a:avLst/>
                </a:prstGeom>
                <a:solidFill>
                  <a:srgbClr val="A68C3E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椭圆 72">
                  <a:extLst>
                    <a:ext uri="{FF2B5EF4-FFF2-40B4-BE49-F238E27FC236}">
                      <a16:creationId xmlns:a16="http://schemas.microsoft.com/office/drawing/2014/main" id="{B633A012-01F4-F39C-6C2B-4921E8CA6D6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44462" y="3817061"/>
                  <a:ext cx="375243" cy="375243"/>
                </a:xfrm>
                <a:prstGeom prst="ellipse">
                  <a:avLst/>
                </a:prstGeom>
                <a:blipFill>
                  <a:blip r:embed="rId28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椭圆 73">
                  <a:extLst>
                    <a:ext uri="{FF2B5EF4-FFF2-40B4-BE49-F238E27FC236}">
                      <a16:creationId xmlns:a16="http://schemas.microsoft.com/office/drawing/2014/main" id="{FEC612F6-9B4B-A0C9-625A-F3222E9A6A43}"/>
                    </a:ext>
                  </a:extLst>
                </p:cNvPr>
                <p:cNvSpPr/>
                <p:nvPr/>
              </p:nvSpPr>
              <p:spPr>
                <a:xfrm>
                  <a:off x="5444461" y="4499686"/>
                  <a:ext cx="375243" cy="375243"/>
                </a:xfrm>
                <a:prstGeom prst="ellipse">
                  <a:avLst/>
                </a:prstGeom>
                <a:solidFill>
                  <a:srgbClr val="88AA63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椭圆 73">
                  <a:extLst>
                    <a:ext uri="{FF2B5EF4-FFF2-40B4-BE49-F238E27FC236}">
                      <a16:creationId xmlns:a16="http://schemas.microsoft.com/office/drawing/2014/main" id="{FEC612F6-9B4B-A0C9-625A-F3222E9A6A4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44461" y="4499686"/>
                  <a:ext cx="375243" cy="375243"/>
                </a:xfrm>
                <a:prstGeom prst="ellipse">
                  <a:avLst/>
                </a:prstGeom>
                <a:blipFill>
                  <a:blip r:embed="rId29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椭圆 74">
                  <a:extLst>
                    <a:ext uri="{FF2B5EF4-FFF2-40B4-BE49-F238E27FC236}">
                      <a16:creationId xmlns:a16="http://schemas.microsoft.com/office/drawing/2014/main" id="{DE4BCE3F-2384-0849-8C7E-74DC5D812D27}"/>
                    </a:ext>
                  </a:extLst>
                </p:cNvPr>
                <p:cNvSpPr/>
                <p:nvPr/>
              </p:nvSpPr>
              <p:spPr>
                <a:xfrm>
                  <a:off x="6256191" y="4114918"/>
                  <a:ext cx="375243" cy="375243"/>
                </a:xfrm>
                <a:prstGeom prst="ellipse">
                  <a:avLst/>
                </a:prstGeom>
                <a:solidFill>
                  <a:srgbClr val="E2A66F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5" name="椭圆 74">
                  <a:extLst>
                    <a:ext uri="{FF2B5EF4-FFF2-40B4-BE49-F238E27FC236}">
                      <a16:creationId xmlns:a16="http://schemas.microsoft.com/office/drawing/2014/main" id="{DE4BCE3F-2384-0849-8C7E-74DC5D812D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6191" y="4114918"/>
                  <a:ext cx="375243" cy="375243"/>
                </a:xfrm>
                <a:prstGeom prst="ellipse">
                  <a:avLst/>
                </a:prstGeom>
                <a:blipFill>
                  <a:blip r:embed="rId30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椭圆 75">
                  <a:extLst>
                    <a:ext uri="{FF2B5EF4-FFF2-40B4-BE49-F238E27FC236}">
                      <a16:creationId xmlns:a16="http://schemas.microsoft.com/office/drawing/2014/main" id="{DE8330F5-A2B0-D83F-7608-33E95358224A}"/>
                    </a:ext>
                  </a:extLst>
                </p:cNvPr>
                <p:cNvSpPr/>
                <p:nvPr/>
              </p:nvSpPr>
              <p:spPr>
                <a:xfrm>
                  <a:off x="4448695" y="3899568"/>
                  <a:ext cx="375243" cy="375243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6" name="椭圆 75">
                  <a:extLst>
                    <a:ext uri="{FF2B5EF4-FFF2-40B4-BE49-F238E27FC236}">
                      <a16:creationId xmlns:a16="http://schemas.microsoft.com/office/drawing/2014/main" id="{DE8330F5-A2B0-D83F-7608-33E9535822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8695" y="3899568"/>
                  <a:ext cx="375243" cy="375243"/>
                </a:xfrm>
                <a:prstGeom prst="ellipse">
                  <a:avLst/>
                </a:prstGeom>
                <a:blipFill>
                  <a:blip r:embed="rId31"/>
                  <a:stretch>
                    <a:fillRect l="-4762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椭圆 76">
                  <a:extLst>
                    <a:ext uri="{FF2B5EF4-FFF2-40B4-BE49-F238E27FC236}">
                      <a16:creationId xmlns:a16="http://schemas.microsoft.com/office/drawing/2014/main" id="{51822EB6-603E-937C-A7D7-F72218A05134}"/>
                    </a:ext>
                  </a:extLst>
                </p:cNvPr>
                <p:cNvSpPr/>
                <p:nvPr/>
              </p:nvSpPr>
              <p:spPr>
                <a:xfrm>
                  <a:off x="6891914" y="3234984"/>
                  <a:ext cx="375243" cy="375243"/>
                </a:xfrm>
                <a:prstGeom prst="ellipse">
                  <a:avLst/>
                </a:prstGeom>
                <a:solidFill>
                  <a:srgbClr val="A97EB2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7" name="椭圆 76">
                  <a:extLst>
                    <a:ext uri="{FF2B5EF4-FFF2-40B4-BE49-F238E27FC236}">
                      <a16:creationId xmlns:a16="http://schemas.microsoft.com/office/drawing/2014/main" id="{51822EB6-603E-937C-A7D7-F72218A0513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91914" y="3234984"/>
                  <a:ext cx="375243" cy="375243"/>
                </a:xfrm>
                <a:prstGeom prst="ellipse">
                  <a:avLst/>
                </a:prstGeom>
                <a:blipFill>
                  <a:blip r:embed="rId32"/>
                  <a:stretch>
                    <a:fillRect l="-4762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椭圆 77">
                  <a:extLst>
                    <a:ext uri="{FF2B5EF4-FFF2-40B4-BE49-F238E27FC236}">
                      <a16:creationId xmlns:a16="http://schemas.microsoft.com/office/drawing/2014/main" id="{22A7D88E-9B59-9A9C-E66D-0B32900332C1}"/>
                    </a:ext>
                  </a:extLst>
                </p:cNvPr>
                <p:cNvSpPr/>
                <p:nvPr/>
              </p:nvSpPr>
              <p:spPr>
                <a:xfrm>
                  <a:off x="6891913" y="4499686"/>
                  <a:ext cx="375243" cy="375243"/>
                </a:xfrm>
                <a:prstGeom prst="ellipse">
                  <a:avLst/>
                </a:prstGeom>
                <a:solidFill>
                  <a:srgbClr val="9D5F8C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8" name="椭圆 77">
                  <a:extLst>
                    <a:ext uri="{FF2B5EF4-FFF2-40B4-BE49-F238E27FC236}">
                      <a16:creationId xmlns:a16="http://schemas.microsoft.com/office/drawing/2014/main" id="{22A7D88E-9B59-9A9C-E66D-0B32900332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91913" y="4499686"/>
                  <a:ext cx="375243" cy="375243"/>
                </a:xfrm>
                <a:prstGeom prst="ellipse">
                  <a:avLst/>
                </a:prstGeom>
                <a:blipFill>
                  <a:blip r:embed="rId33"/>
                  <a:stretch>
                    <a:fillRect l="-4762" r="-1587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9" name="连接符: 曲线 78">
              <a:extLst>
                <a:ext uri="{FF2B5EF4-FFF2-40B4-BE49-F238E27FC236}">
                  <a16:creationId xmlns:a16="http://schemas.microsoft.com/office/drawing/2014/main" id="{7D0D1633-2B71-32EE-E985-C21FCE592B9A}"/>
                </a:ext>
              </a:extLst>
            </p:cNvPr>
            <p:cNvCxnSpPr>
              <a:stCxn id="76" idx="0"/>
              <a:endCxn id="77" idx="1"/>
            </p:cNvCxnSpPr>
            <p:nvPr/>
          </p:nvCxnSpPr>
          <p:spPr>
            <a:xfrm rot="5400000" flipH="1" flipV="1">
              <a:off x="5486777" y="2439478"/>
              <a:ext cx="609631" cy="2310550"/>
            </a:xfrm>
            <a:prstGeom prst="curvedConnector3">
              <a:avLst>
                <a:gd name="adj1" fmla="val 134012"/>
              </a:avLst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连接符: 曲线 79">
              <a:extLst>
                <a:ext uri="{FF2B5EF4-FFF2-40B4-BE49-F238E27FC236}">
                  <a16:creationId xmlns:a16="http://schemas.microsoft.com/office/drawing/2014/main" id="{892FD133-2A2F-732B-3F72-60E77E65990E}"/>
                </a:ext>
              </a:extLst>
            </p:cNvPr>
            <p:cNvCxnSpPr>
              <a:cxnSpLocks/>
              <a:stCxn id="76" idx="4"/>
              <a:endCxn id="78" idx="3"/>
            </p:cNvCxnSpPr>
            <p:nvPr/>
          </p:nvCxnSpPr>
          <p:spPr>
            <a:xfrm rot="16200000" flipH="1">
              <a:off x="5519009" y="3392118"/>
              <a:ext cx="545165" cy="2310549"/>
            </a:xfrm>
            <a:prstGeom prst="curvedConnector3">
              <a:avLst>
                <a:gd name="adj1" fmla="val 132793"/>
              </a:avLst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>
              <a:extLst>
                <a:ext uri="{FF2B5EF4-FFF2-40B4-BE49-F238E27FC236}">
                  <a16:creationId xmlns:a16="http://schemas.microsoft.com/office/drawing/2014/main" id="{96A7A46A-EE4D-CB1E-B1FC-284EF5163AF3}"/>
                </a:ext>
              </a:extLst>
            </p:cNvPr>
            <p:cNvCxnSpPr>
              <a:cxnSpLocks/>
              <a:stCxn id="76" idx="0"/>
              <a:endCxn id="72" idx="2"/>
            </p:cNvCxnSpPr>
            <p:nvPr/>
          </p:nvCxnSpPr>
          <p:spPr>
            <a:xfrm flipV="1">
              <a:off x="4636317" y="3422606"/>
              <a:ext cx="808145" cy="476962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>
              <a:extLst>
                <a:ext uri="{FF2B5EF4-FFF2-40B4-BE49-F238E27FC236}">
                  <a16:creationId xmlns:a16="http://schemas.microsoft.com/office/drawing/2014/main" id="{6D8D1B1D-CFF3-32A5-44C3-9DB72187B422}"/>
                </a:ext>
              </a:extLst>
            </p:cNvPr>
            <p:cNvCxnSpPr>
              <a:cxnSpLocks/>
              <a:stCxn id="72" idx="6"/>
              <a:endCxn id="77" idx="2"/>
            </p:cNvCxnSpPr>
            <p:nvPr/>
          </p:nvCxnSpPr>
          <p:spPr>
            <a:xfrm>
              <a:off x="5819705" y="3422606"/>
              <a:ext cx="1072209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>
              <a:extLst>
                <a:ext uri="{FF2B5EF4-FFF2-40B4-BE49-F238E27FC236}">
                  <a16:creationId xmlns:a16="http://schemas.microsoft.com/office/drawing/2014/main" id="{C5A5E524-D59C-67D8-5AE2-BF668B2FEC5C}"/>
                </a:ext>
              </a:extLst>
            </p:cNvPr>
            <p:cNvCxnSpPr>
              <a:cxnSpLocks/>
              <a:stCxn id="72" idx="5"/>
              <a:endCxn id="75" idx="1"/>
            </p:cNvCxnSpPr>
            <p:nvPr/>
          </p:nvCxnSpPr>
          <p:spPr>
            <a:xfrm>
              <a:off x="5764752" y="3555274"/>
              <a:ext cx="546392" cy="614597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>
              <a:extLst>
                <a:ext uri="{FF2B5EF4-FFF2-40B4-BE49-F238E27FC236}">
                  <a16:creationId xmlns:a16="http://schemas.microsoft.com/office/drawing/2014/main" id="{91E64C04-5AC3-EEDF-DAC2-F30711FCDCAF}"/>
                </a:ext>
              </a:extLst>
            </p:cNvPr>
            <p:cNvCxnSpPr>
              <a:cxnSpLocks/>
              <a:stCxn id="73" idx="7"/>
              <a:endCxn id="72" idx="5"/>
            </p:cNvCxnSpPr>
            <p:nvPr/>
          </p:nvCxnSpPr>
          <p:spPr>
            <a:xfrm flipV="1">
              <a:off x="5764752" y="3555274"/>
              <a:ext cx="0" cy="31674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>
              <a:extLst>
                <a:ext uri="{FF2B5EF4-FFF2-40B4-BE49-F238E27FC236}">
                  <a16:creationId xmlns:a16="http://schemas.microsoft.com/office/drawing/2014/main" id="{9554B79C-153D-4ACF-8572-E8C80ECB0DE6}"/>
                </a:ext>
              </a:extLst>
            </p:cNvPr>
            <p:cNvCxnSpPr>
              <a:cxnSpLocks/>
              <a:stCxn id="76" idx="6"/>
              <a:endCxn id="73" idx="2"/>
            </p:cNvCxnSpPr>
            <p:nvPr/>
          </p:nvCxnSpPr>
          <p:spPr>
            <a:xfrm flipV="1">
              <a:off x="4823938" y="4004683"/>
              <a:ext cx="620524" cy="82507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>
              <a:extLst>
                <a:ext uri="{FF2B5EF4-FFF2-40B4-BE49-F238E27FC236}">
                  <a16:creationId xmlns:a16="http://schemas.microsoft.com/office/drawing/2014/main" id="{2A2DC56F-79AB-4A3C-01B3-50CDA33F63C9}"/>
                </a:ext>
              </a:extLst>
            </p:cNvPr>
            <p:cNvCxnSpPr>
              <a:cxnSpLocks/>
              <a:stCxn id="76" idx="5"/>
              <a:endCxn id="74" idx="1"/>
            </p:cNvCxnSpPr>
            <p:nvPr/>
          </p:nvCxnSpPr>
          <p:spPr>
            <a:xfrm>
              <a:off x="4768985" y="4219858"/>
              <a:ext cx="730429" cy="334781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>
              <a:extLst>
                <a:ext uri="{FF2B5EF4-FFF2-40B4-BE49-F238E27FC236}">
                  <a16:creationId xmlns:a16="http://schemas.microsoft.com/office/drawing/2014/main" id="{9E75BF4B-8B27-3B5E-2422-03DB803C6D3F}"/>
                </a:ext>
              </a:extLst>
            </p:cNvPr>
            <p:cNvCxnSpPr>
              <a:cxnSpLocks/>
              <a:stCxn id="75" idx="6"/>
              <a:endCxn id="78" idx="1"/>
            </p:cNvCxnSpPr>
            <p:nvPr/>
          </p:nvCxnSpPr>
          <p:spPr>
            <a:xfrm>
              <a:off x="6631434" y="4302540"/>
              <a:ext cx="315432" cy="252099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>
              <a:extLst>
                <a:ext uri="{FF2B5EF4-FFF2-40B4-BE49-F238E27FC236}">
                  <a16:creationId xmlns:a16="http://schemas.microsoft.com/office/drawing/2014/main" id="{DA77F52B-F554-BE74-5842-4101E4C5ACA4}"/>
                </a:ext>
              </a:extLst>
            </p:cNvPr>
            <p:cNvCxnSpPr>
              <a:cxnSpLocks/>
              <a:stCxn id="77" idx="3"/>
              <a:endCxn id="78" idx="1"/>
            </p:cNvCxnSpPr>
            <p:nvPr/>
          </p:nvCxnSpPr>
          <p:spPr>
            <a:xfrm flipH="1">
              <a:off x="6946866" y="3555274"/>
              <a:ext cx="1" cy="999365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>
              <a:extLst>
                <a:ext uri="{FF2B5EF4-FFF2-40B4-BE49-F238E27FC236}">
                  <a16:creationId xmlns:a16="http://schemas.microsoft.com/office/drawing/2014/main" id="{8E8CD5A9-24F5-E512-B104-ACBDF440F99A}"/>
                </a:ext>
              </a:extLst>
            </p:cNvPr>
            <p:cNvCxnSpPr>
              <a:cxnSpLocks/>
              <a:stCxn id="73" idx="6"/>
              <a:endCxn id="75" idx="1"/>
            </p:cNvCxnSpPr>
            <p:nvPr/>
          </p:nvCxnSpPr>
          <p:spPr>
            <a:xfrm>
              <a:off x="5819705" y="4004683"/>
              <a:ext cx="491439" cy="165188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>
              <a:extLst>
                <a:ext uri="{FF2B5EF4-FFF2-40B4-BE49-F238E27FC236}">
                  <a16:creationId xmlns:a16="http://schemas.microsoft.com/office/drawing/2014/main" id="{56038FF9-6A8F-E517-270C-88B7CC6EA584}"/>
                </a:ext>
              </a:extLst>
            </p:cNvPr>
            <p:cNvCxnSpPr>
              <a:cxnSpLocks/>
              <a:stCxn id="76" idx="5"/>
              <a:endCxn id="75" idx="3"/>
            </p:cNvCxnSpPr>
            <p:nvPr/>
          </p:nvCxnSpPr>
          <p:spPr>
            <a:xfrm>
              <a:off x="4768985" y="4219858"/>
              <a:ext cx="1542159" cy="21535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>
              <a:extLst>
                <a:ext uri="{FF2B5EF4-FFF2-40B4-BE49-F238E27FC236}">
                  <a16:creationId xmlns:a16="http://schemas.microsoft.com/office/drawing/2014/main" id="{F2049F49-163C-92C5-8315-7BFEB51E76AC}"/>
                </a:ext>
              </a:extLst>
            </p:cNvPr>
            <p:cNvCxnSpPr>
              <a:cxnSpLocks/>
              <a:stCxn id="74" idx="7"/>
              <a:endCxn id="75" idx="2"/>
            </p:cNvCxnSpPr>
            <p:nvPr/>
          </p:nvCxnSpPr>
          <p:spPr>
            <a:xfrm flipV="1">
              <a:off x="5764751" y="4302540"/>
              <a:ext cx="491440" cy="252099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>
              <a:extLst>
                <a:ext uri="{FF2B5EF4-FFF2-40B4-BE49-F238E27FC236}">
                  <a16:creationId xmlns:a16="http://schemas.microsoft.com/office/drawing/2014/main" id="{6126F4DA-0932-5048-E4D0-5F26862E1F8D}"/>
                </a:ext>
              </a:extLst>
            </p:cNvPr>
            <p:cNvCxnSpPr>
              <a:cxnSpLocks/>
              <a:stCxn id="78" idx="7"/>
              <a:endCxn id="77" idx="5"/>
            </p:cNvCxnSpPr>
            <p:nvPr/>
          </p:nvCxnSpPr>
          <p:spPr>
            <a:xfrm flipV="1">
              <a:off x="7212203" y="3555274"/>
              <a:ext cx="1" cy="999365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>
              <a:extLst>
                <a:ext uri="{FF2B5EF4-FFF2-40B4-BE49-F238E27FC236}">
                  <a16:creationId xmlns:a16="http://schemas.microsoft.com/office/drawing/2014/main" id="{9508C3CA-5FB5-8243-8D1B-A29C2ADD7072}"/>
                </a:ext>
              </a:extLst>
            </p:cNvPr>
            <p:cNvCxnSpPr>
              <a:cxnSpLocks/>
              <a:stCxn id="77" idx="1"/>
              <a:endCxn id="72" idx="7"/>
            </p:cNvCxnSpPr>
            <p:nvPr/>
          </p:nvCxnSpPr>
          <p:spPr>
            <a:xfrm flipH="1">
              <a:off x="5764752" y="3289937"/>
              <a:ext cx="1182115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>
              <a:extLst>
                <a:ext uri="{FF2B5EF4-FFF2-40B4-BE49-F238E27FC236}">
                  <a16:creationId xmlns:a16="http://schemas.microsoft.com/office/drawing/2014/main" id="{24015A68-4710-91E5-7728-6DE031A4C85A}"/>
                </a:ext>
              </a:extLst>
            </p:cNvPr>
            <p:cNvCxnSpPr>
              <a:cxnSpLocks/>
              <a:stCxn id="75" idx="0"/>
              <a:endCxn id="72" idx="6"/>
            </p:cNvCxnSpPr>
            <p:nvPr/>
          </p:nvCxnSpPr>
          <p:spPr>
            <a:xfrm flipH="1" flipV="1">
              <a:off x="5819705" y="3422606"/>
              <a:ext cx="624108" cy="692312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>
              <a:extLst>
                <a:ext uri="{FF2B5EF4-FFF2-40B4-BE49-F238E27FC236}">
                  <a16:creationId xmlns:a16="http://schemas.microsoft.com/office/drawing/2014/main" id="{D630A69A-F598-C2B3-CF8C-F5415263944E}"/>
                </a:ext>
              </a:extLst>
            </p:cNvPr>
            <p:cNvCxnSpPr>
              <a:cxnSpLocks/>
              <a:stCxn id="75" idx="3"/>
              <a:endCxn id="74" idx="6"/>
            </p:cNvCxnSpPr>
            <p:nvPr/>
          </p:nvCxnSpPr>
          <p:spPr>
            <a:xfrm flipH="1">
              <a:off x="5819704" y="4435208"/>
              <a:ext cx="491440" cy="25210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>
              <a:extLst>
                <a:ext uri="{FF2B5EF4-FFF2-40B4-BE49-F238E27FC236}">
                  <a16:creationId xmlns:a16="http://schemas.microsoft.com/office/drawing/2014/main" id="{D018E530-6F9B-2895-C9BE-829688614AAA}"/>
                </a:ext>
              </a:extLst>
            </p:cNvPr>
            <p:cNvCxnSpPr>
              <a:cxnSpLocks/>
              <a:stCxn id="78" idx="2"/>
              <a:endCxn id="75" idx="5"/>
            </p:cNvCxnSpPr>
            <p:nvPr/>
          </p:nvCxnSpPr>
          <p:spPr>
            <a:xfrm flipH="1" flipV="1">
              <a:off x="6576481" y="4435208"/>
              <a:ext cx="315432" cy="25210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>
              <a:extLst>
                <a:ext uri="{FF2B5EF4-FFF2-40B4-BE49-F238E27FC236}">
                  <a16:creationId xmlns:a16="http://schemas.microsoft.com/office/drawing/2014/main" id="{97B80645-DE3E-3396-D345-5BC4630D5CED}"/>
                </a:ext>
              </a:extLst>
            </p:cNvPr>
            <p:cNvCxnSpPr>
              <a:cxnSpLocks/>
              <a:stCxn id="72" idx="3"/>
              <a:endCxn id="73" idx="1"/>
            </p:cNvCxnSpPr>
            <p:nvPr/>
          </p:nvCxnSpPr>
          <p:spPr>
            <a:xfrm>
              <a:off x="5499415" y="3555274"/>
              <a:ext cx="0" cy="31674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>
              <a:extLst>
                <a:ext uri="{FF2B5EF4-FFF2-40B4-BE49-F238E27FC236}">
                  <a16:creationId xmlns:a16="http://schemas.microsoft.com/office/drawing/2014/main" id="{A5C00F02-8275-4C71-625C-403E6D6879D4}"/>
                </a:ext>
              </a:extLst>
            </p:cNvPr>
            <p:cNvCxnSpPr>
              <a:cxnSpLocks/>
              <a:stCxn id="75" idx="2"/>
              <a:endCxn id="73" idx="5"/>
            </p:cNvCxnSpPr>
            <p:nvPr/>
          </p:nvCxnSpPr>
          <p:spPr>
            <a:xfrm flipH="1" flipV="1">
              <a:off x="5764752" y="4137351"/>
              <a:ext cx="491439" cy="165189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4268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F05DB31-AA25-346B-301B-24D54ADA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Simplifying the region adjacency graph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DF6D9EC8-55FD-9784-8E76-FFB17A8C2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15650" cy="1453848"/>
          </a:xfrm>
        </p:spPr>
        <p:txBody>
          <a:bodyPr>
            <a:normAutofit/>
          </a:bodyPr>
          <a:lstStyle/>
          <a:p>
            <a:r>
              <a:rPr lang="en-US" altLang="zh-CN" kern="0" dirty="0">
                <a:solidFill>
                  <a:srgbClr val="00B05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Size rule</a:t>
            </a:r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: very small regions can’t support  large ones.</a:t>
            </a: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DDD24F34-6DCA-141F-0BCF-7550FBD9B852}"/>
              </a:ext>
            </a:extLst>
          </p:cNvPr>
          <p:cNvSpPr/>
          <p:nvPr/>
        </p:nvSpPr>
        <p:spPr>
          <a:xfrm>
            <a:off x="1276360" y="3267947"/>
            <a:ext cx="1122940" cy="1174061"/>
          </a:xfrm>
          <a:prstGeom prst="ellipse">
            <a:avLst/>
          </a:prstGeom>
          <a:solidFill>
            <a:srgbClr val="E2A66F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i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9E180A07-DACE-DED4-600B-CBD7A4B84CF7}"/>
                  </a:ext>
                </a:extLst>
              </p:cNvPr>
              <p:cNvSpPr txBox="1"/>
              <p:nvPr/>
            </p:nvSpPr>
            <p:spPr>
              <a:xfrm>
                <a:off x="7701303" y="4813930"/>
                <a:ext cx="367515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Decomposition with rule</a:t>
                </a:r>
              </a:p>
              <a:p>
                <a:pPr algn="ctr"/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</a:t>
                </a:r>
                <a:r>
                  <a:rPr lang="en-US" altLang="zh-CN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</a:rPr>
                  <a:t>)</a:t>
                </a:r>
                <a:endParaRPr lang="zh-CN" alt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9E180A07-DACE-DED4-600B-CBD7A4B84C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1303" y="4813930"/>
                <a:ext cx="3675150" cy="707886"/>
              </a:xfrm>
              <a:prstGeom prst="rect">
                <a:avLst/>
              </a:prstGeom>
              <a:blipFill>
                <a:blip r:embed="rId3"/>
                <a:stretch>
                  <a:fillRect t="-4310" b="-14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1CCCAD61-1F0D-9780-7B89-510BD314B2EB}"/>
                  </a:ext>
                </a:extLst>
              </p:cNvPr>
              <p:cNvSpPr txBox="1"/>
              <p:nvPr/>
            </p:nvSpPr>
            <p:spPr>
              <a:xfrm>
                <a:off x="1629638" y="3449497"/>
                <a:ext cx="47120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1CCCAD61-1F0D-9780-7B89-510BD314B2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9638" y="3449497"/>
                <a:ext cx="471206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AC890C67-3D3E-99D6-7816-B902098AA79B}"/>
                  </a:ext>
                </a:extLst>
              </p:cNvPr>
              <p:cNvSpPr txBox="1"/>
              <p:nvPr/>
            </p:nvSpPr>
            <p:spPr>
              <a:xfrm>
                <a:off x="3430088" y="4813930"/>
                <a:ext cx="3818437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Decomposition without rule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</a:t>
                </a:r>
                <a:r>
                  <a:rPr lang="en-US" altLang="zh-CN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</a:rPr>
                  <a:t>)</a:t>
                </a:r>
                <a:endParaRPr lang="zh-CN" alt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AC890C67-3D3E-99D6-7816-B902098AA7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0088" y="4813930"/>
                <a:ext cx="3818437" cy="707886"/>
              </a:xfrm>
              <a:prstGeom prst="rect">
                <a:avLst/>
              </a:prstGeom>
              <a:blipFill>
                <a:blip r:embed="rId5"/>
                <a:stretch>
                  <a:fillRect t="-4310" b="-14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F5C228B4-188B-6677-EB0A-693953940E58}"/>
              </a:ext>
            </a:extLst>
          </p:cNvPr>
          <p:cNvCxnSpPr/>
          <p:nvPr/>
        </p:nvCxnSpPr>
        <p:spPr>
          <a:xfrm>
            <a:off x="7248525" y="3006338"/>
            <a:ext cx="0" cy="1699168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971BF720-B94D-9173-7407-3F5BC60662D1}"/>
              </a:ext>
            </a:extLst>
          </p:cNvPr>
          <p:cNvSpPr/>
          <p:nvPr/>
        </p:nvSpPr>
        <p:spPr>
          <a:xfrm rot="9287202">
            <a:off x="1475849" y="3909694"/>
            <a:ext cx="615825" cy="582816"/>
          </a:xfrm>
          <a:custGeom>
            <a:avLst/>
            <a:gdLst>
              <a:gd name="connsiteX0" fmla="*/ 132148 w 615825"/>
              <a:gd name="connsiteY0" fmla="*/ 582816 h 582816"/>
              <a:gd name="connsiteX1" fmla="*/ 0 w 615825"/>
              <a:gd name="connsiteY1" fmla="*/ 19322 h 582816"/>
              <a:gd name="connsiteX2" fmla="*/ 38868 w 615825"/>
              <a:gd name="connsiteY2" fmla="*/ 8493 h 582816"/>
              <a:gd name="connsiteX3" fmla="*/ 365591 w 615825"/>
              <a:gd name="connsiteY3" fmla="*/ 51516 h 582816"/>
              <a:gd name="connsiteX4" fmla="*/ 606898 w 615825"/>
              <a:gd name="connsiteY4" fmla="*/ 275949 h 582816"/>
              <a:gd name="connsiteX5" fmla="*/ 615825 w 615825"/>
              <a:gd name="connsiteY5" fmla="*/ 295993 h 582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5825" h="582816">
                <a:moveTo>
                  <a:pt x="132148" y="582816"/>
                </a:moveTo>
                <a:lnTo>
                  <a:pt x="0" y="19322"/>
                </a:lnTo>
                <a:lnTo>
                  <a:pt x="38868" y="8493"/>
                </a:lnTo>
                <a:cubicBezTo>
                  <a:pt x="146906" y="-10600"/>
                  <a:pt x="260386" y="1981"/>
                  <a:pt x="365591" y="51516"/>
                </a:cubicBezTo>
                <a:cubicBezTo>
                  <a:pt x="470797" y="101052"/>
                  <a:pt x="552788" y="180509"/>
                  <a:pt x="606898" y="275949"/>
                </a:cubicBezTo>
                <a:lnTo>
                  <a:pt x="615825" y="295993"/>
                </a:lnTo>
                <a:close/>
              </a:path>
            </a:pathLst>
          </a:custGeom>
          <a:solidFill>
            <a:srgbClr val="A68C3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000" dirty="0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35379A49-861B-FE60-1E5D-23802D0EE5C3}"/>
              </a:ext>
            </a:extLst>
          </p:cNvPr>
          <p:cNvGrpSpPr/>
          <p:nvPr/>
        </p:nvGrpSpPr>
        <p:grpSpPr>
          <a:xfrm>
            <a:off x="8201736" y="3222928"/>
            <a:ext cx="2360626" cy="1221834"/>
            <a:chOff x="3935975" y="3578527"/>
            <a:chExt cx="2360626" cy="1221834"/>
          </a:xfrm>
        </p:grpSpPr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DADE5E33-C6EE-CDC7-D80B-9202B3245B22}"/>
                </a:ext>
              </a:extLst>
            </p:cNvPr>
            <p:cNvSpPr/>
            <p:nvPr/>
          </p:nvSpPr>
          <p:spPr>
            <a:xfrm>
              <a:off x="3935975" y="3578527"/>
              <a:ext cx="1122940" cy="1174061"/>
            </a:xfrm>
            <a:prstGeom prst="ellipse">
              <a:avLst/>
            </a:prstGeom>
            <a:solidFill>
              <a:srgbClr val="E2A66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29" name="加号 28">
              <a:extLst>
                <a:ext uri="{FF2B5EF4-FFF2-40B4-BE49-F238E27FC236}">
                  <a16:creationId xmlns:a16="http://schemas.microsoft.com/office/drawing/2014/main" id="{40BF4908-42CD-BF5A-1B0D-67751E0556B0}"/>
                </a:ext>
              </a:extLst>
            </p:cNvPr>
            <p:cNvSpPr/>
            <p:nvPr/>
          </p:nvSpPr>
          <p:spPr>
            <a:xfrm>
              <a:off x="5273117" y="3987867"/>
              <a:ext cx="323009" cy="271599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2F131E78-E1B3-C112-385C-69AE184D45CA}"/>
                </a:ext>
              </a:extLst>
            </p:cNvPr>
            <p:cNvSpPr/>
            <p:nvPr/>
          </p:nvSpPr>
          <p:spPr>
            <a:xfrm rot="9287202">
              <a:off x="5680776" y="4217545"/>
              <a:ext cx="615825" cy="582816"/>
            </a:xfrm>
            <a:custGeom>
              <a:avLst/>
              <a:gdLst>
                <a:gd name="connsiteX0" fmla="*/ 132148 w 615825"/>
                <a:gd name="connsiteY0" fmla="*/ 582816 h 582816"/>
                <a:gd name="connsiteX1" fmla="*/ 0 w 615825"/>
                <a:gd name="connsiteY1" fmla="*/ 19322 h 582816"/>
                <a:gd name="connsiteX2" fmla="*/ 38868 w 615825"/>
                <a:gd name="connsiteY2" fmla="*/ 8493 h 582816"/>
                <a:gd name="connsiteX3" fmla="*/ 365591 w 615825"/>
                <a:gd name="connsiteY3" fmla="*/ 51516 h 582816"/>
                <a:gd name="connsiteX4" fmla="*/ 606898 w 615825"/>
                <a:gd name="connsiteY4" fmla="*/ 275949 h 582816"/>
                <a:gd name="connsiteX5" fmla="*/ 615825 w 615825"/>
                <a:gd name="connsiteY5" fmla="*/ 295993 h 582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5825" h="582816">
                  <a:moveTo>
                    <a:pt x="132148" y="582816"/>
                  </a:moveTo>
                  <a:lnTo>
                    <a:pt x="0" y="19322"/>
                  </a:lnTo>
                  <a:lnTo>
                    <a:pt x="38868" y="8493"/>
                  </a:lnTo>
                  <a:cubicBezTo>
                    <a:pt x="146906" y="-10600"/>
                    <a:pt x="260386" y="1981"/>
                    <a:pt x="365591" y="51516"/>
                  </a:cubicBezTo>
                  <a:cubicBezTo>
                    <a:pt x="470797" y="101052"/>
                    <a:pt x="552788" y="180509"/>
                    <a:pt x="606898" y="275949"/>
                  </a:cubicBezTo>
                  <a:lnTo>
                    <a:pt x="615825" y="295993"/>
                  </a:lnTo>
                  <a:close/>
                </a:path>
              </a:pathLst>
            </a:custGeom>
            <a:solidFill>
              <a:srgbClr val="A68C3E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0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E4B11079-D015-9238-6AE7-12283121182C}"/>
                  </a:ext>
                </a:extLst>
              </p:cNvPr>
              <p:cNvSpPr txBox="1"/>
              <p:nvPr/>
            </p:nvSpPr>
            <p:spPr>
              <a:xfrm>
                <a:off x="1614521" y="4014732"/>
                <a:ext cx="47120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E4B11079-D015-9238-6AE7-1228312118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521" y="4014732"/>
                <a:ext cx="471206" cy="400110"/>
              </a:xfrm>
              <a:prstGeom prst="rect">
                <a:avLst/>
              </a:prstGeom>
              <a:blipFill>
                <a:blip r:embed="rId6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组合 2">
            <a:extLst>
              <a:ext uri="{FF2B5EF4-FFF2-40B4-BE49-F238E27FC236}">
                <a16:creationId xmlns:a16="http://schemas.microsoft.com/office/drawing/2014/main" id="{3ABFA66E-F27B-2B99-0FF2-682008F9855E}"/>
              </a:ext>
            </a:extLst>
          </p:cNvPr>
          <p:cNvGrpSpPr/>
          <p:nvPr/>
        </p:nvGrpSpPr>
        <p:grpSpPr>
          <a:xfrm>
            <a:off x="3989962" y="3253311"/>
            <a:ext cx="2745311" cy="1174061"/>
            <a:chOff x="8066713" y="3608911"/>
            <a:chExt cx="2745311" cy="1174061"/>
          </a:xfrm>
        </p:grpSpPr>
        <p:sp>
          <p:nvSpPr>
            <p:cNvPr id="30" name="加号 29">
              <a:extLst>
                <a:ext uri="{FF2B5EF4-FFF2-40B4-BE49-F238E27FC236}">
                  <a16:creationId xmlns:a16="http://schemas.microsoft.com/office/drawing/2014/main" id="{33957A50-199F-A010-4833-E74D772739B4}"/>
                </a:ext>
              </a:extLst>
            </p:cNvPr>
            <p:cNvSpPr/>
            <p:nvPr/>
          </p:nvSpPr>
          <p:spPr>
            <a:xfrm>
              <a:off x="9220673" y="4123668"/>
              <a:ext cx="323009" cy="271599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A605B7C2-ABEF-A0BE-843C-E58D0F03A7D1}"/>
                </a:ext>
              </a:extLst>
            </p:cNvPr>
            <p:cNvSpPr/>
            <p:nvPr/>
          </p:nvSpPr>
          <p:spPr>
            <a:xfrm>
              <a:off x="9689084" y="3630571"/>
              <a:ext cx="1122940" cy="1090763"/>
            </a:xfrm>
            <a:custGeom>
              <a:avLst/>
              <a:gdLst>
                <a:gd name="connsiteX0" fmla="*/ 561470 w 1122940"/>
                <a:gd name="connsiteY0" fmla="*/ 0 h 1090763"/>
                <a:gd name="connsiteX1" fmla="*/ 1122940 w 1122940"/>
                <a:gd name="connsiteY1" fmla="*/ 587031 h 1090763"/>
                <a:gd name="connsiteX2" fmla="*/ 875393 w 1122940"/>
                <a:gd name="connsiteY2" fmla="*/ 1073807 h 1090763"/>
                <a:gd name="connsiteX3" fmla="*/ 845514 w 1122940"/>
                <a:gd name="connsiteY3" fmla="*/ 1090763 h 1090763"/>
                <a:gd name="connsiteX4" fmla="*/ 526478 w 1122940"/>
                <a:gd name="connsiteY4" fmla="*/ 688405 h 1090763"/>
                <a:gd name="connsiteX5" fmla="*/ 260413 w 1122940"/>
                <a:gd name="connsiteY5" fmla="*/ 1081108 h 1090763"/>
                <a:gd name="connsiteX6" fmla="*/ 247547 w 1122940"/>
                <a:gd name="connsiteY6" fmla="*/ 1073807 h 1090763"/>
                <a:gd name="connsiteX7" fmla="*/ 0 w 1122940"/>
                <a:gd name="connsiteY7" fmla="*/ 587031 h 1090763"/>
                <a:gd name="connsiteX8" fmla="*/ 561470 w 1122940"/>
                <a:gd name="connsiteY8" fmla="*/ 0 h 1090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2940" h="1090763">
                  <a:moveTo>
                    <a:pt x="561470" y="0"/>
                  </a:moveTo>
                  <a:cubicBezTo>
                    <a:pt x="871561" y="0"/>
                    <a:pt x="1122940" y="262823"/>
                    <a:pt x="1122940" y="587031"/>
                  </a:cubicBezTo>
                  <a:cubicBezTo>
                    <a:pt x="1122940" y="789661"/>
                    <a:pt x="1024745" y="968313"/>
                    <a:pt x="875393" y="1073807"/>
                  </a:cubicBezTo>
                  <a:lnTo>
                    <a:pt x="845514" y="1090763"/>
                  </a:lnTo>
                  <a:lnTo>
                    <a:pt x="526478" y="688405"/>
                  </a:lnTo>
                  <a:lnTo>
                    <a:pt x="260413" y="1081108"/>
                  </a:lnTo>
                  <a:lnTo>
                    <a:pt x="247547" y="1073807"/>
                  </a:lnTo>
                  <a:cubicBezTo>
                    <a:pt x="98195" y="968313"/>
                    <a:pt x="0" y="789661"/>
                    <a:pt x="0" y="587031"/>
                  </a:cubicBezTo>
                  <a:cubicBezTo>
                    <a:pt x="0" y="262823"/>
                    <a:pt x="251379" y="0"/>
                    <a:pt x="561470" y="0"/>
                  </a:cubicBezTo>
                  <a:close/>
                </a:path>
              </a:pathLst>
            </a:custGeom>
            <a:solidFill>
              <a:srgbClr val="E2A66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36B4EFC5-80FA-3303-93FC-16B8A310AEF7}"/>
                </a:ext>
              </a:extLst>
            </p:cNvPr>
            <p:cNvSpPr/>
            <p:nvPr/>
          </p:nvSpPr>
          <p:spPr>
            <a:xfrm>
              <a:off x="8066713" y="3608911"/>
              <a:ext cx="1122940" cy="1174061"/>
            </a:xfrm>
            <a:prstGeom prst="ellipse">
              <a:avLst/>
            </a:prstGeom>
            <a:solidFill>
              <a:srgbClr val="CABA8B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</p:grp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67CEE53A-47A4-04FB-EC6D-6682E8F463DA}"/>
              </a:ext>
            </a:extLst>
          </p:cNvPr>
          <p:cNvCxnSpPr/>
          <p:nvPr/>
        </p:nvCxnSpPr>
        <p:spPr>
          <a:xfrm>
            <a:off x="3228975" y="3006338"/>
            <a:ext cx="0" cy="1699168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本框 54">
            <a:extLst>
              <a:ext uri="{FF2B5EF4-FFF2-40B4-BE49-F238E27FC236}">
                <a16:creationId xmlns:a16="http://schemas.microsoft.com/office/drawing/2014/main" id="{F2E7C694-B4ED-C075-B35D-622A3B9E8B95}"/>
              </a:ext>
            </a:extLst>
          </p:cNvPr>
          <p:cNvSpPr txBox="1"/>
          <p:nvPr/>
        </p:nvSpPr>
        <p:spPr>
          <a:xfrm>
            <a:off x="1276361" y="4813930"/>
            <a:ext cx="11229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形 6" descr="复选标记">
            <a:extLst>
              <a:ext uri="{FF2B5EF4-FFF2-40B4-BE49-F238E27FC236}">
                <a16:creationId xmlns:a16="http://schemas.microsoft.com/office/drawing/2014/main" id="{91E16B93-B3CD-E0CD-F755-DC596617CF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52918" y="5660895"/>
            <a:ext cx="693698" cy="693698"/>
          </a:xfrm>
          <a:prstGeom prst="rect">
            <a:avLst/>
          </a:prstGeom>
        </p:spPr>
      </p:pic>
      <p:pic>
        <p:nvPicPr>
          <p:cNvPr id="8" name="图形 7" descr="关闭">
            <a:extLst>
              <a:ext uri="{FF2B5EF4-FFF2-40B4-BE49-F238E27FC236}">
                <a16:creationId xmlns:a16="http://schemas.microsoft.com/office/drawing/2014/main" id="{D375F302-9BAA-7CDB-379D-E33783E6FB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18635" y="5585500"/>
            <a:ext cx="693698" cy="69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8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F05DB31-AA25-346B-301B-24D54ADA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Simplifying the region adjacency graph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DF6D9EC8-55FD-9784-8E76-FFB17A8C2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15650" cy="1453848"/>
          </a:xfrm>
        </p:spPr>
        <p:txBody>
          <a:bodyPr>
            <a:normAutofit/>
          </a:bodyPr>
          <a:lstStyle/>
          <a:p>
            <a:pPr algn="just"/>
            <a:r>
              <a:rPr lang="en-US" altLang="zh-CN" kern="0" dirty="0">
                <a:solidFill>
                  <a:srgbClr val="00B05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Surrounding rule</a:t>
            </a:r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: surrounded regions (islands) can’t support their surroundings.</a:t>
            </a: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72D89503-5566-14B4-0295-3B572388E490}"/>
              </a:ext>
            </a:extLst>
          </p:cNvPr>
          <p:cNvSpPr/>
          <p:nvPr/>
        </p:nvSpPr>
        <p:spPr>
          <a:xfrm>
            <a:off x="1285885" y="3255149"/>
            <a:ext cx="1122940" cy="1189984"/>
          </a:xfrm>
          <a:prstGeom prst="ellipse">
            <a:avLst/>
          </a:prstGeom>
          <a:solidFill>
            <a:srgbClr val="E2A66F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i="1" dirty="0">
              <a:latin typeface="Cambria Math" panose="020405030504060302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303351C-AD05-41EA-61B5-0D736CA6B4D8}"/>
              </a:ext>
            </a:extLst>
          </p:cNvPr>
          <p:cNvSpPr/>
          <p:nvPr/>
        </p:nvSpPr>
        <p:spPr>
          <a:xfrm>
            <a:off x="1784406" y="3494508"/>
            <a:ext cx="460030" cy="548125"/>
          </a:xfrm>
          <a:prstGeom prst="rect">
            <a:avLst/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i="1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753E847-4DA1-3D61-7BBD-EC3EC9A131A7}"/>
                  </a:ext>
                </a:extLst>
              </p:cNvPr>
              <p:cNvSpPr txBox="1"/>
              <p:nvPr/>
            </p:nvSpPr>
            <p:spPr>
              <a:xfrm>
                <a:off x="1304221" y="3570201"/>
                <a:ext cx="47120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753E847-4DA1-3D61-7BBD-EC3EC9A131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221" y="3570201"/>
                <a:ext cx="471206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EC95A369-A664-396E-542E-5C27029848CF}"/>
                  </a:ext>
                </a:extLst>
              </p:cNvPr>
              <p:cNvSpPr txBox="1"/>
              <p:nvPr/>
            </p:nvSpPr>
            <p:spPr>
              <a:xfrm>
                <a:off x="1802622" y="3583517"/>
                <a:ext cx="47120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EC95A369-A664-396E-542E-5C27029848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2622" y="3583517"/>
                <a:ext cx="471206" cy="400110"/>
              </a:xfrm>
              <a:prstGeom prst="rect">
                <a:avLst/>
              </a:prstGeom>
              <a:blipFill>
                <a:blip r:embed="rId4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组合 17">
            <a:extLst>
              <a:ext uri="{FF2B5EF4-FFF2-40B4-BE49-F238E27FC236}">
                <a16:creationId xmlns:a16="http://schemas.microsoft.com/office/drawing/2014/main" id="{76C8A4CB-CE5F-966F-6597-844B33DE09E3}"/>
              </a:ext>
            </a:extLst>
          </p:cNvPr>
          <p:cNvGrpSpPr/>
          <p:nvPr/>
        </p:nvGrpSpPr>
        <p:grpSpPr>
          <a:xfrm>
            <a:off x="8201736" y="3255148"/>
            <a:ext cx="2175540" cy="1174061"/>
            <a:chOff x="3945571" y="3569522"/>
            <a:chExt cx="2175540" cy="1174061"/>
          </a:xfrm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1898148D-17CE-A0D7-3703-4D4FB35EB965}"/>
                </a:ext>
              </a:extLst>
            </p:cNvPr>
            <p:cNvSpPr/>
            <p:nvPr/>
          </p:nvSpPr>
          <p:spPr>
            <a:xfrm>
              <a:off x="3945571" y="3569522"/>
              <a:ext cx="1122940" cy="1174061"/>
            </a:xfrm>
            <a:prstGeom prst="ellipse">
              <a:avLst/>
            </a:prstGeom>
            <a:solidFill>
              <a:srgbClr val="E2A66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BB2DEEA9-C827-7F56-35A0-E0EDB4B5F7E9}"/>
                </a:ext>
              </a:extLst>
            </p:cNvPr>
            <p:cNvSpPr/>
            <p:nvPr/>
          </p:nvSpPr>
          <p:spPr>
            <a:xfrm>
              <a:off x="5661081" y="3802483"/>
              <a:ext cx="460030" cy="548125"/>
            </a:xfrm>
            <a:prstGeom prst="rect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>
                <a:latin typeface="Cambria Math" panose="02040503050406030204" pitchFamily="18" charset="0"/>
              </a:endParaRPr>
            </a:p>
          </p:txBody>
        </p:sp>
        <p:sp>
          <p:nvSpPr>
            <p:cNvPr id="11" name="加号 10">
              <a:extLst>
                <a:ext uri="{FF2B5EF4-FFF2-40B4-BE49-F238E27FC236}">
                  <a16:creationId xmlns:a16="http://schemas.microsoft.com/office/drawing/2014/main" id="{C83E1D76-24FB-A867-0984-A29A3FB72325}"/>
                </a:ext>
              </a:extLst>
            </p:cNvPr>
            <p:cNvSpPr/>
            <p:nvPr/>
          </p:nvSpPr>
          <p:spPr>
            <a:xfrm>
              <a:off x="5135583" y="4026487"/>
              <a:ext cx="323009" cy="271599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C12EBAA6-E191-88B1-5B62-9FDA714E1EAC}"/>
              </a:ext>
            </a:extLst>
          </p:cNvPr>
          <p:cNvGrpSpPr/>
          <p:nvPr/>
        </p:nvGrpSpPr>
        <p:grpSpPr>
          <a:xfrm>
            <a:off x="3989530" y="3255149"/>
            <a:ext cx="2719813" cy="1177189"/>
            <a:chOff x="8031796" y="3607622"/>
            <a:chExt cx="2719813" cy="1177189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F2F8BC4F-F9F2-4627-CAF9-764D2F8EFFC6}"/>
                </a:ext>
              </a:extLst>
            </p:cNvPr>
            <p:cNvSpPr/>
            <p:nvPr/>
          </p:nvSpPr>
          <p:spPr>
            <a:xfrm>
              <a:off x="8031796" y="3607622"/>
              <a:ext cx="1122940" cy="1174061"/>
            </a:xfrm>
            <a:prstGeom prst="ellipse">
              <a:avLst/>
            </a:prstGeom>
            <a:solidFill>
              <a:srgbClr val="99DFB9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8F7C6525-3239-CA35-8983-9ECC43C447A3}"/>
                </a:ext>
              </a:extLst>
            </p:cNvPr>
            <p:cNvSpPr/>
            <p:nvPr/>
          </p:nvSpPr>
          <p:spPr>
            <a:xfrm>
              <a:off x="9628669" y="3610749"/>
              <a:ext cx="1122940" cy="1174062"/>
            </a:xfrm>
            <a:custGeom>
              <a:avLst/>
              <a:gdLst>
                <a:gd name="connsiteX0" fmla="*/ 498521 w 1122940"/>
                <a:gd name="connsiteY0" fmla="*/ 239359 h 1174062"/>
                <a:gd name="connsiteX1" fmla="*/ 498521 w 1122940"/>
                <a:gd name="connsiteY1" fmla="*/ 787484 h 1174062"/>
                <a:gd name="connsiteX2" fmla="*/ 958551 w 1122940"/>
                <a:gd name="connsiteY2" fmla="*/ 787484 h 1174062"/>
                <a:gd name="connsiteX3" fmla="*/ 958551 w 1122940"/>
                <a:gd name="connsiteY3" fmla="*/ 239359 h 1174062"/>
                <a:gd name="connsiteX4" fmla="*/ 561470 w 1122940"/>
                <a:gd name="connsiteY4" fmla="*/ 0 h 1174062"/>
                <a:gd name="connsiteX5" fmla="*/ 1122940 w 1122940"/>
                <a:gd name="connsiteY5" fmla="*/ 587031 h 1174062"/>
                <a:gd name="connsiteX6" fmla="*/ 561470 w 1122940"/>
                <a:gd name="connsiteY6" fmla="*/ 1174062 h 1174062"/>
                <a:gd name="connsiteX7" fmla="*/ 0 w 1122940"/>
                <a:gd name="connsiteY7" fmla="*/ 587031 h 1174062"/>
                <a:gd name="connsiteX8" fmla="*/ 561470 w 1122940"/>
                <a:gd name="connsiteY8" fmla="*/ 0 h 117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2940" h="1174062">
                  <a:moveTo>
                    <a:pt x="498521" y="239359"/>
                  </a:moveTo>
                  <a:lnTo>
                    <a:pt x="498521" y="787484"/>
                  </a:lnTo>
                  <a:lnTo>
                    <a:pt x="958551" y="787484"/>
                  </a:lnTo>
                  <a:lnTo>
                    <a:pt x="958551" y="239359"/>
                  </a:lnTo>
                  <a:close/>
                  <a:moveTo>
                    <a:pt x="561470" y="0"/>
                  </a:moveTo>
                  <a:cubicBezTo>
                    <a:pt x="871561" y="0"/>
                    <a:pt x="1122940" y="262823"/>
                    <a:pt x="1122940" y="587031"/>
                  </a:cubicBezTo>
                  <a:cubicBezTo>
                    <a:pt x="1122940" y="911239"/>
                    <a:pt x="871561" y="1174062"/>
                    <a:pt x="561470" y="1174062"/>
                  </a:cubicBezTo>
                  <a:cubicBezTo>
                    <a:pt x="251379" y="1174062"/>
                    <a:pt x="0" y="911239"/>
                    <a:pt x="0" y="587031"/>
                  </a:cubicBezTo>
                  <a:cubicBezTo>
                    <a:pt x="0" y="262823"/>
                    <a:pt x="251379" y="0"/>
                    <a:pt x="561470" y="0"/>
                  </a:cubicBezTo>
                  <a:close/>
                </a:path>
              </a:pathLst>
            </a:custGeom>
            <a:solidFill>
              <a:srgbClr val="E2A66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12" name="加号 11">
              <a:extLst>
                <a:ext uri="{FF2B5EF4-FFF2-40B4-BE49-F238E27FC236}">
                  <a16:creationId xmlns:a16="http://schemas.microsoft.com/office/drawing/2014/main" id="{DF36D0A6-C8B8-892F-3EE7-597CFEB48D38}"/>
                </a:ext>
              </a:extLst>
            </p:cNvPr>
            <p:cNvSpPr/>
            <p:nvPr/>
          </p:nvSpPr>
          <p:spPr>
            <a:xfrm>
              <a:off x="9230198" y="4110870"/>
              <a:ext cx="323009" cy="271599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3EE523CA-3670-5EF6-F329-32D65129CB6B}"/>
              </a:ext>
            </a:extLst>
          </p:cNvPr>
          <p:cNvCxnSpPr/>
          <p:nvPr/>
        </p:nvCxnSpPr>
        <p:spPr>
          <a:xfrm>
            <a:off x="7248525" y="3006338"/>
            <a:ext cx="0" cy="1699168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AB178A18-7C6E-C667-158C-F79C38447D6B}"/>
              </a:ext>
            </a:extLst>
          </p:cNvPr>
          <p:cNvCxnSpPr/>
          <p:nvPr/>
        </p:nvCxnSpPr>
        <p:spPr>
          <a:xfrm>
            <a:off x="3228975" y="3006338"/>
            <a:ext cx="0" cy="1699168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495111FD-B460-05DC-3F59-3049946FF019}"/>
                  </a:ext>
                </a:extLst>
              </p:cNvPr>
              <p:cNvSpPr txBox="1"/>
              <p:nvPr/>
            </p:nvSpPr>
            <p:spPr>
              <a:xfrm>
                <a:off x="7690631" y="4824476"/>
                <a:ext cx="367515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Decomposition with rule</a:t>
                </a:r>
              </a:p>
              <a:p>
                <a:pPr algn="ctr"/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2000" dirty="0">
                    <a:sym typeface="Wingdings" panose="05000000000000000000" pitchFamily="2" charset="2"/>
                  </a:rPr>
                  <a:t></a:t>
                </a:r>
                <a:r>
                  <a:rPr lang="en-US" altLang="zh-CN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000" dirty="0"/>
                  <a:t>)</a:t>
                </a:r>
                <a:endParaRPr lang="zh-CN" altLang="en-US" sz="2000" dirty="0"/>
              </a:p>
            </p:txBody>
          </p:sp>
        </mc:Choice>
        <mc:Fallback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495111FD-B460-05DC-3F59-3049946FF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0631" y="4824476"/>
                <a:ext cx="3675150" cy="707886"/>
              </a:xfrm>
              <a:prstGeom prst="rect">
                <a:avLst/>
              </a:prstGeom>
              <a:blipFill>
                <a:blip r:embed="rId5"/>
                <a:stretch>
                  <a:fillRect t="-3419" b="-136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00F21E72-D1B8-C7E0-9DE4-8CDC95E8737C}"/>
                  </a:ext>
                </a:extLst>
              </p:cNvPr>
              <p:cNvSpPr txBox="1"/>
              <p:nvPr/>
            </p:nvSpPr>
            <p:spPr>
              <a:xfrm>
                <a:off x="3364017" y="4817057"/>
                <a:ext cx="3818437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Decomposition without rule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000" dirty="0">
                    <a:sym typeface="Wingdings" panose="05000000000000000000" pitchFamily="2" charset="2"/>
                  </a:rPr>
                  <a:t></a:t>
                </a:r>
                <a:r>
                  <a:rPr lang="en-US" altLang="zh-CN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2000" dirty="0"/>
                  <a:t>)</a:t>
                </a:r>
                <a:endParaRPr lang="zh-CN" altLang="en-US" sz="2000" dirty="0"/>
              </a:p>
            </p:txBody>
          </p:sp>
        </mc:Choice>
        <mc:Fallback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00F21E72-D1B8-C7E0-9DE4-8CDC95E873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4017" y="4817057"/>
                <a:ext cx="3818437" cy="707886"/>
              </a:xfrm>
              <a:prstGeom prst="rect">
                <a:avLst/>
              </a:prstGeom>
              <a:blipFill>
                <a:blip r:embed="rId6"/>
                <a:stretch>
                  <a:fillRect t="-3448" b="-14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文本框 21">
            <a:extLst>
              <a:ext uri="{FF2B5EF4-FFF2-40B4-BE49-F238E27FC236}">
                <a16:creationId xmlns:a16="http://schemas.microsoft.com/office/drawing/2014/main" id="{79818D68-604D-21B0-7660-8683B35E782C}"/>
              </a:ext>
            </a:extLst>
          </p:cNvPr>
          <p:cNvSpPr txBox="1"/>
          <p:nvPr/>
        </p:nvSpPr>
        <p:spPr>
          <a:xfrm>
            <a:off x="1276361" y="4813930"/>
            <a:ext cx="11229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图形 22" descr="复选标记">
            <a:extLst>
              <a:ext uri="{FF2B5EF4-FFF2-40B4-BE49-F238E27FC236}">
                <a16:creationId xmlns:a16="http://schemas.microsoft.com/office/drawing/2014/main" id="{824798BE-0823-806C-459A-A62C46C175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52918" y="5660895"/>
            <a:ext cx="693698" cy="693698"/>
          </a:xfrm>
          <a:prstGeom prst="rect">
            <a:avLst/>
          </a:prstGeom>
        </p:spPr>
      </p:pic>
      <p:pic>
        <p:nvPicPr>
          <p:cNvPr id="24" name="图形 23" descr="关闭">
            <a:extLst>
              <a:ext uri="{FF2B5EF4-FFF2-40B4-BE49-F238E27FC236}">
                <a16:creationId xmlns:a16="http://schemas.microsoft.com/office/drawing/2014/main" id="{D687BA4E-17BD-8170-60A2-0DC32860C3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18635" y="5585500"/>
            <a:ext cx="693698" cy="69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6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2A0975-EC79-81DE-2134-9C4FC7C6D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Vector graphics are editable and resolution independent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602AF6D-30E2-2937-3850-0D1637F8B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1281257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Widely used in illustrations, font, logo and map design.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F96ECF8-7940-8755-FB27-F5A93F850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17" y="2640034"/>
            <a:ext cx="4085305" cy="222167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F287D02-6D15-40AA-1587-02EE05469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6236" y="2681143"/>
            <a:ext cx="2037511" cy="2180562"/>
          </a:xfrm>
          <a:prstGeom prst="rect">
            <a:avLst/>
          </a:prstGeom>
        </p:spPr>
      </p:pic>
      <p:pic>
        <p:nvPicPr>
          <p:cNvPr id="1028" name="Picture 4" descr="Vector map with destination location point, city map with street and river, gps map navigator concept">
            <a:extLst>
              <a:ext uri="{FF2B5EF4-FFF2-40B4-BE49-F238E27FC236}">
                <a16:creationId xmlns:a16="http://schemas.microsoft.com/office/drawing/2014/main" id="{F56D5A11-FAB2-8938-2459-05365FC1D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161" y="2833443"/>
            <a:ext cx="3044823" cy="202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D4FE512-DE16-9939-3057-336C192517C6}"/>
              </a:ext>
            </a:extLst>
          </p:cNvPr>
          <p:cNvSpPr txBox="1"/>
          <p:nvPr/>
        </p:nvSpPr>
        <p:spPr>
          <a:xfrm>
            <a:off x="1213114" y="4992088"/>
            <a:ext cx="3232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Font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4593AA5-FD34-208D-254E-0265A4033780}"/>
              </a:ext>
            </a:extLst>
          </p:cNvPr>
          <p:cNvSpPr txBox="1"/>
          <p:nvPr/>
        </p:nvSpPr>
        <p:spPr>
          <a:xfrm>
            <a:off x="5144655" y="4996639"/>
            <a:ext cx="2109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Logo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DEACB52-72F4-E7F0-46E7-98BA28B47637}"/>
              </a:ext>
            </a:extLst>
          </p:cNvPr>
          <p:cNvSpPr txBox="1"/>
          <p:nvPr/>
        </p:nvSpPr>
        <p:spPr>
          <a:xfrm>
            <a:off x="7746160" y="4992088"/>
            <a:ext cx="3044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Map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9980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F05DB31-AA25-346B-301B-24D54ADA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Simplifying the region adjacency graph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DF6D9EC8-55FD-9784-8E76-FFB17A8C2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15650" cy="1453848"/>
          </a:xfrm>
        </p:spPr>
        <p:txBody>
          <a:bodyPr>
            <a:normAutofit/>
          </a:bodyPr>
          <a:lstStyle/>
          <a:p>
            <a:pPr algn="just"/>
            <a:r>
              <a:rPr lang="en-US" altLang="zh-CN" kern="0" dirty="0">
                <a:solidFill>
                  <a:srgbClr val="00B05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Adjacent strength rule</a:t>
            </a:r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: Two regions sharing a very short boundary can’t support each other.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9FF6C85-DAA4-7733-2C12-126A69AD744C}"/>
              </a:ext>
            </a:extLst>
          </p:cNvPr>
          <p:cNvSpPr/>
          <p:nvPr/>
        </p:nvSpPr>
        <p:spPr>
          <a:xfrm>
            <a:off x="2155881" y="3918978"/>
            <a:ext cx="460030" cy="638447"/>
          </a:xfrm>
          <a:prstGeom prst="rect">
            <a:avLst/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i="1">
              <a:latin typeface="Cambria Math" panose="020405030504060302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996C542-5AFE-CC41-7395-58BB4508DCDA}"/>
              </a:ext>
            </a:extLst>
          </p:cNvPr>
          <p:cNvSpPr/>
          <p:nvPr/>
        </p:nvSpPr>
        <p:spPr>
          <a:xfrm>
            <a:off x="1362075" y="3087169"/>
            <a:ext cx="793806" cy="1027057"/>
          </a:xfrm>
          <a:prstGeom prst="rect">
            <a:avLst/>
          </a:prstGeom>
          <a:solidFill>
            <a:srgbClr val="E2A6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AFD703FA-4742-95A5-CC2A-6CA101B510CC}"/>
                  </a:ext>
                </a:extLst>
              </p:cNvPr>
              <p:cNvSpPr txBox="1"/>
              <p:nvPr/>
            </p:nvSpPr>
            <p:spPr>
              <a:xfrm>
                <a:off x="1539432" y="3468008"/>
                <a:ext cx="47120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AFD703FA-4742-95A5-CC2A-6CA101B510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9432" y="3468008"/>
                <a:ext cx="471206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24F15B99-6BE9-9A61-87B6-ACB93E5D97E4}"/>
                  </a:ext>
                </a:extLst>
              </p:cNvPr>
              <p:cNvSpPr txBox="1"/>
              <p:nvPr/>
            </p:nvSpPr>
            <p:spPr>
              <a:xfrm>
                <a:off x="2168724" y="4019013"/>
                <a:ext cx="47120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24F15B99-6BE9-9A61-87B6-ACB93E5D97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8724" y="4019013"/>
                <a:ext cx="471206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11FA99FF-FE6B-85B2-3419-EA002193552E}"/>
              </a:ext>
            </a:extLst>
          </p:cNvPr>
          <p:cNvCxnSpPr/>
          <p:nvPr/>
        </p:nvCxnSpPr>
        <p:spPr>
          <a:xfrm>
            <a:off x="7248525" y="3006338"/>
            <a:ext cx="0" cy="1699168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DF5CE9B3-6E01-51FA-6879-5E18206A1A19}"/>
              </a:ext>
            </a:extLst>
          </p:cNvPr>
          <p:cNvCxnSpPr/>
          <p:nvPr/>
        </p:nvCxnSpPr>
        <p:spPr>
          <a:xfrm>
            <a:off x="3228975" y="3006338"/>
            <a:ext cx="0" cy="1699168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DB8A8DD-AF5A-D38D-2F91-67353A3D4B38}"/>
              </a:ext>
            </a:extLst>
          </p:cNvPr>
          <p:cNvGrpSpPr/>
          <p:nvPr/>
        </p:nvGrpSpPr>
        <p:grpSpPr>
          <a:xfrm>
            <a:off x="8199331" y="3073400"/>
            <a:ext cx="2111180" cy="1499857"/>
            <a:chOff x="4283831" y="3429000"/>
            <a:chExt cx="2111180" cy="1499857"/>
          </a:xfrm>
        </p:grpSpPr>
        <p:sp>
          <p:nvSpPr>
            <p:cNvPr id="3" name="加号 2">
              <a:extLst>
                <a:ext uri="{FF2B5EF4-FFF2-40B4-BE49-F238E27FC236}">
                  <a16:creationId xmlns:a16="http://schemas.microsoft.com/office/drawing/2014/main" id="{DCE873AB-584A-948C-5530-3C2C88C26848}"/>
                </a:ext>
              </a:extLst>
            </p:cNvPr>
            <p:cNvSpPr/>
            <p:nvPr/>
          </p:nvSpPr>
          <p:spPr>
            <a:xfrm>
              <a:off x="5326083" y="4138779"/>
              <a:ext cx="323009" cy="271599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4048A78A-B4A7-2578-80C3-EE5F225F4178}"/>
                </a:ext>
              </a:extLst>
            </p:cNvPr>
            <p:cNvSpPr/>
            <p:nvPr/>
          </p:nvSpPr>
          <p:spPr>
            <a:xfrm>
              <a:off x="4283831" y="3429000"/>
              <a:ext cx="793806" cy="1027057"/>
            </a:xfrm>
            <a:prstGeom prst="rect">
              <a:avLst/>
            </a:prstGeom>
            <a:solidFill>
              <a:srgbClr val="E2A6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53A42D30-5248-D809-A000-E14213FE1EAD}"/>
                </a:ext>
              </a:extLst>
            </p:cNvPr>
            <p:cNvSpPr/>
            <p:nvPr/>
          </p:nvSpPr>
          <p:spPr>
            <a:xfrm>
              <a:off x="5934981" y="4290410"/>
              <a:ext cx="460030" cy="638447"/>
            </a:xfrm>
            <a:prstGeom prst="rect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>
                <a:latin typeface="Cambria Math" panose="02040503050406030204" pitchFamily="18" charset="0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B9C61AE1-D6A2-D440-297F-6B8F20374190}"/>
              </a:ext>
            </a:extLst>
          </p:cNvPr>
          <p:cNvGrpSpPr/>
          <p:nvPr/>
        </p:nvGrpSpPr>
        <p:grpSpPr>
          <a:xfrm>
            <a:off x="4000994" y="3087169"/>
            <a:ext cx="2726039" cy="1470256"/>
            <a:chOff x="8440091" y="3442769"/>
            <a:chExt cx="2726039" cy="1470256"/>
          </a:xfrm>
        </p:grpSpPr>
        <p:sp>
          <p:nvSpPr>
            <p:cNvPr id="10" name="加号 9">
              <a:extLst>
                <a:ext uri="{FF2B5EF4-FFF2-40B4-BE49-F238E27FC236}">
                  <a16:creationId xmlns:a16="http://schemas.microsoft.com/office/drawing/2014/main" id="{D6350C03-7B29-4B24-F10E-BB4466E0FB71}"/>
                </a:ext>
              </a:extLst>
            </p:cNvPr>
            <p:cNvSpPr/>
            <p:nvPr/>
          </p:nvSpPr>
          <p:spPr>
            <a:xfrm>
              <a:off x="10051745" y="4152547"/>
              <a:ext cx="323009" cy="271599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34581DC8-F103-10B2-7B1D-C73FC08163F1}"/>
                </a:ext>
              </a:extLst>
            </p:cNvPr>
            <p:cNvGrpSpPr/>
            <p:nvPr/>
          </p:nvGrpSpPr>
          <p:grpSpPr>
            <a:xfrm>
              <a:off x="8440091" y="3442769"/>
              <a:ext cx="1253836" cy="1464189"/>
              <a:chOff x="8440091" y="3442769"/>
              <a:chExt cx="1253836" cy="1464189"/>
            </a:xfrm>
          </p:grpSpPr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B6A4EC7F-8226-9A21-1E06-CBC91A63E28B}"/>
                  </a:ext>
                </a:extLst>
              </p:cNvPr>
              <p:cNvSpPr/>
              <p:nvPr/>
            </p:nvSpPr>
            <p:spPr>
              <a:xfrm>
                <a:off x="8440091" y="3442769"/>
                <a:ext cx="793806" cy="1027057"/>
              </a:xfrm>
              <a:prstGeom prst="rect">
                <a:avLst/>
              </a:prstGeom>
              <a:solidFill>
                <a:srgbClr val="E2A6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6A76FE95-7E1B-A4DC-83FE-9181585DDEB7}"/>
                  </a:ext>
                </a:extLst>
              </p:cNvPr>
              <p:cNvSpPr/>
              <p:nvPr/>
            </p:nvSpPr>
            <p:spPr>
              <a:xfrm>
                <a:off x="9233897" y="4268511"/>
                <a:ext cx="460030" cy="638447"/>
              </a:xfrm>
              <a:prstGeom prst="rect">
                <a:avLst/>
              </a:prstGeom>
              <a:solidFill>
                <a:srgbClr val="E2A6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i="1">
                  <a:latin typeface="Cambria Math" panose="02040503050406030204" pitchFamily="18" charset="0"/>
                </a:endParaRPr>
              </a:p>
            </p:txBody>
          </p:sp>
        </p:grp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A44845B-43CB-0558-2215-DFEC0D3D342D}"/>
                </a:ext>
              </a:extLst>
            </p:cNvPr>
            <p:cNvSpPr/>
            <p:nvPr/>
          </p:nvSpPr>
          <p:spPr>
            <a:xfrm>
              <a:off x="10706100" y="4274578"/>
              <a:ext cx="460030" cy="638447"/>
            </a:xfrm>
            <a:prstGeom prst="rect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>
                <a:latin typeface="Cambria Math" panose="020405030504060302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D757C41D-9393-8133-2546-44E409AB7B3F}"/>
                  </a:ext>
                </a:extLst>
              </p:cNvPr>
              <p:cNvSpPr txBox="1"/>
              <p:nvPr/>
            </p:nvSpPr>
            <p:spPr>
              <a:xfrm>
                <a:off x="7457038" y="4813930"/>
                <a:ext cx="367515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Decomposition with rule</a:t>
                </a:r>
              </a:p>
              <a:p>
                <a:pPr algn="ctr"/>
                <a:r>
                  <a:rPr lang="en-US" altLang="zh-CN" sz="2000" dirty="0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en-US" altLang="zh-CN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are independent</a:t>
                </a:r>
                <a:r>
                  <a:rPr lang="en-US" altLang="zh-CN" sz="2000" dirty="0">
                    <a:solidFill>
                      <a:schemeClr val="tx1"/>
                    </a:solidFill>
                  </a:rPr>
                  <a:t>)</a:t>
                </a:r>
                <a:endParaRPr lang="zh-CN" alt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D757C41D-9393-8133-2546-44E409AB7B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7038" y="4813930"/>
                <a:ext cx="3675150" cy="707886"/>
              </a:xfrm>
              <a:prstGeom prst="rect">
                <a:avLst/>
              </a:prstGeom>
              <a:blipFill>
                <a:blip r:embed="rId5"/>
                <a:stretch>
                  <a:fillRect t="-4310" b="-14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图形 21" descr="复选标记">
            <a:extLst>
              <a:ext uri="{FF2B5EF4-FFF2-40B4-BE49-F238E27FC236}">
                <a16:creationId xmlns:a16="http://schemas.microsoft.com/office/drawing/2014/main" id="{5DDDD1A0-0002-E243-7D63-AC35B2007C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52918" y="5660895"/>
            <a:ext cx="693698" cy="693698"/>
          </a:xfrm>
          <a:prstGeom prst="rect">
            <a:avLst/>
          </a:prstGeom>
        </p:spPr>
      </p:pic>
      <p:pic>
        <p:nvPicPr>
          <p:cNvPr id="24" name="图形 23" descr="关闭">
            <a:extLst>
              <a:ext uri="{FF2B5EF4-FFF2-40B4-BE49-F238E27FC236}">
                <a16:creationId xmlns:a16="http://schemas.microsoft.com/office/drawing/2014/main" id="{0B2BA80C-8CAF-5748-E736-C486CE4E90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18635" y="5585500"/>
            <a:ext cx="693698" cy="693698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9599197E-FF48-7BD5-8961-50C91C231EEB}"/>
              </a:ext>
            </a:extLst>
          </p:cNvPr>
          <p:cNvSpPr txBox="1"/>
          <p:nvPr/>
        </p:nvSpPr>
        <p:spPr>
          <a:xfrm>
            <a:off x="1276361" y="4813930"/>
            <a:ext cx="11229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47CB79E-6832-5F45-787F-F0E760B61AD1}"/>
                  </a:ext>
                </a:extLst>
              </p:cNvPr>
              <p:cNvSpPr txBox="1"/>
              <p:nvPr/>
            </p:nvSpPr>
            <p:spPr>
              <a:xfrm>
                <a:off x="3364017" y="4817057"/>
                <a:ext cx="3818437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Decomposition without rule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000" dirty="0">
                    <a:sym typeface="Wingdings" panose="05000000000000000000" pitchFamily="2" charset="2"/>
                  </a:rPr>
                  <a:t></a:t>
                </a:r>
                <a:r>
                  <a:rPr lang="en-US" altLang="zh-CN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2000" dirty="0"/>
                  <a:t>)</a:t>
                </a:r>
                <a:endParaRPr lang="zh-CN" altLang="en-US" sz="2000" dirty="0"/>
              </a:p>
            </p:txBody>
          </p:sp>
        </mc:Choice>
        <mc:Fallback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47CB79E-6832-5F45-787F-F0E760B61A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4017" y="4817057"/>
                <a:ext cx="3818437" cy="707886"/>
              </a:xfrm>
              <a:prstGeom prst="rect">
                <a:avLst/>
              </a:prstGeom>
              <a:blipFill>
                <a:blip r:embed="rId10"/>
                <a:stretch>
                  <a:fillRect t="-3448" b="-14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000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F05DB31-AA25-346B-301B-24D54ADA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An example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2F286267-DA80-6BA4-FD7D-998789DF1D5A}"/>
              </a:ext>
            </a:extLst>
          </p:cNvPr>
          <p:cNvGrpSpPr/>
          <p:nvPr/>
        </p:nvGrpSpPr>
        <p:grpSpPr>
          <a:xfrm>
            <a:off x="2319622" y="2868408"/>
            <a:ext cx="2052330" cy="1872352"/>
            <a:chOff x="-62884" y="536087"/>
            <a:chExt cx="2796515" cy="2551276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ACF6F53F-A56C-84AA-92D6-150D6A61A6FB}"/>
                </a:ext>
              </a:extLst>
            </p:cNvPr>
            <p:cNvSpPr/>
            <p:nvPr/>
          </p:nvSpPr>
          <p:spPr>
            <a:xfrm>
              <a:off x="-4255" y="536087"/>
              <a:ext cx="2506951" cy="2551276"/>
            </a:xfrm>
            <a:prstGeom prst="rect">
              <a:avLst/>
            </a:prstGeom>
            <a:solidFill>
              <a:srgbClr val="FFF2CC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C5700BFB-4BA4-9535-3FD0-CAD2219F74BC}"/>
                </a:ext>
              </a:extLst>
            </p:cNvPr>
            <p:cNvSpPr/>
            <p:nvPr/>
          </p:nvSpPr>
          <p:spPr>
            <a:xfrm>
              <a:off x="284412" y="640511"/>
              <a:ext cx="1530123" cy="1599781"/>
            </a:xfrm>
            <a:prstGeom prst="ellipse">
              <a:avLst/>
            </a:prstGeom>
            <a:solidFill>
              <a:srgbClr val="E2A66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96138FF-50F5-B8B0-3400-7E6F9767C795}"/>
                </a:ext>
              </a:extLst>
            </p:cNvPr>
            <p:cNvSpPr/>
            <p:nvPr/>
          </p:nvSpPr>
          <p:spPr>
            <a:xfrm>
              <a:off x="950721" y="888790"/>
              <a:ext cx="626839" cy="746878"/>
            </a:xfrm>
            <a:prstGeom prst="rect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>
                <a:latin typeface="Cambria Math" panose="02040503050406030204" pitchFamily="18" charset="0"/>
              </a:endParaRPr>
            </a:p>
          </p:txBody>
        </p:sp>
        <p:sp>
          <p:nvSpPr>
            <p:cNvPr id="24" name="等腰三角形 94">
              <a:extLst>
                <a:ext uri="{FF2B5EF4-FFF2-40B4-BE49-F238E27FC236}">
                  <a16:creationId xmlns:a16="http://schemas.microsoft.com/office/drawing/2014/main" id="{044275B1-FE31-C8D6-38EC-6CCAA6D42C56}"/>
                </a:ext>
              </a:extLst>
            </p:cNvPr>
            <p:cNvSpPr/>
            <p:nvPr/>
          </p:nvSpPr>
          <p:spPr>
            <a:xfrm rot="9287202">
              <a:off x="1768041" y="1387795"/>
              <a:ext cx="965590" cy="1260046"/>
            </a:xfrm>
            <a:custGeom>
              <a:avLst/>
              <a:gdLst>
                <a:gd name="connsiteX0" fmla="*/ 0 w 1035704"/>
                <a:gd name="connsiteY0" fmla="*/ 1972017 h 1972017"/>
                <a:gd name="connsiteX1" fmla="*/ 563568 w 1035704"/>
                <a:gd name="connsiteY1" fmla="*/ 0 h 1972017"/>
                <a:gd name="connsiteX2" fmla="*/ 1035704 w 1035704"/>
                <a:gd name="connsiteY2" fmla="*/ 1972017 h 1972017"/>
                <a:gd name="connsiteX3" fmla="*/ 0 w 1035704"/>
                <a:gd name="connsiteY3" fmla="*/ 1972017 h 1972017"/>
                <a:gd name="connsiteX0" fmla="*/ 0 w 1035704"/>
                <a:gd name="connsiteY0" fmla="*/ 463257 h 463257"/>
                <a:gd name="connsiteX1" fmla="*/ 37788 w 1035704"/>
                <a:gd name="connsiteY1" fmla="*/ 0 h 463257"/>
                <a:gd name="connsiteX2" fmla="*/ 1035704 w 1035704"/>
                <a:gd name="connsiteY2" fmla="*/ 463257 h 463257"/>
                <a:gd name="connsiteX3" fmla="*/ 0 w 1035704"/>
                <a:gd name="connsiteY3" fmla="*/ 463257 h 463257"/>
                <a:gd name="connsiteX0" fmla="*/ 7932 w 1043636"/>
                <a:gd name="connsiteY0" fmla="*/ 470877 h 470877"/>
                <a:gd name="connsiteX1" fmla="*/ 0 w 1043636"/>
                <a:gd name="connsiteY1" fmla="*/ 0 h 470877"/>
                <a:gd name="connsiteX2" fmla="*/ 1043636 w 1043636"/>
                <a:gd name="connsiteY2" fmla="*/ 470877 h 470877"/>
                <a:gd name="connsiteX3" fmla="*/ 7932 w 1043636"/>
                <a:gd name="connsiteY3" fmla="*/ 470877 h 470877"/>
                <a:gd name="connsiteX0" fmla="*/ 7932 w 1202413"/>
                <a:gd name="connsiteY0" fmla="*/ 470877 h 470877"/>
                <a:gd name="connsiteX1" fmla="*/ 0 w 1202413"/>
                <a:gd name="connsiteY1" fmla="*/ 0 h 470877"/>
                <a:gd name="connsiteX2" fmla="*/ 1202413 w 1202413"/>
                <a:gd name="connsiteY2" fmla="*/ 436506 h 470877"/>
                <a:gd name="connsiteX3" fmla="*/ 7932 w 1202413"/>
                <a:gd name="connsiteY3" fmla="*/ 470877 h 470877"/>
                <a:gd name="connsiteX0" fmla="*/ 7932 w 2109856"/>
                <a:gd name="connsiteY0" fmla="*/ 470877 h 470877"/>
                <a:gd name="connsiteX1" fmla="*/ 0 w 2109856"/>
                <a:gd name="connsiteY1" fmla="*/ 0 h 470877"/>
                <a:gd name="connsiteX2" fmla="*/ 2109857 w 2109856"/>
                <a:gd name="connsiteY2" fmla="*/ 329937 h 470877"/>
                <a:gd name="connsiteX3" fmla="*/ 7932 w 2109856"/>
                <a:gd name="connsiteY3" fmla="*/ 470877 h 470877"/>
                <a:gd name="connsiteX0" fmla="*/ 0 w 2101925"/>
                <a:gd name="connsiteY0" fmla="*/ 636145 h 636145"/>
                <a:gd name="connsiteX1" fmla="*/ 812569 w 2101925"/>
                <a:gd name="connsiteY1" fmla="*/ 0 h 636145"/>
                <a:gd name="connsiteX2" fmla="*/ 2101925 w 2101925"/>
                <a:gd name="connsiteY2" fmla="*/ 495205 h 636145"/>
                <a:gd name="connsiteX3" fmla="*/ 0 w 2101925"/>
                <a:gd name="connsiteY3" fmla="*/ 636145 h 636145"/>
                <a:gd name="connsiteX0" fmla="*/ 0 w 2101925"/>
                <a:gd name="connsiteY0" fmla="*/ 427599 h 427599"/>
                <a:gd name="connsiteX1" fmla="*/ 908855 w 2101925"/>
                <a:gd name="connsiteY1" fmla="*/ 0 h 427599"/>
                <a:gd name="connsiteX2" fmla="*/ 2101925 w 2101925"/>
                <a:gd name="connsiteY2" fmla="*/ 286659 h 427599"/>
                <a:gd name="connsiteX3" fmla="*/ 0 w 2101925"/>
                <a:gd name="connsiteY3" fmla="*/ 427599 h 427599"/>
                <a:gd name="connsiteX0" fmla="*/ 0 w 1784731"/>
                <a:gd name="connsiteY0" fmla="*/ 427599 h 427599"/>
                <a:gd name="connsiteX1" fmla="*/ 908855 w 1784731"/>
                <a:gd name="connsiteY1" fmla="*/ 0 h 427599"/>
                <a:gd name="connsiteX2" fmla="*/ 1784731 w 1784731"/>
                <a:gd name="connsiteY2" fmla="*/ 304718 h 427599"/>
                <a:gd name="connsiteX3" fmla="*/ 0 w 1784731"/>
                <a:gd name="connsiteY3" fmla="*/ 427599 h 427599"/>
                <a:gd name="connsiteX0" fmla="*/ 0 w 1784731"/>
                <a:gd name="connsiteY0" fmla="*/ 350938 h 350938"/>
                <a:gd name="connsiteX1" fmla="*/ 973267 w 1784731"/>
                <a:gd name="connsiteY1" fmla="*/ 0 h 350938"/>
                <a:gd name="connsiteX2" fmla="*/ 1784731 w 1784731"/>
                <a:gd name="connsiteY2" fmla="*/ 228057 h 350938"/>
                <a:gd name="connsiteX3" fmla="*/ 0 w 1784731"/>
                <a:gd name="connsiteY3" fmla="*/ 350938 h 350938"/>
                <a:gd name="connsiteX0" fmla="*/ 0 w 1511523"/>
                <a:gd name="connsiteY0" fmla="*/ 350938 h 350938"/>
                <a:gd name="connsiteX1" fmla="*/ 973267 w 1511523"/>
                <a:gd name="connsiteY1" fmla="*/ 0 h 350938"/>
                <a:gd name="connsiteX2" fmla="*/ 1511523 w 1511523"/>
                <a:gd name="connsiteY2" fmla="*/ 249018 h 350938"/>
                <a:gd name="connsiteX3" fmla="*/ 0 w 1511523"/>
                <a:gd name="connsiteY3" fmla="*/ 350938 h 350938"/>
                <a:gd name="connsiteX0" fmla="*/ 0 w 1511523"/>
                <a:gd name="connsiteY0" fmla="*/ 420399 h 420399"/>
                <a:gd name="connsiteX1" fmla="*/ 536836 w 1511523"/>
                <a:gd name="connsiteY1" fmla="*/ 0 h 420399"/>
                <a:gd name="connsiteX2" fmla="*/ 1511523 w 1511523"/>
                <a:gd name="connsiteY2" fmla="*/ 318479 h 420399"/>
                <a:gd name="connsiteX3" fmla="*/ 0 w 1511523"/>
                <a:gd name="connsiteY3" fmla="*/ 420399 h 420399"/>
                <a:gd name="connsiteX0" fmla="*/ 0 w 1511523"/>
                <a:gd name="connsiteY0" fmla="*/ 434907 h 434907"/>
                <a:gd name="connsiteX1" fmla="*/ 578658 w 1511523"/>
                <a:gd name="connsiteY1" fmla="*/ 0 h 434907"/>
                <a:gd name="connsiteX2" fmla="*/ 1511523 w 1511523"/>
                <a:gd name="connsiteY2" fmla="*/ 332987 h 434907"/>
                <a:gd name="connsiteX3" fmla="*/ 0 w 1511523"/>
                <a:gd name="connsiteY3" fmla="*/ 434907 h 434907"/>
                <a:gd name="connsiteX0" fmla="*/ 0 w 1511523"/>
                <a:gd name="connsiteY0" fmla="*/ 509692 h 509692"/>
                <a:gd name="connsiteX1" fmla="*/ 686161 w 1511523"/>
                <a:gd name="connsiteY1" fmla="*/ 0 h 509692"/>
                <a:gd name="connsiteX2" fmla="*/ 1511523 w 1511523"/>
                <a:gd name="connsiteY2" fmla="*/ 407772 h 509692"/>
                <a:gd name="connsiteX3" fmla="*/ 0 w 1511523"/>
                <a:gd name="connsiteY3" fmla="*/ 509692 h 509692"/>
                <a:gd name="connsiteX0" fmla="*/ 0 w 1655265"/>
                <a:gd name="connsiteY0" fmla="*/ 509692 h 509692"/>
                <a:gd name="connsiteX1" fmla="*/ 686161 w 1655265"/>
                <a:gd name="connsiteY1" fmla="*/ 0 h 509692"/>
                <a:gd name="connsiteX2" fmla="*/ 1655265 w 1655265"/>
                <a:gd name="connsiteY2" fmla="*/ 341505 h 509692"/>
                <a:gd name="connsiteX3" fmla="*/ 0 w 1655265"/>
                <a:gd name="connsiteY3" fmla="*/ 509692 h 509692"/>
                <a:gd name="connsiteX0" fmla="*/ 0 w 1793354"/>
                <a:gd name="connsiteY0" fmla="*/ 498021 h 498021"/>
                <a:gd name="connsiteX1" fmla="*/ 824250 w 1793354"/>
                <a:gd name="connsiteY1" fmla="*/ 0 h 498021"/>
                <a:gd name="connsiteX2" fmla="*/ 1793354 w 1793354"/>
                <a:gd name="connsiteY2" fmla="*/ 341505 h 498021"/>
                <a:gd name="connsiteX3" fmla="*/ 0 w 1793354"/>
                <a:gd name="connsiteY3" fmla="*/ 498021 h 498021"/>
                <a:gd name="connsiteX0" fmla="*/ 0 w 1793354"/>
                <a:gd name="connsiteY0" fmla="*/ 701302 h 701302"/>
                <a:gd name="connsiteX1" fmla="*/ 1104128 w 1793354"/>
                <a:gd name="connsiteY1" fmla="*/ 0 h 701302"/>
                <a:gd name="connsiteX2" fmla="*/ 1793354 w 1793354"/>
                <a:gd name="connsiteY2" fmla="*/ 544786 h 701302"/>
                <a:gd name="connsiteX3" fmla="*/ 0 w 1793354"/>
                <a:gd name="connsiteY3" fmla="*/ 701302 h 701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3354" h="701302">
                  <a:moveTo>
                    <a:pt x="0" y="701302"/>
                  </a:moveTo>
                  <a:lnTo>
                    <a:pt x="1104128" y="0"/>
                  </a:lnTo>
                  <a:lnTo>
                    <a:pt x="1793354" y="544786"/>
                  </a:lnTo>
                  <a:lnTo>
                    <a:pt x="0" y="701302"/>
                  </a:lnTo>
                  <a:close/>
                </a:path>
              </a:pathLst>
            </a:custGeom>
            <a:solidFill>
              <a:srgbClr val="A68C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内容占位符 2">
                  <a:extLst>
                    <a:ext uri="{FF2B5EF4-FFF2-40B4-BE49-F238E27FC236}">
                      <a16:creationId xmlns:a16="http://schemas.microsoft.com/office/drawing/2014/main" id="{81A8CF48-AF01-A712-121D-A2C8399ABFA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-62884" y="603791"/>
                  <a:ext cx="509613" cy="48140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vert="horz" lIns="91440" tIns="45719" rIns="91440" bIns="45719" rtlCol="0">
                  <a:normAutofit fontScale="92500"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6" name="内容占位符 2">
                  <a:extLst>
                    <a:ext uri="{FF2B5EF4-FFF2-40B4-BE49-F238E27FC236}">
                      <a16:creationId xmlns:a16="http://schemas.microsoft.com/office/drawing/2014/main" id="{BF94D553-13CD-4018-9B15-97AD006C62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62884" y="603791"/>
                  <a:ext cx="509613" cy="481400"/>
                </a:xfrm>
                <a:prstGeom prst="rect">
                  <a:avLst/>
                </a:prstGeom>
                <a:blipFill>
                  <a:blip r:embed="rId7"/>
                  <a:stretch>
                    <a:fillRect r="-483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BF8805F5-4AF8-FD25-9949-6CBE9BB7DF93}"/>
                    </a:ext>
                  </a:extLst>
                </p:cNvPr>
                <p:cNvSpPr txBox="1"/>
                <p:nvPr/>
              </p:nvSpPr>
              <p:spPr>
                <a:xfrm>
                  <a:off x="426753" y="1069803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87" name="文本框 86">
                  <a:extLst>
                    <a:ext uri="{FF2B5EF4-FFF2-40B4-BE49-F238E27FC236}">
                      <a16:creationId xmlns:a16="http://schemas.microsoft.com/office/drawing/2014/main" id="{B1C31615-9BA8-4665-9765-AD4FB49DC2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753" y="1069803"/>
                  <a:ext cx="642067" cy="400110"/>
                </a:xfrm>
                <a:prstGeom prst="rect">
                  <a:avLst/>
                </a:prstGeom>
                <a:blipFill>
                  <a:blip r:embed="rId8"/>
                  <a:stretch>
                    <a:fillRect b="-395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103D3163-0415-1AFC-5367-0F0F9831CAFD}"/>
                    </a:ext>
                  </a:extLst>
                </p:cNvPr>
                <p:cNvSpPr txBox="1"/>
                <p:nvPr/>
              </p:nvSpPr>
              <p:spPr>
                <a:xfrm>
                  <a:off x="988521" y="1087947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88" name="文本框 87">
                  <a:extLst>
                    <a:ext uri="{FF2B5EF4-FFF2-40B4-BE49-F238E27FC236}">
                      <a16:creationId xmlns:a16="http://schemas.microsoft.com/office/drawing/2014/main" id="{6E0790F5-6CF0-428A-ABD1-F56B06D6C6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521" y="1087947"/>
                  <a:ext cx="642067" cy="400110"/>
                </a:xfrm>
                <a:prstGeom prst="rect">
                  <a:avLst/>
                </a:prstGeom>
                <a:blipFill>
                  <a:blip r:embed="rId9"/>
                  <a:stretch>
                    <a:fillRect b="-395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9A5CB520-5C15-91A1-B5B4-5530CE3BCAF7}"/>
                    </a:ext>
                  </a:extLst>
                </p:cNvPr>
                <p:cNvSpPr txBox="1"/>
                <p:nvPr/>
              </p:nvSpPr>
              <p:spPr>
                <a:xfrm>
                  <a:off x="1852299" y="1683429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89" name="文本框 88">
                  <a:extLst>
                    <a:ext uri="{FF2B5EF4-FFF2-40B4-BE49-F238E27FC236}">
                      <a16:creationId xmlns:a16="http://schemas.microsoft.com/office/drawing/2014/main" id="{B10A2761-F09F-40D9-9A06-AB06E7EB0B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2299" y="1683429"/>
                  <a:ext cx="642067" cy="400110"/>
                </a:xfrm>
                <a:prstGeom prst="rect">
                  <a:avLst/>
                </a:prstGeom>
                <a:blipFill>
                  <a:blip r:embed="rId10"/>
                  <a:stretch>
                    <a:fillRect b="-3673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A8E26127-197A-2993-1146-710575584AC3}"/>
                </a:ext>
              </a:extLst>
            </p:cNvPr>
            <p:cNvSpPr/>
            <p:nvPr/>
          </p:nvSpPr>
          <p:spPr>
            <a:xfrm>
              <a:off x="254823" y="1677669"/>
              <a:ext cx="1347930" cy="1347930"/>
            </a:xfrm>
            <a:prstGeom prst="ellipse">
              <a:avLst/>
            </a:prstGeom>
            <a:solidFill>
              <a:srgbClr val="7030A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70F41B83-E60A-866E-6AF9-4C82FE4AC4F4}"/>
                    </a:ext>
                  </a:extLst>
                </p:cNvPr>
                <p:cNvSpPr txBox="1"/>
                <p:nvPr/>
              </p:nvSpPr>
              <p:spPr>
                <a:xfrm>
                  <a:off x="646688" y="1733377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91" name="文本框 90">
                  <a:extLst>
                    <a:ext uri="{FF2B5EF4-FFF2-40B4-BE49-F238E27FC236}">
                      <a16:creationId xmlns:a16="http://schemas.microsoft.com/office/drawing/2014/main" id="{B8FBAC8D-3D45-4FC3-B4A8-37E853D931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688" y="1733377"/>
                  <a:ext cx="642067" cy="400110"/>
                </a:xfrm>
                <a:prstGeom prst="rect">
                  <a:avLst/>
                </a:prstGeom>
                <a:blipFill>
                  <a:blip r:embed="rId11"/>
                  <a:stretch>
                    <a:fillRect b="-3673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598FAA50-CF5A-8770-42FA-DAC672F76FE8}"/>
                    </a:ext>
                  </a:extLst>
                </p:cNvPr>
                <p:cNvSpPr txBox="1"/>
                <p:nvPr/>
              </p:nvSpPr>
              <p:spPr>
                <a:xfrm>
                  <a:off x="639654" y="2357404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92" name="文本框 91">
                  <a:extLst>
                    <a:ext uri="{FF2B5EF4-FFF2-40B4-BE49-F238E27FC236}">
                      <a16:creationId xmlns:a16="http://schemas.microsoft.com/office/drawing/2014/main" id="{52997333-BEF2-40BA-A1E3-8D620F32D7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654" y="2357404"/>
                  <a:ext cx="642067" cy="400110"/>
                </a:xfrm>
                <a:prstGeom prst="rect">
                  <a:avLst/>
                </a:prstGeom>
                <a:blipFill>
                  <a:blip r:embed="rId12"/>
                  <a:stretch>
                    <a:fillRect b="-395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箭头: 右 31">
            <a:extLst>
              <a:ext uri="{FF2B5EF4-FFF2-40B4-BE49-F238E27FC236}">
                <a16:creationId xmlns:a16="http://schemas.microsoft.com/office/drawing/2014/main" id="{E9910B32-97E6-BC39-C176-2F73297BCC89}"/>
              </a:ext>
            </a:extLst>
          </p:cNvPr>
          <p:cNvSpPr/>
          <p:nvPr/>
        </p:nvSpPr>
        <p:spPr>
          <a:xfrm>
            <a:off x="4552092" y="3590952"/>
            <a:ext cx="716782" cy="32753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9A43B16A-F093-F81F-950B-FDF48E17648B}"/>
              </a:ext>
            </a:extLst>
          </p:cNvPr>
          <p:cNvSpPr txBox="1"/>
          <p:nvPr/>
        </p:nvSpPr>
        <p:spPr>
          <a:xfrm>
            <a:off x="5822929" y="5506148"/>
            <a:ext cx="3625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Initial region adjacency graph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id="{0C279564-71C3-F4A0-99A7-3D1FF74B096C}"/>
                  </a:ext>
                </a:extLst>
              </p:cNvPr>
              <p:cNvSpPr/>
              <p:nvPr/>
            </p:nvSpPr>
            <p:spPr>
              <a:xfrm>
                <a:off x="7018761" y="2444465"/>
                <a:ext cx="375243" cy="375243"/>
              </a:xfrm>
              <a:prstGeom prst="ellipse">
                <a:avLst/>
              </a:prstGeom>
              <a:solidFill>
                <a:srgbClr val="FFF2CC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id="{0C279564-71C3-F4A0-99A7-3D1FF74B09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8761" y="2444465"/>
                <a:ext cx="375243" cy="375243"/>
              </a:xfrm>
              <a:prstGeom prst="ellipse">
                <a:avLst/>
              </a:prstGeom>
              <a:blipFill>
                <a:blip r:embed="rId13"/>
                <a:stretch>
                  <a:fillRect l="-3125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id="{827F2C2B-92CB-3756-4E6A-152A98EE8844}"/>
                  </a:ext>
                </a:extLst>
              </p:cNvPr>
              <p:cNvSpPr/>
              <p:nvPr/>
            </p:nvSpPr>
            <p:spPr>
              <a:xfrm>
                <a:off x="7025613" y="3489258"/>
                <a:ext cx="375243" cy="375243"/>
              </a:xfrm>
              <a:prstGeom prst="ellipse">
                <a:avLst/>
              </a:prstGeom>
              <a:solidFill>
                <a:srgbClr val="A68C3E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id="{827F2C2B-92CB-3756-4E6A-152A98EE88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5613" y="3489258"/>
                <a:ext cx="375243" cy="375243"/>
              </a:xfrm>
              <a:prstGeom prst="ellipse">
                <a:avLst/>
              </a:prstGeom>
              <a:blipFill>
                <a:blip r:embed="rId14"/>
                <a:stretch>
                  <a:fillRect l="-4688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椭圆 4">
                <a:extLst>
                  <a:ext uri="{FF2B5EF4-FFF2-40B4-BE49-F238E27FC236}">
                    <a16:creationId xmlns:a16="http://schemas.microsoft.com/office/drawing/2014/main" id="{1D255B87-7C30-848B-92B2-4229D3C4D633}"/>
                  </a:ext>
                </a:extLst>
              </p:cNvPr>
              <p:cNvSpPr/>
              <p:nvPr/>
            </p:nvSpPr>
            <p:spPr>
              <a:xfrm>
                <a:off x="7018760" y="4735653"/>
                <a:ext cx="375243" cy="375243"/>
              </a:xfrm>
              <a:prstGeom prst="ellipse">
                <a:avLst/>
              </a:prstGeom>
              <a:solidFill>
                <a:srgbClr val="88AA63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椭圆 4">
                <a:extLst>
                  <a:ext uri="{FF2B5EF4-FFF2-40B4-BE49-F238E27FC236}">
                    <a16:creationId xmlns:a16="http://schemas.microsoft.com/office/drawing/2014/main" id="{1D255B87-7C30-848B-92B2-4229D3C4D6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8760" y="4735653"/>
                <a:ext cx="375243" cy="375243"/>
              </a:xfrm>
              <a:prstGeom prst="ellipse">
                <a:avLst/>
              </a:prstGeom>
              <a:blipFill>
                <a:blip r:embed="rId15"/>
                <a:stretch>
                  <a:fillRect l="-4688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4BA9D127-09AE-BD11-C541-81E066D4AC15}"/>
                  </a:ext>
                </a:extLst>
              </p:cNvPr>
              <p:cNvSpPr/>
              <p:nvPr/>
            </p:nvSpPr>
            <p:spPr>
              <a:xfrm>
                <a:off x="8127655" y="3804584"/>
                <a:ext cx="375243" cy="375243"/>
              </a:xfrm>
              <a:prstGeom prst="ellipse">
                <a:avLst/>
              </a:prstGeom>
              <a:solidFill>
                <a:srgbClr val="E2A66F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4BA9D127-09AE-BD11-C541-81E066D4AC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7655" y="3804584"/>
                <a:ext cx="375243" cy="375243"/>
              </a:xfrm>
              <a:prstGeom prst="ellipse">
                <a:avLst/>
              </a:prstGeom>
              <a:blipFill>
                <a:blip r:embed="rId16"/>
                <a:stretch>
                  <a:fillRect l="-4688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DBBE4D5A-1D1A-3E25-4E2D-C933B7FD1D2E}"/>
                  </a:ext>
                </a:extLst>
              </p:cNvPr>
              <p:cNvSpPr/>
              <p:nvPr/>
            </p:nvSpPr>
            <p:spPr>
              <a:xfrm>
                <a:off x="5635308" y="3574003"/>
                <a:ext cx="375243" cy="37524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DBBE4D5A-1D1A-3E25-4E2D-C933B7FD1D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5308" y="3574003"/>
                <a:ext cx="375243" cy="375243"/>
              </a:xfrm>
              <a:prstGeom prst="ellipse">
                <a:avLst/>
              </a:prstGeom>
              <a:blipFill>
                <a:blip r:embed="rId17"/>
                <a:stretch>
                  <a:fillRect l="-4688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椭圆 7">
                <a:extLst>
                  <a:ext uri="{FF2B5EF4-FFF2-40B4-BE49-F238E27FC236}">
                    <a16:creationId xmlns:a16="http://schemas.microsoft.com/office/drawing/2014/main" id="{BCCBA1C4-2A84-EFBE-1857-5A27A6FBA923}"/>
                  </a:ext>
                </a:extLst>
              </p:cNvPr>
              <p:cNvSpPr/>
              <p:nvPr/>
            </p:nvSpPr>
            <p:spPr>
              <a:xfrm>
                <a:off x="9020032" y="2444465"/>
                <a:ext cx="375243" cy="375243"/>
              </a:xfrm>
              <a:prstGeom prst="ellipse">
                <a:avLst/>
              </a:prstGeom>
              <a:solidFill>
                <a:srgbClr val="A97EB2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椭圆 7">
                <a:extLst>
                  <a:ext uri="{FF2B5EF4-FFF2-40B4-BE49-F238E27FC236}">
                    <a16:creationId xmlns:a16="http://schemas.microsoft.com/office/drawing/2014/main" id="{BCCBA1C4-2A84-EFBE-1857-5A27A6FBA9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0032" y="2444465"/>
                <a:ext cx="375243" cy="375243"/>
              </a:xfrm>
              <a:prstGeom prst="ellipse">
                <a:avLst/>
              </a:prstGeom>
              <a:blipFill>
                <a:blip r:embed="rId18"/>
                <a:stretch>
                  <a:fillRect l="-4762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F590594F-28F0-C12F-9D18-1B145DFCCBE9}"/>
                  </a:ext>
                </a:extLst>
              </p:cNvPr>
              <p:cNvSpPr/>
              <p:nvPr/>
            </p:nvSpPr>
            <p:spPr>
              <a:xfrm>
                <a:off x="9020033" y="4733913"/>
                <a:ext cx="375243" cy="375243"/>
              </a:xfrm>
              <a:prstGeom prst="ellipse">
                <a:avLst/>
              </a:prstGeom>
              <a:solidFill>
                <a:srgbClr val="9D5F8C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F590594F-28F0-C12F-9D18-1B145DFCCB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0033" y="4733913"/>
                <a:ext cx="375243" cy="375243"/>
              </a:xfrm>
              <a:prstGeom prst="ellipse">
                <a:avLst/>
              </a:prstGeom>
              <a:blipFill>
                <a:blip r:embed="rId19"/>
                <a:stretch>
                  <a:fillRect l="-4762" r="-1587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A637CAAD-6E4B-6BFD-4CEF-282B8F7C09AD}"/>
              </a:ext>
            </a:extLst>
          </p:cNvPr>
          <p:cNvCxnSpPr>
            <a:cxnSpLocks/>
            <a:stCxn id="7" idx="7"/>
            <a:endCxn id="2" idx="2"/>
          </p:cNvCxnSpPr>
          <p:nvPr/>
        </p:nvCxnSpPr>
        <p:spPr>
          <a:xfrm flipV="1">
            <a:off x="5955598" y="2632087"/>
            <a:ext cx="1063163" cy="996869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3C68CC44-401F-9224-7565-3E14E3A4BBFC}"/>
              </a:ext>
            </a:extLst>
          </p:cNvPr>
          <p:cNvCxnSpPr>
            <a:cxnSpLocks/>
            <a:stCxn id="2" idx="6"/>
            <a:endCxn id="8" idx="2"/>
          </p:cNvCxnSpPr>
          <p:nvPr/>
        </p:nvCxnSpPr>
        <p:spPr>
          <a:xfrm>
            <a:off x="7394004" y="2632087"/>
            <a:ext cx="1626028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2713282D-9C28-AF09-A212-28DFC2A57719}"/>
              </a:ext>
            </a:extLst>
          </p:cNvPr>
          <p:cNvCxnSpPr>
            <a:cxnSpLocks/>
            <a:stCxn id="2" idx="5"/>
            <a:endCxn id="6" idx="1"/>
          </p:cNvCxnSpPr>
          <p:nvPr/>
        </p:nvCxnSpPr>
        <p:spPr>
          <a:xfrm>
            <a:off x="7339051" y="2764755"/>
            <a:ext cx="843557" cy="1094782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79A0C2C7-6E54-67E4-1360-2FAE889DC7EE}"/>
              </a:ext>
            </a:extLst>
          </p:cNvPr>
          <p:cNvCxnSpPr>
            <a:cxnSpLocks/>
            <a:stCxn id="6" idx="5"/>
            <a:endCxn id="9" idx="1"/>
          </p:cNvCxnSpPr>
          <p:nvPr/>
        </p:nvCxnSpPr>
        <p:spPr>
          <a:xfrm>
            <a:off x="8447945" y="4124874"/>
            <a:ext cx="627041" cy="663992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7A51DA1C-0C03-EC21-6EAC-18C20A2C19C3}"/>
              </a:ext>
            </a:extLst>
          </p:cNvPr>
          <p:cNvCxnSpPr>
            <a:cxnSpLocks/>
            <a:stCxn id="8" idx="4"/>
            <a:endCxn id="9" idx="0"/>
          </p:cNvCxnSpPr>
          <p:nvPr/>
        </p:nvCxnSpPr>
        <p:spPr>
          <a:xfrm>
            <a:off x="9207654" y="2819708"/>
            <a:ext cx="1" cy="1914205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EEE407E0-820E-CB7A-5884-70E5EFFC9BC5}"/>
              </a:ext>
            </a:extLst>
          </p:cNvPr>
          <p:cNvCxnSpPr>
            <a:cxnSpLocks/>
            <a:stCxn id="6" idx="3"/>
            <a:endCxn id="5" idx="6"/>
          </p:cNvCxnSpPr>
          <p:nvPr/>
        </p:nvCxnSpPr>
        <p:spPr>
          <a:xfrm flipH="1">
            <a:off x="7394003" y="4124874"/>
            <a:ext cx="788605" cy="798401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5E71D963-579F-4AAE-059C-8AC34B37526D}"/>
              </a:ext>
            </a:extLst>
          </p:cNvPr>
          <p:cNvCxnSpPr>
            <a:cxnSpLocks/>
            <a:stCxn id="2" idx="4"/>
            <a:endCxn id="3" idx="0"/>
          </p:cNvCxnSpPr>
          <p:nvPr/>
        </p:nvCxnSpPr>
        <p:spPr>
          <a:xfrm>
            <a:off x="7206383" y="2819708"/>
            <a:ext cx="6852" cy="66955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4BCF1693-08BC-0EBC-C202-97481B5CE54F}"/>
              </a:ext>
            </a:extLst>
          </p:cNvPr>
          <p:cNvCxnSpPr>
            <a:cxnSpLocks/>
            <a:stCxn id="6" idx="2"/>
            <a:endCxn id="3" idx="6"/>
          </p:cNvCxnSpPr>
          <p:nvPr/>
        </p:nvCxnSpPr>
        <p:spPr>
          <a:xfrm flipH="1" flipV="1">
            <a:off x="7400856" y="3676880"/>
            <a:ext cx="726799" cy="315326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连接符: 曲线 33">
            <a:extLst>
              <a:ext uri="{FF2B5EF4-FFF2-40B4-BE49-F238E27FC236}">
                <a16:creationId xmlns:a16="http://schemas.microsoft.com/office/drawing/2014/main" id="{E4BD92CA-63E3-CDD3-2C65-38E7209B2711}"/>
              </a:ext>
            </a:extLst>
          </p:cNvPr>
          <p:cNvCxnSpPr>
            <a:cxnSpLocks/>
            <a:stCxn id="7" idx="0"/>
            <a:endCxn id="8" idx="0"/>
          </p:cNvCxnSpPr>
          <p:nvPr/>
        </p:nvCxnSpPr>
        <p:spPr>
          <a:xfrm rot="5400000" flipH="1" flipV="1">
            <a:off x="6950523" y="1316872"/>
            <a:ext cx="1129538" cy="3384724"/>
          </a:xfrm>
          <a:prstGeom prst="curvedConnector3">
            <a:avLst>
              <a:gd name="adj1" fmla="val 120238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连接符: 曲线 36">
            <a:extLst>
              <a:ext uri="{FF2B5EF4-FFF2-40B4-BE49-F238E27FC236}">
                <a16:creationId xmlns:a16="http://schemas.microsoft.com/office/drawing/2014/main" id="{C3041AFE-C785-488E-D662-106FCF67E8ED}"/>
              </a:ext>
            </a:extLst>
          </p:cNvPr>
          <p:cNvCxnSpPr>
            <a:cxnSpLocks/>
            <a:stCxn id="7" idx="4"/>
            <a:endCxn id="9" idx="4"/>
          </p:cNvCxnSpPr>
          <p:nvPr/>
        </p:nvCxnSpPr>
        <p:spPr>
          <a:xfrm rot="16200000" flipH="1">
            <a:off x="6935337" y="2836838"/>
            <a:ext cx="1159910" cy="3384725"/>
          </a:xfrm>
          <a:prstGeom prst="curvedConnector3">
            <a:avLst>
              <a:gd name="adj1" fmla="val 119708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AC0F10BC-FEB8-8EE3-F028-497C3AA4A0F1}"/>
              </a:ext>
            </a:extLst>
          </p:cNvPr>
          <p:cNvCxnSpPr>
            <a:cxnSpLocks/>
            <a:stCxn id="5" idx="7"/>
            <a:endCxn id="6" idx="2"/>
          </p:cNvCxnSpPr>
          <p:nvPr/>
        </p:nvCxnSpPr>
        <p:spPr>
          <a:xfrm flipV="1">
            <a:off x="7339050" y="3992206"/>
            <a:ext cx="788605" cy="79840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1E74362A-D0C8-57FC-F811-DAE7F01F52B4}"/>
              </a:ext>
            </a:extLst>
          </p:cNvPr>
          <p:cNvCxnSpPr>
            <a:cxnSpLocks/>
            <a:stCxn id="7" idx="5"/>
            <a:endCxn id="5" idx="1"/>
          </p:cNvCxnSpPr>
          <p:nvPr/>
        </p:nvCxnSpPr>
        <p:spPr>
          <a:xfrm>
            <a:off x="5955598" y="3894293"/>
            <a:ext cx="1118115" cy="896313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C79AF56D-DC00-3301-9B40-1FEA539ADC3F}"/>
              </a:ext>
            </a:extLst>
          </p:cNvPr>
          <p:cNvCxnSpPr>
            <a:cxnSpLocks/>
            <a:stCxn id="7" idx="6"/>
            <a:endCxn id="3" idx="2"/>
          </p:cNvCxnSpPr>
          <p:nvPr/>
        </p:nvCxnSpPr>
        <p:spPr>
          <a:xfrm flipV="1">
            <a:off x="6010551" y="3676880"/>
            <a:ext cx="1015062" cy="84745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9E62F279-BA91-CEE2-A5F9-0C70103A4305}"/>
              </a:ext>
            </a:extLst>
          </p:cNvPr>
          <p:cNvCxnSpPr>
            <a:cxnSpLocks/>
            <a:stCxn id="7" idx="6"/>
            <a:endCxn id="6" idx="3"/>
          </p:cNvCxnSpPr>
          <p:nvPr/>
        </p:nvCxnSpPr>
        <p:spPr>
          <a:xfrm>
            <a:off x="6010551" y="3761625"/>
            <a:ext cx="2172057" cy="363249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4334513C-D823-0EC4-8EDB-44F7AF947CC8}"/>
              </a:ext>
            </a:extLst>
          </p:cNvPr>
          <p:cNvCxnSpPr>
            <a:cxnSpLocks/>
            <a:stCxn id="8" idx="3"/>
            <a:endCxn id="2" idx="5"/>
          </p:cNvCxnSpPr>
          <p:nvPr/>
        </p:nvCxnSpPr>
        <p:spPr>
          <a:xfrm flipH="1">
            <a:off x="7339051" y="2764755"/>
            <a:ext cx="1735934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>
            <a:extLst>
              <a:ext uri="{FF2B5EF4-FFF2-40B4-BE49-F238E27FC236}">
                <a16:creationId xmlns:a16="http://schemas.microsoft.com/office/drawing/2014/main" id="{89D114BA-4D0F-3717-701E-EF4FD7F833D6}"/>
              </a:ext>
            </a:extLst>
          </p:cNvPr>
          <p:cNvCxnSpPr>
            <a:cxnSpLocks/>
            <a:stCxn id="6" idx="0"/>
            <a:endCxn id="2" idx="6"/>
          </p:cNvCxnSpPr>
          <p:nvPr/>
        </p:nvCxnSpPr>
        <p:spPr>
          <a:xfrm flipH="1" flipV="1">
            <a:off x="7394004" y="2632087"/>
            <a:ext cx="921273" cy="1172497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7A8C4AD2-6BF3-54E1-FAD4-8ABCA3A1973E}"/>
              </a:ext>
            </a:extLst>
          </p:cNvPr>
          <p:cNvCxnSpPr>
            <a:cxnSpLocks/>
            <a:stCxn id="9" idx="2"/>
            <a:endCxn id="6" idx="4"/>
          </p:cNvCxnSpPr>
          <p:nvPr/>
        </p:nvCxnSpPr>
        <p:spPr>
          <a:xfrm flipH="1" flipV="1">
            <a:off x="8315277" y="4179827"/>
            <a:ext cx="704756" cy="741708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直接连接符 258">
            <a:extLst>
              <a:ext uri="{FF2B5EF4-FFF2-40B4-BE49-F238E27FC236}">
                <a16:creationId xmlns:a16="http://schemas.microsoft.com/office/drawing/2014/main" id="{7BC051DC-F2AE-A1C2-6664-ABFE1BB29DC6}"/>
              </a:ext>
            </a:extLst>
          </p:cNvPr>
          <p:cNvCxnSpPr>
            <a:cxnSpLocks/>
            <a:stCxn id="3" idx="5"/>
            <a:endCxn id="6" idx="3"/>
          </p:cNvCxnSpPr>
          <p:nvPr/>
        </p:nvCxnSpPr>
        <p:spPr>
          <a:xfrm>
            <a:off x="7345903" y="3809548"/>
            <a:ext cx="836705" cy="315326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直接连接符 262">
            <a:extLst>
              <a:ext uri="{FF2B5EF4-FFF2-40B4-BE49-F238E27FC236}">
                <a16:creationId xmlns:a16="http://schemas.microsoft.com/office/drawing/2014/main" id="{868E0DC4-C32F-7A27-FC4B-15E7482ADBD0}"/>
              </a:ext>
            </a:extLst>
          </p:cNvPr>
          <p:cNvCxnSpPr>
            <a:cxnSpLocks/>
            <a:stCxn id="9" idx="7"/>
            <a:endCxn id="8" idx="5"/>
          </p:cNvCxnSpPr>
          <p:nvPr/>
        </p:nvCxnSpPr>
        <p:spPr>
          <a:xfrm flipH="1" flipV="1">
            <a:off x="9340322" y="2764755"/>
            <a:ext cx="1" cy="2024111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直接连接符 283">
            <a:extLst>
              <a:ext uri="{FF2B5EF4-FFF2-40B4-BE49-F238E27FC236}">
                <a16:creationId xmlns:a16="http://schemas.microsoft.com/office/drawing/2014/main" id="{74D8BCD6-C251-BA3E-DC4F-57009F5308DB}"/>
              </a:ext>
            </a:extLst>
          </p:cNvPr>
          <p:cNvCxnSpPr>
            <a:cxnSpLocks/>
            <a:stCxn id="3" idx="1"/>
            <a:endCxn id="2" idx="3"/>
          </p:cNvCxnSpPr>
          <p:nvPr/>
        </p:nvCxnSpPr>
        <p:spPr>
          <a:xfrm flipH="1" flipV="1">
            <a:off x="7073714" y="2764755"/>
            <a:ext cx="6852" cy="779456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14451AAA-7A0F-70BC-C60C-79523F2B3F88}"/>
              </a:ext>
            </a:extLst>
          </p:cNvPr>
          <p:cNvSpPr txBox="1"/>
          <p:nvPr/>
        </p:nvSpPr>
        <p:spPr>
          <a:xfrm>
            <a:off x="2252772" y="5508212"/>
            <a:ext cx="2071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Input seg. image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537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F05DB31-AA25-346B-301B-24D54ADA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An example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2F286267-DA80-6BA4-FD7D-998789DF1D5A}"/>
              </a:ext>
            </a:extLst>
          </p:cNvPr>
          <p:cNvGrpSpPr/>
          <p:nvPr/>
        </p:nvGrpSpPr>
        <p:grpSpPr>
          <a:xfrm>
            <a:off x="2319622" y="2868408"/>
            <a:ext cx="2052330" cy="1872352"/>
            <a:chOff x="-62884" y="536087"/>
            <a:chExt cx="2796515" cy="2551276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ACF6F53F-A56C-84AA-92D6-150D6A61A6FB}"/>
                </a:ext>
              </a:extLst>
            </p:cNvPr>
            <p:cNvSpPr/>
            <p:nvPr/>
          </p:nvSpPr>
          <p:spPr>
            <a:xfrm>
              <a:off x="-4255" y="536087"/>
              <a:ext cx="2506951" cy="2551276"/>
            </a:xfrm>
            <a:prstGeom prst="rect">
              <a:avLst/>
            </a:prstGeom>
            <a:solidFill>
              <a:srgbClr val="FFF2CC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C5700BFB-4BA4-9535-3FD0-CAD2219F74BC}"/>
                </a:ext>
              </a:extLst>
            </p:cNvPr>
            <p:cNvSpPr/>
            <p:nvPr/>
          </p:nvSpPr>
          <p:spPr>
            <a:xfrm>
              <a:off x="284412" y="640511"/>
              <a:ext cx="1530123" cy="1599781"/>
            </a:xfrm>
            <a:prstGeom prst="ellipse">
              <a:avLst/>
            </a:prstGeom>
            <a:solidFill>
              <a:srgbClr val="E2A66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96138FF-50F5-B8B0-3400-7E6F9767C795}"/>
                </a:ext>
              </a:extLst>
            </p:cNvPr>
            <p:cNvSpPr/>
            <p:nvPr/>
          </p:nvSpPr>
          <p:spPr>
            <a:xfrm>
              <a:off x="950721" y="888790"/>
              <a:ext cx="626839" cy="746878"/>
            </a:xfrm>
            <a:prstGeom prst="rect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>
                <a:latin typeface="Cambria Math" panose="02040503050406030204" pitchFamily="18" charset="0"/>
              </a:endParaRPr>
            </a:p>
          </p:txBody>
        </p:sp>
        <p:sp>
          <p:nvSpPr>
            <p:cNvPr id="24" name="等腰三角形 94">
              <a:extLst>
                <a:ext uri="{FF2B5EF4-FFF2-40B4-BE49-F238E27FC236}">
                  <a16:creationId xmlns:a16="http://schemas.microsoft.com/office/drawing/2014/main" id="{044275B1-FE31-C8D6-38EC-6CCAA6D42C56}"/>
                </a:ext>
              </a:extLst>
            </p:cNvPr>
            <p:cNvSpPr/>
            <p:nvPr/>
          </p:nvSpPr>
          <p:spPr>
            <a:xfrm rot="9287202">
              <a:off x="1768041" y="1387795"/>
              <a:ext cx="965590" cy="1260046"/>
            </a:xfrm>
            <a:custGeom>
              <a:avLst/>
              <a:gdLst>
                <a:gd name="connsiteX0" fmla="*/ 0 w 1035704"/>
                <a:gd name="connsiteY0" fmla="*/ 1972017 h 1972017"/>
                <a:gd name="connsiteX1" fmla="*/ 563568 w 1035704"/>
                <a:gd name="connsiteY1" fmla="*/ 0 h 1972017"/>
                <a:gd name="connsiteX2" fmla="*/ 1035704 w 1035704"/>
                <a:gd name="connsiteY2" fmla="*/ 1972017 h 1972017"/>
                <a:gd name="connsiteX3" fmla="*/ 0 w 1035704"/>
                <a:gd name="connsiteY3" fmla="*/ 1972017 h 1972017"/>
                <a:gd name="connsiteX0" fmla="*/ 0 w 1035704"/>
                <a:gd name="connsiteY0" fmla="*/ 463257 h 463257"/>
                <a:gd name="connsiteX1" fmla="*/ 37788 w 1035704"/>
                <a:gd name="connsiteY1" fmla="*/ 0 h 463257"/>
                <a:gd name="connsiteX2" fmla="*/ 1035704 w 1035704"/>
                <a:gd name="connsiteY2" fmla="*/ 463257 h 463257"/>
                <a:gd name="connsiteX3" fmla="*/ 0 w 1035704"/>
                <a:gd name="connsiteY3" fmla="*/ 463257 h 463257"/>
                <a:gd name="connsiteX0" fmla="*/ 7932 w 1043636"/>
                <a:gd name="connsiteY0" fmla="*/ 470877 h 470877"/>
                <a:gd name="connsiteX1" fmla="*/ 0 w 1043636"/>
                <a:gd name="connsiteY1" fmla="*/ 0 h 470877"/>
                <a:gd name="connsiteX2" fmla="*/ 1043636 w 1043636"/>
                <a:gd name="connsiteY2" fmla="*/ 470877 h 470877"/>
                <a:gd name="connsiteX3" fmla="*/ 7932 w 1043636"/>
                <a:gd name="connsiteY3" fmla="*/ 470877 h 470877"/>
                <a:gd name="connsiteX0" fmla="*/ 7932 w 1202413"/>
                <a:gd name="connsiteY0" fmla="*/ 470877 h 470877"/>
                <a:gd name="connsiteX1" fmla="*/ 0 w 1202413"/>
                <a:gd name="connsiteY1" fmla="*/ 0 h 470877"/>
                <a:gd name="connsiteX2" fmla="*/ 1202413 w 1202413"/>
                <a:gd name="connsiteY2" fmla="*/ 436506 h 470877"/>
                <a:gd name="connsiteX3" fmla="*/ 7932 w 1202413"/>
                <a:gd name="connsiteY3" fmla="*/ 470877 h 470877"/>
                <a:gd name="connsiteX0" fmla="*/ 7932 w 2109856"/>
                <a:gd name="connsiteY0" fmla="*/ 470877 h 470877"/>
                <a:gd name="connsiteX1" fmla="*/ 0 w 2109856"/>
                <a:gd name="connsiteY1" fmla="*/ 0 h 470877"/>
                <a:gd name="connsiteX2" fmla="*/ 2109857 w 2109856"/>
                <a:gd name="connsiteY2" fmla="*/ 329937 h 470877"/>
                <a:gd name="connsiteX3" fmla="*/ 7932 w 2109856"/>
                <a:gd name="connsiteY3" fmla="*/ 470877 h 470877"/>
                <a:gd name="connsiteX0" fmla="*/ 0 w 2101925"/>
                <a:gd name="connsiteY0" fmla="*/ 636145 h 636145"/>
                <a:gd name="connsiteX1" fmla="*/ 812569 w 2101925"/>
                <a:gd name="connsiteY1" fmla="*/ 0 h 636145"/>
                <a:gd name="connsiteX2" fmla="*/ 2101925 w 2101925"/>
                <a:gd name="connsiteY2" fmla="*/ 495205 h 636145"/>
                <a:gd name="connsiteX3" fmla="*/ 0 w 2101925"/>
                <a:gd name="connsiteY3" fmla="*/ 636145 h 636145"/>
                <a:gd name="connsiteX0" fmla="*/ 0 w 2101925"/>
                <a:gd name="connsiteY0" fmla="*/ 427599 h 427599"/>
                <a:gd name="connsiteX1" fmla="*/ 908855 w 2101925"/>
                <a:gd name="connsiteY1" fmla="*/ 0 h 427599"/>
                <a:gd name="connsiteX2" fmla="*/ 2101925 w 2101925"/>
                <a:gd name="connsiteY2" fmla="*/ 286659 h 427599"/>
                <a:gd name="connsiteX3" fmla="*/ 0 w 2101925"/>
                <a:gd name="connsiteY3" fmla="*/ 427599 h 427599"/>
                <a:gd name="connsiteX0" fmla="*/ 0 w 1784731"/>
                <a:gd name="connsiteY0" fmla="*/ 427599 h 427599"/>
                <a:gd name="connsiteX1" fmla="*/ 908855 w 1784731"/>
                <a:gd name="connsiteY1" fmla="*/ 0 h 427599"/>
                <a:gd name="connsiteX2" fmla="*/ 1784731 w 1784731"/>
                <a:gd name="connsiteY2" fmla="*/ 304718 h 427599"/>
                <a:gd name="connsiteX3" fmla="*/ 0 w 1784731"/>
                <a:gd name="connsiteY3" fmla="*/ 427599 h 427599"/>
                <a:gd name="connsiteX0" fmla="*/ 0 w 1784731"/>
                <a:gd name="connsiteY0" fmla="*/ 350938 h 350938"/>
                <a:gd name="connsiteX1" fmla="*/ 973267 w 1784731"/>
                <a:gd name="connsiteY1" fmla="*/ 0 h 350938"/>
                <a:gd name="connsiteX2" fmla="*/ 1784731 w 1784731"/>
                <a:gd name="connsiteY2" fmla="*/ 228057 h 350938"/>
                <a:gd name="connsiteX3" fmla="*/ 0 w 1784731"/>
                <a:gd name="connsiteY3" fmla="*/ 350938 h 350938"/>
                <a:gd name="connsiteX0" fmla="*/ 0 w 1511523"/>
                <a:gd name="connsiteY0" fmla="*/ 350938 h 350938"/>
                <a:gd name="connsiteX1" fmla="*/ 973267 w 1511523"/>
                <a:gd name="connsiteY1" fmla="*/ 0 h 350938"/>
                <a:gd name="connsiteX2" fmla="*/ 1511523 w 1511523"/>
                <a:gd name="connsiteY2" fmla="*/ 249018 h 350938"/>
                <a:gd name="connsiteX3" fmla="*/ 0 w 1511523"/>
                <a:gd name="connsiteY3" fmla="*/ 350938 h 350938"/>
                <a:gd name="connsiteX0" fmla="*/ 0 w 1511523"/>
                <a:gd name="connsiteY0" fmla="*/ 420399 h 420399"/>
                <a:gd name="connsiteX1" fmla="*/ 536836 w 1511523"/>
                <a:gd name="connsiteY1" fmla="*/ 0 h 420399"/>
                <a:gd name="connsiteX2" fmla="*/ 1511523 w 1511523"/>
                <a:gd name="connsiteY2" fmla="*/ 318479 h 420399"/>
                <a:gd name="connsiteX3" fmla="*/ 0 w 1511523"/>
                <a:gd name="connsiteY3" fmla="*/ 420399 h 420399"/>
                <a:gd name="connsiteX0" fmla="*/ 0 w 1511523"/>
                <a:gd name="connsiteY0" fmla="*/ 434907 h 434907"/>
                <a:gd name="connsiteX1" fmla="*/ 578658 w 1511523"/>
                <a:gd name="connsiteY1" fmla="*/ 0 h 434907"/>
                <a:gd name="connsiteX2" fmla="*/ 1511523 w 1511523"/>
                <a:gd name="connsiteY2" fmla="*/ 332987 h 434907"/>
                <a:gd name="connsiteX3" fmla="*/ 0 w 1511523"/>
                <a:gd name="connsiteY3" fmla="*/ 434907 h 434907"/>
                <a:gd name="connsiteX0" fmla="*/ 0 w 1511523"/>
                <a:gd name="connsiteY0" fmla="*/ 509692 h 509692"/>
                <a:gd name="connsiteX1" fmla="*/ 686161 w 1511523"/>
                <a:gd name="connsiteY1" fmla="*/ 0 h 509692"/>
                <a:gd name="connsiteX2" fmla="*/ 1511523 w 1511523"/>
                <a:gd name="connsiteY2" fmla="*/ 407772 h 509692"/>
                <a:gd name="connsiteX3" fmla="*/ 0 w 1511523"/>
                <a:gd name="connsiteY3" fmla="*/ 509692 h 509692"/>
                <a:gd name="connsiteX0" fmla="*/ 0 w 1655265"/>
                <a:gd name="connsiteY0" fmla="*/ 509692 h 509692"/>
                <a:gd name="connsiteX1" fmla="*/ 686161 w 1655265"/>
                <a:gd name="connsiteY1" fmla="*/ 0 h 509692"/>
                <a:gd name="connsiteX2" fmla="*/ 1655265 w 1655265"/>
                <a:gd name="connsiteY2" fmla="*/ 341505 h 509692"/>
                <a:gd name="connsiteX3" fmla="*/ 0 w 1655265"/>
                <a:gd name="connsiteY3" fmla="*/ 509692 h 509692"/>
                <a:gd name="connsiteX0" fmla="*/ 0 w 1793354"/>
                <a:gd name="connsiteY0" fmla="*/ 498021 h 498021"/>
                <a:gd name="connsiteX1" fmla="*/ 824250 w 1793354"/>
                <a:gd name="connsiteY1" fmla="*/ 0 h 498021"/>
                <a:gd name="connsiteX2" fmla="*/ 1793354 w 1793354"/>
                <a:gd name="connsiteY2" fmla="*/ 341505 h 498021"/>
                <a:gd name="connsiteX3" fmla="*/ 0 w 1793354"/>
                <a:gd name="connsiteY3" fmla="*/ 498021 h 498021"/>
                <a:gd name="connsiteX0" fmla="*/ 0 w 1793354"/>
                <a:gd name="connsiteY0" fmla="*/ 701302 h 701302"/>
                <a:gd name="connsiteX1" fmla="*/ 1104128 w 1793354"/>
                <a:gd name="connsiteY1" fmla="*/ 0 h 701302"/>
                <a:gd name="connsiteX2" fmla="*/ 1793354 w 1793354"/>
                <a:gd name="connsiteY2" fmla="*/ 544786 h 701302"/>
                <a:gd name="connsiteX3" fmla="*/ 0 w 1793354"/>
                <a:gd name="connsiteY3" fmla="*/ 701302 h 701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3354" h="701302">
                  <a:moveTo>
                    <a:pt x="0" y="701302"/>
                  </a:moveTo>
                  <a:lnTo>
                    <a:pt x="1104128" y="0"/>
                  </a:lnTo>
                  <a:lnTo>
                    <a:pt x="1793354" y="544786"/>
                  </a:lnTo>
                  <a:lnTo>
                    <a:pt x="0" y="701302"/>
                  </a:lnTo>
                  <a:close/>
                </a:path>
              </a:pathLst>
            </a:custGeom>
            <a:solidFill>
              <a:srgbClr val="A68C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内容占位符 2">
                  <a:extLst>
                    <a:ext uri="{FF2B5EF4-FFF2-40B4-BE49-F238E27FC236}">
                      <a16:creationId xmlns:a16="http://schemas.microsoft.com/office/drawing/2014/main" id="{81A8CF48-AF01-A712-121D-A2C8399ABFA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-62884" y="603791"/>
                  <a:ext cx="509613" cy="48140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vert="horz" lIns="91440" tIns="45719" rIns="91440" bIns="45719" rtlCol="0">
                  <a:normAutofit fontScale="92500"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6" name="内容占位符 2">
                  <a:extLst>
                    <a:ext uri="{FF2B5EF4-FFF2-40B4-BE49-F238E27FC236}">
                      <a16:creationId xmlns:a16="http://schemas.microsoft.com/office/drawing/2014/main" id="{BF94D553-13CD-4018-9B15-97AD006C62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62884" y="603791"/>
                  <a:ext cx="509613" cy="481400"/>
                </a:xfrm>
                <a:prstGeom prst="rect">
                  <a:avLst/>
                </a:prstGeom>
                <a:blipFill>
                  <a:blip r:embed="rId7"/>
                  <a:stretch>
                    <a:fillRect r="-483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BF8805F5-4AF8-FD25-9949-6CBE9BB7DF93}"/>
                    </a:ext>
                  </a:extLst>
                </p:cNvPr>
                <p:cNvSpPr txBox="1"/>
                <p:nvPr/>
              </p:nvSpPr>
              <p:spPr>
                <a:xfrm>
                  <a:off x="426753" y="1069803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87" name="文本框 86">
                  <a:extLst>
                    <a:ext uri="{FF2B5EF4-FFF2-40B4-BE49-F238E27FC236}">
                      <a16:creationId xmlns:a16="http://schemas.microsoft.com/office/drawing/2014/main" id="{B1C31615-9BA8-4665-9765-AD4FB49DC2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753" y="1069803"/>
                  <a:ext cx="642067" cy="400110"/>
                </a:xfrm>
                <a:prstGeom prst="rect">
                  <a:avLst/>
                </a:prstGeom>
                <a:blipFill>
                  <a:blip r:embed="rId8"/>
                  <a:stretch>
                    <a:fillRect b="-395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103D3163-0415-1AFC-5367-0F0F9831CAFD}"/>
                    </a:ext>
                  </a:extLst>
                </p:cNvPr>
                <p:cNvSpPr txBox="1"/>
                <p:nvPr/>
              </p:nvSpPr>
              <p:spPr>
                <a:xfrm>
                  <a:off x="988521" y="1087947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88" name="文本框 87">
                  <a:extLst>
                    <a:ext uri="{FF2B5EF4-FFF2-40B4-BE49-F238E27FC236}">
                      <a16:creationId xmlns:a16="http://schemas.microsoft.com/office/drawing/2014/main" id="{6E0790F5-6CF0-428A-ABD1-F56B06D6C6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521" y="1087947"/>
                  <a:ext cx="642067" cy="400110"/>
                </a:xfrm>
                <a:prstGeom prst="rect">
                  <a:avLst/>
                </a:prstGeom>
                <a:blipFill>
                  <a:blip r:embed="rId9"/>
                  <a:stretch>
                    <a:fillRect b="-395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9A5CB520-5C15-91A1-B5B4-5530CE3BCAF7}"/>
                    </a:ext>
                  </a:extLst>
                </p:cNvPr>
                <p:cNvSpPr txBox="1"/>
                <p:nvPr/>
              </p:nvSpPr>
              <p:spPr>
                <a:xfrm>
                  <a:off x="1852299" y="1683429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89" name="文本框 88">
                  <a:extLst>
                    <a:ext uri="{FF2B5EF4-FFF2-40B4-BE49-F238E27FC236}">
                      <a16:creationId xmlns:a16="http://schemas.microsoft.com/office/drawing/2014/main" id="{B10A2761-F09F-40D9-9A06-AB06E7EB0B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2299" y="1683429"/>
                  <a:ext cx="642067" cy="400110"/>
                </a:xfrm>
                <a:prstGeom prst="rect">
                  <a:avLst/>
                </a:prstGeom>
                <a:blipFill>
                  <a:blip r:embed="rId10"/>
                  <a:stretch>
                    <a:fillRect b="-3673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A8E26127-197A-2993-1146-710575584AC3}"/>
                </a:ext>
              </a:extLst>
            </p:cNvPr>
            <p:cNvSpPr/>
            <p:nvPr/>
          </p:nvSpPr>
          <p:spPr>
            <a:xfrm>
              <a:off x="254823" y="1677669"/>
              <a:ext cx="1347930" cy="1347930"/>
            </a:xfrm>
            <a:prstGeom prst="ellipse">
              <a:avLst/>
            </a:prstGeom>
            <a:solidFill>
              <a:srgbClr val="7030A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70F41B83-E60A-866E-6AF9-4C82FE4AC4F4}"/>
                    </a:ext>
                  </a:extLst>
                </p:cNvPr>
                <p:cNvSpPr txBox="1"/>
                <p:nvPr/>
              </p:nvSpPr>
              <p:spPr>
                <a:xfrm>
                  <a:off x="646688" y="1733377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91" name="文本框 90">
                  <a:extLst>
                    <a:ext uri="{FF2B5EF4-FFF2-40B4-BE49-F238E27FC236}">
                      <a16:creationId xmlns:a16="http://schemas.microsoft.com/office/drawing/2014/main" id="{B8FBAC8D-3D45-4FC3-B4A8-37E853D931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688" y="1733377"/>
                  <a:ext cx="642067" cy="400110"/>
                </a:xfrm>
                <a:prstGeom prst="rect">
                  <a:avLst/>
                </a:prstGeom>
                <a:blipFill>
                  <a:blip r:embed="rId11"/>
                  <a:stretch>
                    <a:fillRect b="-3673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598FAA50-CF5A-8770-42FA-DAC672F76FE8}"/>
                    </a:ext>
                  </a:extLst>
                </p:cNvPr>
                <p:cNvSpPr txBox="1"/>
                <p:nvPr/>
              </p:nvSpPr>
              <p:spPr>
                <a:xfrm>
                  <a:off x="639654" y="2357404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92" name="文本框 91">
                  <a:extLst>
                    <a:ext uri="{FF2B5EF4-FFF2-40B4-BE49-F238E27FC236}">
                      <a16:creationId xmlns:a16="http://schemas.microsoft.com/office/drawing/2014/main" id="{52997333-BEF2-40BA-A1E3-8D620F32D7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654" y="2357404"/>
                  <a:ext cx="642067" cy="400110"/>
                </a:xfrm>
                <a:prstGeom prst="rect">
                  <a:avLst/>
                </a:prstGeom>
                <a:blipFill>
                  <a:blip r:embed="rId12"/>
                  <a:stretch>
                    <a:fillRect b="-395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箭头: 右 31">
            <a:extLst>
              <a:ext uri="{FF2B5EF4-FFF2-40B4-BE49-F238E27FC236}">
                <a16:creationId xmlns:a16="http://schemas.microsoft.com/office/drawing/2014/main" id="{E9910B32-97E6-BC39-C176-2F73297BCC89}"/>
              </a:ext>
            </a:extLst>
          </p:cNvPr>
          <p:cNvSpPr/>
          <p:nvPr/>
        </p:nvSpPr>
        <p:spPr>
          <a:xfrm>
            <a:off x="4552092" y="3590952"/>
            <a:ext cx="716782" cy="32753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id="{0C279564-71C3-F4A0-99A7-3D1FF74B096C}"/>
                  </a:ext>
                </a:extLst>
              </p:cNvPr>
              <p:cNvSpPr/>
              <p:nvPr/>
            </p:nvSpPr>
            <p:spPr>
              <a:xfrm>
                <a:off x="7018761" y="2444465"/>
                <a:ext cx="375243" cy="375243"/>
              </a:xfrm>
              <a:prstGeom prst="ellipse">
                <a:avLst/>
              </a:prstGeom>
              <a:solidFill>
                <a:srgbClr val="FFF2CC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id="{0C279564-71C3-F4A0-99A7-3D1FF74B09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8761" y="2444465"/>
                <a:ext cx="375243" cy="375243"/>
              </a:xfrm>
              <a:prstGeom prst="ellipse">
                <a:avLst/>
              </a:prstGeom>
              <a:blipFill>
                <a:blip r:embed="rId13"/>
                <a:stretch>
                  <a:fillRect l="-3125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id="{827F2C2B-92CB-3756-4E6A-152A98EE8844}"/>
                  </a:ext>
                </a:extLst>
              </p:cNvPr>
              <p:cNvSpPr/>
              <p:nvPr/>
            </p:nvSpPr>
            <p:spPr>
              <a:xfrm>
                <a:off x="7025613" y="3489258"/>
                <a:ext cx="375243" cy="375243"/>
              </a:xfrm>
              <a:prstGeom prst="ellipse">
                <a:avLst/>
              </a:prstGeom>
              <a:solidFill>
                <a:srgbClr val="A68C3E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id="{827F2C2B-92CB-3756-4E6A-152A98EE88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5613" y="3489258"/>
                <a:ext cx="375243" cy="375243"/>
              </a:xfrm>
              <a:prstGeom prst="ellipse">
                <a:avLst/>
              </a:prstGeom>
              <a:blipFill>
                <a:blip r:embed="rId14"/>
                <a:stretch>
                  <a:fillRect l="-4688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椭圆 4">
                <a:extLst>
                  <a:ext uri="{FF2B5EF4-FFF2-40B4-BE49-F238E27FC236}">
                    <a16:creationId xmlns:a16="http://schemas.microsoft.com/office/drawing/2014/main" id="{1D255B87-7C30-848B-92B2-4229D3C4D633}"/>
                  </a:ext>
                </a:extLst>
              </p:cNvPr>
              <p:cNvSpPr/>
              <p:nvPr/>
            </p:nvSpPr>
            <p:spPr>
              <a:xfrm>
                <a:off x="7018760" y="4735653"/>
                <a:ext cx="375243" cy="375243"/>
              </a:xfrm>
              <a:prstGeom prst="ellipse">
                <a:avLst/>
              </a:prstGeom>
              <a:solidFill>
                <a:srgbClr val="88AA63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椭圆 4">
                <a:extLst>
                  <a:ext uri="{FF2B5EF4-FFF2-40B4-BE49-F238E27FC236}">
                    <a16:creationId xmlns:a16="http://schemas.microsoft.com/office/drawing/2014/main" id="{1D255B87-7C30-848B-92B2-4229D3C4D6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8760" y="4735653"/>
                <a:ext cx="375243" cy="375243"/>
              </a:xfrm>
              <a:prstGeom prst="ellipse">
                <a:avLst/>
              </a:prstGeom>
              <a:blipFill>
                <a:blip r:embed="rId15"/>
                <a:stretch>
                  <a:fillRect l="-4688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4BA9D127-09AE-BD11-C541-81E066D4AC15}"/>
                  </a:ext>
                </a:extLst>
              </p:cNvPr>
              <p:cNvSpPr/>
              <p:nvPr/>
            </p:nvSpPr>
            <p:spPr>
              <a:xfrm>
                <a:off x="8127655" y="3804584"/>
                <a:ext cx="375243" cy="375243"/>
              </a:xfrm>
              <a:prstGeom prst="ellipse">
                <a:avLst/>
              </a:prstGeom>
              <a:solidFill>
                <a:srgbClr val="E2A66F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4BA9D127-09AE-BD11-C541-81E066D4AC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7655" y="3804584"/>
                <a:ext cx="375243" cy="375243"/>
              </a:xfrm>
              <a:prstGeom prst="ellipse">
                <a:avLst/>
              </a:prstGeom>
              <a:blipFill>
                <a:blip r:embed="rId16"/>
                <a:stretch>
                  <a:fillRect l="-4688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DBBE4D5A-1D1A-3E25-4E2D-C933B7FD1D2E}"/>
                  </a:ext>
                </a:extLst>
              </p:cNvPr>
              <p:cNvSpPr/>
              <p:nvPr/>
            </p:nvSpPr>
            <p:spPr>
              <a:xfrm>
                <a:off x="5635308" y="3574003"/>
                <a:ext cx="375243" cy="37524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DBBE4D5A-1D1A-3E25-4E2D-C933B7FD1D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5308" y="3574003"/>
                <a:ext cx="375243" cy="375243"/>
              </a:xfrm>
              <a:prstGeom prst="ellipse">
                <a:avLst/>
              </a:prstGeom>
              <a:blipFill>
                <a:blip r:embed="rId17"/>
                <a:stretch>
                  <a:fillRect l="-4688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椭圆 7">
                <a:extLst>
                  <a:ext uri="{FF2B5EF4-FFF2-40B4-BE49-F238E27FC236}">
                    <a16:creationId xmlns:a16="http://schemas.microsoft.com/office/drawing/2014/main" id="{BCCBA1C4-2A84-EFBE-1857-5A27A6FBA923}"/>
                  </a:ext>
                </a:extLst>
              </p:cNvPr>
              <p:cNvSpPr/>
              <p:nvPr/>
            </p:nvSpPr>
            <p:spPr>
              <a:xfrm>
                <a:off x="9020032" y="2444465"/>
                <a:ext cx="375243" cy="375243"/>
              </a:xfrm>
              <a:prstGeom prst="ellipse">
                <a:avLst/>
              </a:prstGeom>
              <a:solidFill>
                <a:srgbClr val="A97EB2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椭圆 7">
                <a:extLst>
                  <a:ext uri="{FF2B5EF4-FFF2-40B4-BE49-F238E27FC236}">
                    <a16:creationId xmlns:a16="http://schemas.microsoft.com/office/drawing/2014/main" id="{BCCBA1C4-2A84-EFBE-1857-5A27A6FBA9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0032" y="2444465"/>
                <a:ext cx="375243" cy="375243"/>
              </a:xfrm>
              <a:prstGeom prst="ellipse">
                <a:avLst/>
              </a:prstGeom>
              <a:blipFill>
                <a:blip r:embed="rId18"/>
                <a:stretch>
                  <a:fillRect l="-4762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F590594F-28F0-C12F-9D18-1B145DFCCBE9}"/>
                  </a:ext>
                </a:extLst>
              </p:cNvPr>
              <p:cNvSpPr/>
              <p:nvPr/>
            </p:nvSpPr>
            <p:spPr>
              <a:xfrm>
                <a:off x="9020033" y="4733913"/>
                <a:ext cx="375243" cy="375243"/>
              </a:xfrm>
              <a:prstGeom prst="ellipse">
                <a:avLst/>
              </a:prstGeom>
              <a:solidFill>
                <a:srgbClr val="9D5F8C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F590594F-28F0-C12F-9D18-1B145DFCCB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0033" y="4733913"/>
                <a:ext cx="375243" cy="375243"/>
              </a:xfrm>
              <a:prstGeom prst="ellipse">
                <a:avLst/>
              </a:prstGeom>
              <a:blipFill>
                <a:blip r:embed="rId19"/>
                <a:stretch>
                  <a:fillRect l="-4762" r="-1587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A637CAAD-6E4B-6BFD-4CEF-282B8F7C09AD}"/>
              </a:ext>
            </a:extLst>
          </p:cNvPr>
          <p:cNvCxnSpPr>
            <a:cxnSpLocks/>
            <a:stCxn id="7" idx="7"/>
            <a:endCxn id="2" idx="2"/>
          </p:cNvCxnSpPr>
          <p:nvPr/>
        </p:nvCxnSpPr>
        <p:spPr>
          <a:xfrm flipV="1">
            <a:off x="5955598" y="2632087"/>
            <a:ext cx="1063163" cy="996869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3C68CC44-401F-9224-7565-3E14E3A4BBFC}"/>
              </a:ext>
            </a:extLst>
          </p:cNvPr>
          <p:cNvCxnSpPr>
            <a:cxnSpLocks/>
            <a:stCxn id="2" idx="6"/>
            <a:endCxn id="8" idx="2"/>
          </p:cNvCxnSpPr>
          <p:nvPr/>
        </p:nvCxnSpPr>
        <p:spPr>
          <a:xfrm>
            <a:off x="7394004" y="2632087"/>
            <a:ext cx="1626028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2713282D-9C28-AF09-A212-28DFC2A57719}"/>
              </a:ext>
            </a:extLst>
          </p:cNvPr>
          <p:cNvCxnSpPr>
            <a:cxnSpLocks/>
            <a:stCxn id="2" idx="5"/>
            <a:endCxn id="6" idx="1"/>
          </p:cNvCxnSpPr>
          <p:nvPr/>
        </p:nvCxnSpPr>
        <p:spPr>
          <a:xfrm>
            <a:off x="7339051" y="2764755"/>
            <a:ext cx="843557" cy="1094782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79A0C2C7-6E54-67E4-1360-2FAE889DC7EE}"/>
              </a:ext>
            </a:extLst>
          </p:cNvPr>
          <p:cNvCxnSpPr>
            <a:cxnSpLocks/>
            <a:stCxn id="6" idx="5"/>
            <a:endCxn id="9" idx="1"/>
          </p:cNvCxnSpPr>
          <p:nvPr/>
        </p:nvCxnSpPr>
        <p:spPr>
          <a:xfrm>
            <a:off x="8447945" y="4124874"/>
            <a:ext cx="627041" cy="663992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7A51DA1C-0C03-EC21-6EAC-18C20A2C19C3}"/>
              </a:ext>
            </a:extLst>
          </p:cNvPr>
          <p:cNvCxnSpPr>
            <a:cxnSpLocks/>
            <a:stCxn id="8" idx="4"/>
            <a:endCxn id="9" idx="0"/>
          </p:cNvCxnSpPr>
          <p:nvPr/>
        </p:nvCxnSpPr>
        <p:spPr>
          <a:xfrm>
            <a:off x="9207654" y="2819708"/>
            <a:ext cx="1" cy="1914205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EEE407E0-820E-CB7A-5884-70E5EFFC9BC5}"/>
              </a:ext>
            </a:extLst>
          </p:cNvPr>
          <p:cNvCxnSpPr>
            <a:cxnSpLocks/>
            <a:stCxn id="6" idx="3"/>
            <a:endCxn id="5" idx="6"/>
          </p:cNvCxnSpPr>
          <p:nvPr/>
        </p:nvCxnSpPr>
        <p:spPr>
          <a:xfrm flipH="1">
            <a:off x="7394003" y="4124874"/>
            <a:ext cx="788605" cy="798401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5E71D963-579F-4AAE-059C-8AC34B37526D}"/>
              </a:ext>
            </a:extLst>
          </p:cNvPr>
          <p:cNvCxnSpPr>
            <a:cxnSpLocks/>
            <a:stCxn id="2" idx="4"/>
            <a:endCxn id="3" idx="0"/>
          </p:cNvCxnSpPr>
          <p:nvPr/>
        </p:nvCxnSpPr>
        <p:spPr>
          <a:xfrm>
            <a:off x="7206383" y="2819708"/>
            <a:ext cx="6852" cy="66955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4BCF1693-08BC-0EBC-C202-97481B5CE54F}"/>
              </a:ext>
            </a:extLst>
          </p:cNvPr>
          <p:cNvCxnSpPr>
            <a:cxnSpLocks/>
            <a:stCxn id="6" idx="2"/>
            <a:endCxn id="3" idx="6"/>
          </p:cNvCxnSpPr>
          <p:nvPr/>
        </p:nvCxnSpPr>
        <p:spPr>
          <a:xfrm flipH="1" flipV="1">
            <a:off x="7400856" y="3676880"/>
            <a:ext cx="726799" cy="315326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连接符: 曲线 33">
            <a:extLst>
              <a:ext uri="{FF2B5EF4-FFF2-40B4-BE49-F238E27FC236}">
                <a16:creationId xmlns:a16="http://schemas.microsoft.com/office/drawing/2014/main" id="{E4BD92CA-63E3-CDD3-2C65-38E7209B2711}"/>
              </a:ext>
            </a:extLst>
          </p:cNvPr>
          <p:cNvCxnSpPr>
            <a:cxnSpLocks/>
            <a:stCxn id="7" idx="0"/>
            <a:endCxn id="8" idx="0"/>
          </p:cNvCxnSpPr>
          <p:nvPr/>
        </p:nvCxnSpPr>
        <p:spPr>
          <a:xfrm rot="5400000" flipH="1" flipV="1">
            <a:off x="6950523" y="1316872"/>
            <a:ext cx="1129538" cy="3384724"/>
          </a:xfrm>
          <a:prstGeom prst="curvedConnector3">
            <a:avLst>
              <a:gd name="adj1" fmla="val 120238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连接符: 曲线 36">
            <a:extLst>
              <a:ext uri="{FF2B5EF4-FFF2-40B4-BE49-F238E27FC236}">
                <a16:creationId xmlns:a16="http://schemas.microsoft.com/office/drawing/2014/main" id="{C3041AFE-C785-488E-D662-106FCF67E8ED}"/>
              </a:ext>
            </a:extLst>
          </p:cNvPr>
          <p:cNvCxnSpPr>
            <a:cxnSpLocks/>
            <a:stCxn id="7" idx="4"/>
            <a:endCxn id="9" idx="4"/>
          </p:cNvCxnSpPr>
          <p:nvPr/>
        </p:nvCxnSpPr>
        <p:spPr>
          <a:xfrm rot="16200000" flipH="1">
            <a:off x="6935337" y="2836838"/>
            <a:ext cx="1159910" cy="3384725"/>
          </a:xfrm>
          <a:prstGeom prst="curvedConnector3">
            <a:avLst>
              <a:gd name="adj1" fmla="val 119708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AC0F10BC-FEB8-8EE3-F028-497C3AA4A0F1}"/>
              </a:ext>
            </a:extLst>
          </p:cNvPr>
          <p:cNvCxnSpPr>
            <a:cxnSpLocks/>
            <a:stCxn id="5" idx="7"/>
            <a:endCxn id="6" idx="2"/>
          </p:cNvCxnSpPr>
          <p:nvPr/>
        </p:nvCxnSpPr>
        <p:spPr>
          <a:xfrm flipV="1">
            <a:off x="7339050" y="3992206"/>
            <a:ext cx="788605" cy="79840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1E74362A-D0C8-57FC-F811-DAE7F01F52B4}"/>
              </a:ext>
            </a:extLst>
          </p:cNvPr>
          <p:cNvCxnSpPr>
            <a:cxnSpLocks/>
            <a:stCxn id="7" idx="5"/>
            <a:endCxn id="5" idx="1"/>
          </p:cNvCxnSpPr>
          <p:nvPr/>
        </p:nvCxnSpPr>
        <p:spPr>
          <a:xfrm>
            <a:off x="5955598" y="3894293"/>
            <a:ext cx="1118115" cy="896313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C79AF56D-DC00-3301-9B40-1FEA539ADC3F}"/>
              </a:ext>
            </a:extLst>
          </p:cNvPr>
          <p:cNvCxnSpPr>
            <a:cxnSpLocks/>
            <a:stCxn id="7" idx="6"/>
            <a:endCxn id="3" idx="2"/>
          </p:cNvCxnSpPr>
          <p:nvPr/>
        </p:nvCxnSpPr>
        <p:spPr>
          <a:xfrm flipV="1">
            <a:off x="6010551" y="3676880"/>
            <a:ext cx="1015062" cy="84745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9E62F279-BA91-CEE2-A5F9-0C70103A4305}"/>
              </a:ext>
            </a:extLst>
          </p:cNvPr>
          <p:cNvCxnSpPr>
            <a:cxnSpLocks/>
            <a:stCxn id="7" idx="6"/>
            <a:endCxn id="6" idx="3"/>
          </p:cNvCxnSpPr>
          <p:nvPr/>
        </p:nvCxnSpPr>
        <p:spPr>
          <a:xfrm>
            <a:off x="6010551" y="3761625"/>
            <a:ext cx="2172057" cy="363249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AAD50C7D-14AD-2CDA-AA1F-3E3DE10A3B15}"/>
              </a:ext>
            </a:extLst>
          </p:cNvPr>
          <p:cNvSpPr txBox="1"/>
          <p:nvPr/>
        </p:nvSpPr>
        <p:spPr>
          <a:xfrm>
            <a:off x="2252772" y="5508212"/>
            <a:ext cx="2071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Input seg. image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73A596F-7331-F215-E751-A8553AC814EC}"/>
              </a:ext>
            </a:extLst>
          </p:cNvPr>
          <p:cNvSpPr txBox="1"/>
          <p:nvPr/>
        </p:nvSpPr>
        <p:spPr>
          <a:xfrm>
            <a:off x="5822929" y="5507734"/>
            <a:ext cx="3572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Simplify with the </a:t>
            </a:r>
            <a:r>
              <a:rPr lang="en-US" altLang="zh-CN" sz="2000" dirty="0">
                <a:solidFill>
                  <a:schemeClr val="accent6"/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size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 rule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5357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F05DB31-AA25-346B-301B-24D54ADA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An example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2F286267-DA80-6BA4-FD7D-998789DF1D5A}"/>
              </a:ext>
            </a:extLst>
          </p:cNvPr>
          <p:cNvGrpSpPr/>
          <p:nvPr/>
        </p:nvGrpSpPr>
        <p:grpSpPr>
          <a:xfrm>
            <a:off x="2319622" y="2868408"/>
            <a:ext cx="2052330" cy="1872352"/>
            <a:chOff x="-62884" y="536087"/>
            <a:chExt cx="2796515" cy="2551276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ACF6F53F-A56C-84AA-92D6-150D6A61A6FB}"/>
                </a:ext>
              </a:extLst>
            </p:cNvPr>
            <p:cNvSpPr/>
            <p:nvPr/>
          </p:nvSpPr>
          <p:spPr>
            <a:xfrm>
              <a:off x="-4255" y="536087"/>
              <a:ext cx="2506951" cy="2551276"/>
            </a:xfrm>
            <a:prstGeom prst="rect">
              <a:avLst/>
            </a:prstGeom>
            <a:solidFill>
              <a:srgbClr val="FFF2CC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C5700BFB-4BA4-9535-3FD0-CAD2219F74BC}"/>
                </a:ext>
              </a:extLst>
            </p:cNvPr>
            <p:cNvSpPr/>
            <p:nvPr/>
          </p:nvSpPr>
          <p:spPr>
            <a:xfrm>
              <a:off x="284412" y="640511"/>
              <a:ext cx="1530123" cy="1599781"/>
            </a:xfrm>
            <a:prstGeom prst="ellipse">
              <a:avLst/>
            </a:prstGeom>
            <a:solidFill>
              <a:srgbClr val="E2A66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96138FF-50F5-B8B0-3400-7E6F9767C795}"/>
                </a:ext>
              </a:extLst>
            </p:cNvPr>
            <p:cNvSpPr/>
            <p:nvPr/>
          </p:nvSpPr>
          <p:spPr>
            <a:xfrm>
              <a:off x="950721" y="888790"/>
              <a:ext cx="626839" cy="746878"/>
            </a:xfrm>
            <a:prstGeom prst="rect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>
                <a:latin typeface="Cambria Math" panose="02040503050406030204" pitchFamily="18" charset="0"/>
              </a:endParaRPr>
            </a:p>
          </p:txBody>
        </p:sp>
        <p:sp>
          <p:nvSpPr>
            <p:cNvPr id="24" name="等腰三角形 94">
              <a:extLst>
                <a:ext uri="{FF2B5EF4-FFF2-40B4-BE49-F238E27FC236}">
                  <a16:creationId xmlns:a16="http://schemas.microsoft.com/office/drawing/2014/main" id="{044275B1-FE31-C8D6-38EC-6CCAA6D42C56}"/>
                </a:ext>
              </a:extLst>
            </p:cNvPr>
            <p:cNvSpPr/>
            <p:nvPr/>
          </p:nvSpPr>
          <p:spPr>
            <a:xfrm rot="9287202">
              <a:off x="1768041" y="1387795"/>
              <a:ext cx="965590" cy="1260046"/>
            </a:xfrm>
            <a:custGeom>
              <a:avLst/>
              <a:gdLst>
                <a:gd name="connsiteX0" fmla="*/ 0 w 1035704"/>
                <a:gd name="connsiteY0" fmla="*/ 1972017 h 1972017"/>
                <a:gd name="connsiteX1" fmla="*/ 563568 w 1035704"/>
                <a:gd name="connsiteY1" fmla="*/ 0 h 1972017"/>
                <a:gd name="connsiteX2" fmla="*/ 1035704 w 1035704"/>
                <a:gd name="connsiteY2" fmla="*/ 1972017 h 1972017"/>
                <a:gd name="connsiteX3" fmla="*/ 0 w 1035704"/>
                <a:gd name="connsiteY3" fmla="*/ 1972017 h 1972017"/>
                <a:gd name="connsiteX0" fmla="*/ 0 w 1035704"/>
                <a:gd name="connsiteY0" fmla="*/ 463257 h 463257"/>
                <a:gd name="connsiteX1" fmla="*/ 37788 w 1035704"/>
                <a:gd name="connsiteY1" fmla="*/ 0 h 463257"/>
                <a:gd name="connsiteX2" fmla="*/ 1035704 w 1035704"/>
                <a:gd name="connsiteY2" fmla="*/ 463257 h 463257"/>
                <a:gd name="connsiteX3" fmla="*/ 0 w 1035704"/>
                <a:gd name="connsiteY3" fmla="*/ 463257 h 463257"/>
                <a:gd name="connsiteX0" fmla="*/ 7932 w 1043636"/>
                <a:gd name="connsiteY0" fmla="*/ 470877 h 470877"/>
                <a:gd name="connsiteX1" fmla="*/ 0 w 1043636"/>
                <a:gd name="connsiteY1" fmla="*/ 0 h 470877"/>
                <a:gd name="connsiteX2" fmla="*/ 1043636 w 1043636"/>
                <a:gd name="connsiteY2" fmla="*/ 470877 h 470877"/>
                <a:gd name="connsiteX3" fmla="*/ 7932 w 1043636"/>
                <a:gd name="connsiteY3" fmla="*/ 470877 h 470877"/>
                <a:gd name="connsiteX0" fmla="*/ 7932 w 1202413"/>
                <a:gd name="connsiteY0" fmla="*/ 470877 h 470877"/>
                <a:gd name="connsiteX1" fmla="*/ 0 w 1202413"/>
                <a:gd name="connsiteY1" fmla="*/ 0 h 470877"/>
                <a:gd name="connsiteX2" fmla="*/ 1202413 w 1202413"/>
                <a:gd name="connsiteY2" fmla="*/ 436506 h 470877"/>
                <a:gd name="connsiteX3" fmla="*/ 7932 w 1202413"/>
                <a:gd name="connsiteY3" fmla="*/ 470877 h 470877"/>
                <a:gd name="connsiteX0" fmla="*/ 7932 w 2109856"/>
                <a:gd name="connsiteY0" fmla="*/ 470877 h 470877"/>
                <a:gd name="connsiteX1" fmla="*/ 0 w 2109856"/>
                <a:gd name="connsiteY1" fmla="*/ 0 h 470877"/>
                <a:gd name="connsiteX2" fmla="*/ 2109857 w 2109856"/>
                <a:gd name="connsiteY2" fmla="*/ 329937 h 470877"/>
                <a:gd name="connsiteX3" fmla="*/ 7932 w 2109856"/>
                <a:gd name="connsiteY3" fmla="*/ 470877 h 470877"/>
                <a:gd name="connsiteX0" fmla="*/ 0 w 2101925"/>
                <a:gd name="connsiteY0" fmla="*/ 636145 h 636145"/>
                <a:gd name="connsiteX1" fmla="*/ 812569 w 2101925"/>
                <a:gd name="connsiteY1" fmla="*/ 0 h 636145"/>
                <a:gd name="connsiteX2" fmla="*/ 2101925 w 2101925"/>
                <a:gd name="connsiteY2" fmla="*/ 495205 h 636145"/>
                <a:gd name="connsiteX3" fmla="*/ 0 w 2101925"/>
                <a:gd name="connsiteY3" fmla="*/ 636145 h 636145"/>
                <a:gd name="connsiteX0" fmla="*/ 0 w 2101925"/>
                <a:gd name="connsiteY0" fmla="*/ 427599 h 427599"/>
                <a:gd name="connsiteX1" fmla="*/ 908855 w 2101925"/>
                <a:gd name="connsiteY1" fmla="*/ 0 h 427599"/>
                <a:gd name="connsiteX2" fmla="*/ 2101925 w 2101925"/>
                <a:gd name="connsiteY2" fmla="*/ 286659 h 427599"/>
                <a:gd name="connsiteX3" fmla="*/ 0 w 2101925"/>
                <a:gd name="connsiteY3" fmla="*/ 427599 h 427599"/>
                <a:gd name="connsiteX0" fmla="*/ 0 w 1784731"/>
                <a:gd name="connsiteY0" fmla="*/ 427599 h 427599"/>
                <a:gd name="connsiteX1" fmla="*/ 908855 w 1784731"/>
                <a:gd name="connsiteY1" fmla="*/ 0 h 427599"/>
                <a:gd name="connsiteX2" fmla="*/ 1784731 w 1784731"/>
                <a:gd name="connsiteY2" fmla="*/ 304718 h 427599"/>
                <a:gd name="connsiteX3" fmla="*/ 0 w 1784731"/>
                <a:gd name="connsiteY3" fmla="*/ 427599 h 427599"/>
                <a:gd name="connsiteX0" fmla="*/ 0 w 1784731"/>
                <a:gd name="connsiteY0" fmla="*/ 350938 h 350938"/>
                <a:gd name="connsiteX1" fmla="*/ 973267 w 1784731"/>
                <a:gd name="connsiteY1" fmla="*/ 0 h 350938"/>
                <a:gd name="connsiteX2" fmla="*/ 1784731 w 1784731"/>
                <a:gd name="connsiteY2" fmla="*/ 228057 h 350938"/>
                <a:gd name="connsiteX3" fmla="*/ 0 w 1784731"/>
                <a:gd name="connsiteY3" fmla="*/ 350938 h 350938"/>
                <a:gd name="connsiteX0" fmla="*/ 0 w 1511523"/>
                <a:gd name="connsiteY0" fmla="*/ 350938 h 350938"/>
                <a:gd name="connsiteX1" fmla="*/ 973267 w 1511523"/>
                <a:gd name="connsiteY1" fmla="*/ 0 h 350938"/>
                <a:gd name="connsiteX2" fmla="*/ 1511523 w 1511523"/>
                <a:gd name="connsiteY2" fmla="*/ 249018 h 350938"/>
                <a:gd name="connsiteX3" fmla="*/ 0 w 1511523"/>
                <a:gd name="connsiteY3" fmla="*/ 350938 h 350938"/>
                <a:gd name="connsiteX0" fmla="*/ 0 w 1511523"/>
                <a:gd name="connsiteY0" fmla="*/ 420399 h 420399"/>
                <a:gd name="connsiteX1" fmla="*/ 536836 w 1511523"/>
                <a:gd name="connsiteY1" fmla="*/ 0 h 420399"/>
                <a:gd name="connsiteX2" fmla="*/ 1511523 w 1511523"/>
                <a:gd name="connsiteY2" fmla="*/ 318479 h 420399"/>
                <a:gd name="connsiteX3" fmla="*/ 0 w 1511523"/>
                <a:gd name="connsiteY3" fmla="*/ 420399 h 420399"/>
                <a:gd name="connsiteX0" fmla="*/ 0 w 1511523"/>
                <a:gd name="connsiteY0" fmla="*/ 434907 h 434907"/>
                <a:gd name="connsiteX1" fmla="*/ 578658 w 1511523"/>
                <a:gd name="connsiteY1" fmla="*/ 0 h 434907"/>
                <a:gd name="connsiteX2" fmla="*/ 1511523 w 1511523"/>
                <a:gd name="connsiteY2" fmla="*/ 332987 h 434907"/>
                <a:gd name="connsiteX3" fmla="*/ 0 w 1511523"/>
                <a:gd name="connsiteY3" fmla="*/ 434907 h 434907"/>
                <a:gd name="connsiteX0" fmla="*/ 0 w 1511523"/>
                <a:gd name="connsiteY0" fmla="*/ 509692 h 509692"/>
                <a:gd name="connsiteX1" fmla="*/ 686161 w 1511523"/>
                <a:gd name="connsiteY1" fmla="*/ 0 h 509692"/>
                <a:gd name="connsiteX2" fmla="*/ 1511523 w 1511523"/>
                <a:gd name="connsiteY2" fmla="*/ 407772 h 509692"/>
                <a:gd name="connsiteX3" fmla="*/ 0 w 1511523"/>
                <a:gd name="connsiteY3" fmla="*/ 509692 h 509692"/>
                <a:gd name="connsiteX0" fmla="*/ 0 w 1655265"/>
                <a:gd name="connsiteY0" fmla="*/ 509692 h 509692"/>
                <a:gd name="connsiteX1" fmla="*/ 686161 w 1655265"/>
                <a:gd name="connsiteY1" fmla="*/ 0 h 509692"/>
                <a:gd name="connsiteX2" fmla="*/ 1655265 w 1655265"/>
                <a:gd name="connsiteY2" fmla="*/ 341505 h 509692"/>
                <a:gd name="connsiteX3" fmla="*/ 0 w 1655265"/>
                <a:gd name="connsiteY3" fmla="*/ 509692 h 509692"/>
                <a:gd name="connsiteX0" fmla="*/ 0 w 1793354"/>
                <a:gd name="connsiteY0" fmla="*/ 498021 h 498021"/>
                <a:gd name="connsiteX1" fmla="*/ 824250 w 1793354"/>
                <a:gd name="connsiteY1" fmla="*/ 0 h 498021"/>
                <a:gd name="connsiteX2" fmla="*/ 1793354 w 1793354"/>
                <a:gd name="connsiteY2" fmla="*/ 341505 h 498021"/>
                <a:gd name="connsiteX3" fmla="*/ 0 w 1793354"/>
                <a:gd name="connsiteY3" fmla="*/ 498021 h 498021"/>
                <a:gd name="connsiteX0" fmla="*/ 0 w 1793354"/>
                <a:gd name="connsiteY0" fmla="*/ 701302 h 701302"/>
                <a:gd name="connsiteX1" fmla="*/ 1104128 w 1793354"/>
                <a:gd name="connsiteY1" fmla="*/ 0 h 701302"/>
                <a:gd name="connsiteX2" fmla="*/ 1793354 w 1793354"/>
                <a:gd name="connsiteY2" fmla="*/ 544786 h 701302"/>
                <a:gd name="connsiteX3" fmla="*/ 0 w 1793354"/>
                <a:gd name="connsiteY3" fmla="*/ 701302 h 701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3354" h="701302">
                  <a:moveTo>
                    <a:pt x="0" y="701302"/>
                  </a:moveTo>
                  <a:lnTo>
                    <a:pt x="1104128" y="0"/>
                  </a:lnTo>
                  <a:lnTo>
                    <a:pt x="1793354" y="544786"/>
                  </a:lnTo>
                  <a:lnTo>
                    <a:pt x="0" y="701302"/>
                  </a:lnTo>
                  <a:close/>
                </a:path>
              </a:pathLst>
            </a:custGeom>
            <a:solidFill>
              <a:srgbClr val="A68C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内容占位符 2">
                  <a:extLst>
                    <a:ext uri="{FF2B5EF4-FFF2-40B4-BE49-F238E27FC236}">
                      <a16:creationId xmlns:a16="http://schemas.microsoft.com/office/drawing/2014/main" id="{81A8CF48-AF01-A712-121D-A2C8399ABFA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-62884" y="603791"/>
                  <a:ext cx="509613" cy="48140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vert="horz" lIns="91440" tIns="45719" rIns="91440" bIns="45719" rtlCol="0">
                  <a:normAutofit fontScale="92500"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6" name="内容占位符 2">
                  <a:extLst>
                    <a:ext uri="{FF2B5EF4-FFF2-40B4-BE49-F238E27FC236}">
                      <a16:creationId xmlns:a16="http://schemas.microsoft.com/office/drawing/2014/main" id="{BF94D553-13CD-4018-9B15-97AD006C62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62884" y="603791"/>
                  <a:ext cx="509613" cy="481400"/>
                </a:xfrm>
                <a:prstGeom prst="rect">
                  <a:avLst/>
                </a:prstGeom>
                <a:blipFill>
                  <a:blip r:embed="rId7"/>
                  <a:stretch>
                    <a:fillRect r="-483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BF8805F5-4AF8-FD25-9949-6CBE9BB7DF93}"/>
                    </a:ext>
                  </a:extLst>
                </p:cNvPr>
                <p:cNvSpPr txBox="1"/>
                <p:nvPr/>
              </p:nvSpPr>
              <p:spPr>
                <a:xfrm>
                  <a:off x="426753" y="1069803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87" name="文本框 86">
                  <a:extLst>
                    <a:ext uri="{FF2B5EF4-FFF2-40B4-BE49-F238E27FC236}">
                      <a16:creationId xmlns:a16="http://schemas.microsoft.com/office/drawing/2014/main" id="{B1C31615-9BA8-4665-9765-AD4FB49DC2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753" y="1069803"/>
                  <a:ext cx="642067" cy="400110"/>
                </a:xfrm>
                <a:prstGeom prst="rect">
                  <a:avLst/>
                </a:prstGeom>
                <a:blipFill>
                  <a:blip r:embed="rId8"/>
                  <a:stretch>
                    <a:fillRect b="-395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103D3163-0415-1AFC-5367-0F0F9831CAFD}"/>
                    </a:ext>
                  </a:extLst>
                </p:cNvPr>
                <p:cNvSpPr txBox="1"/>
                <p:nvPr/>
              </p:nvSpPr>
              <p:spPr>
                <a:xfrm>
                  <a:off x="988521" y="1087947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88" name="文本框 87">
                  <a:extLst>
                    <a:ext uri="{FF2B5EF4-FFF2-40B4-BE49-F238E27FC236}">
                      <a16:creationId xmlns:a16="http://schemas.microsoft.com/office/drawing/2014/main" id="{6E0790F5-6CF0-428A-ABD1-F56B06D6C6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521" y="1087947"/>
                  <a:ext cx="642067" cy="400110"/>
                </a:xfrm>
                <a:prstGeom prst="rect">
                  <a:avLst/>
                </a:prstGeom>
                <a:blipFill>
                  <a:blip r:embed="rId9"/>
                  <a:stretch>
                    <a:fillRect b="-395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9A5CB520-5C15-91A1-B5B4-5530CE3BCAF7}"/>
                    </a:ext>
                  </a:extLst>
                </p:cNvPr>
                <p:cNvSpPr txBox="1"/>
                <p:nvPr/>
              </p:nvSpPr>
              <p:spPr>
                <a:xfrm>
                  <a:off x="1852299" y="1683429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89" name="文本框 88">
                  <a:extLst>
                    <a:ext uri="{FF2B5EF4-FFF2-40B4-BE49-F238E27FC236}">
                      <a16:creationId xmlns:a16="http://schemas.microsoft.com/office/drawing/2014/main" id="{B10A2761-F09F-40D9-9A06-AB06E7EB0B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2299" y="1683429"/>
                  <a:ext cx="642067" cy="400110"/>
                </a:xfrm>
                <a:prstGeom prst="rect">
                  <a:avLst/>
                </a:prstGeom>
                <a:blipFill>
                  <a:blip r:embed="rId10"/>
                  <a:stretch>
                    <a:fillRect b="-3673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A8E26127-197A-2993-1146-710575584AC3}"/>
                </a:ext>
              </a:extLst>
            </p:cNvPr>
            <p:cNvSpPr/>
            <p:nvPr/>
          </p:nvSpPr>
          <p:spPr>
            <a:xfrm>
              <a:off x="254823" y="1677669"/>
              <a:ext cx="1347930" cy="1347930"/>
            </a:xfrm>
            <a:prstGeom prst="ellipse">
              <a:avLst/>
            </a:prstGeom>
            <a:solidFill>
              <a:srgbClr val="7030A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70F41B83-E60A-866E-6AF9-4C82FE4AC4F4}"/>
                    </a:ext>
                  </a:extLst>
                </p:cNvPr>
                <p:cNvSpPr txBox="1"/>
                <p:nvPr/>
              </p:nvSpPr>
              <p:spPr>
                <a:xfrm>
                  <a:off x="646688" y="1733377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91" name="文本框 90">
                  <a:extLst>
                    <a:ext uri="{FF2B5EF4-FFF2-40B4-BE49-F238E27FC236}">
                      <a16:creationId xmlns:a16="http://schemas.microsoft.com/office/drawing/2014/main" id="{B8FBAC8D-3D45-4FC3-B4A8-37E853D931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688" y="1733377"/>
                  <a:ext cx="642067" cy="400110"/>
                </a:xfrm>
                <a:prstGeom prst="rect">
                  <a:avLst/>
                </a:prstGeom>
                <a:blipFill>
                  <a:blip r:embed="rId11"/>
                  <a:stretch>
                    <a:fillRect b="-3673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598FAA50-CF5A-8770-42FA-DAC672F76FE8}"/>
                    </a:ext>
                  </a:extLst>
                </p:cNvPr>
                <p:cNvSpPr txBox="1"/>
                <p:nvPr/>
              </p:nvSpPr>
              <p:spPr>
                <a:xfrm>
                  <a:off x="639654" y="2357404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92" name="文本框 91">
                  <a:extLst>
                    <a:ext uri="{FF2B5EF4-FFF2-40B4-BE49-F238E27FC236}">
                      <a16:creationId xmlns:a16="http://schemas.microsoft.com/office/drawing/2014/main" id="{52997333-BEF2-40BA-A1E3-8D620F32D7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654" y="2357404"/>
                  <a:ext cx="642067" cy="400110"/>
                </a:xfrm>
                <a:prstGeom prst="rect">
                  <a:avLst/>
                </a:prstGeom>
                <a:blipFill>
                  <a:blip r:embed="rId12"/>
                  <a:stretch>
                    <a:fillRect b="-395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箭头: 右 31">
            <a:extLst>
              <a:ext uri="{FF2B5EF4-FFF2-40B4-BE49-F238E27FC236}">
                <a16:creationId xmlns:a16="http://schemas.microsoft.com/office/drawing/2014/main" id="{E9910B32-97E6-BC39-C176-2F73297BCC89}"/>
              </a:ext>
            </a:extLst>
          </p:cNvPr>
          <p:cNvSpPr/>
          <p:nvPr/>
        </p:nvSpPr>
        <p:spPr>
          <a:xfrm>
            <a:off x="4552092" y="3590952"/>
            <a:ext cx="716782" cy="32753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id="{0C279564-71C3-F4A0-99A7-3D1FF74B096C}"/>
                  </a:ext>
                </a:extLst>
              </p:cNvPr>
              <p:cNvSpPr/>
              <p:nvPr/>
            </p:nvSpPr>
            <p:spPr>
              <a:xfrm>
                <a:off x="7018761" y="2444465"/>
                <a:ext cx="375243" cy="375243"/>
              </a:xfrm>
              <a:prstGeom prst="ellipse">
                <a:avLst/>
              </a:prstGeom>
              <a:solidFill>
                <a:srgbClr val="FFF2CC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id="{0C279564-71C3-F4A0-99A7-3D1FF74B09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8761" y="2444465"/>
                <a:ext cx="375243" cy="375243"/>
              </a:xfrm>
              <a:prstGeom prst="ellipse">
                <a:avLst/>
              </a:prstGeom>
              <a:blipFill>
                <a:blip r:embed="rId13"/>
                <a:stretch>
                  <a:fillRect l="-3125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id="{827F2C2B-92CB-3756-4E6A-152A98EE8844}"/>
                  </a:ext>
                </a:extLst>
              </p:cNvPr>
              <p:cNvSpPr/>
              <p:nvPr/>
            </p:nvSpPr>
            <p:spPr>
              <a:xfrm>
                <a:off x="7025613" y="3489258"/>
                <a:ext cx="375243" cy="375243"/>
              </a:xfrm>
              <a:prstGeom prst="ellipse">
                <a:avLst/>
              </a:prstGeom>
              <a:solidFill>
                <a:srgbClr val="A68C3E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id="{827F2C2B-92CB-3756-4E6A-152A98EE88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5613" y="3489258"/>
                <a:ext cx="375243" cy="375243"/>
              </a:xfrm>
              <a:prstGeom prst="ellipse">
                <a:avLst/>
              </a:prstGeom>
              <a:blipFill>
                <a:blip r:embed="rId14"/>
                <a:stretch>
                  <a:fillRect l="-4688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椭圆 4">
                <a:extLst>
                  <a:ext uri="{FF2B5EF4-FFF2-40B4-BE49-F238E27FC236}">
                    <a16:creationId xmlns:a16="http://schemas.microsoft.com/office/drawing/2014/main" id="{1D255B87-7C30-848B-92B2-4229D3C4D633}"/>
                  </a:ext>
                </a:extLst>
              </p:cNvPr>
              <p:cNvSpPr/>
              <p:nvPr/>
            </p:nvSpPr>
            <p:spPr>
              <a:xfrm>
                <a:off x="7018760" y="4735653"/>
                <a:ext cx="375243" cy="375243"/>
              </a:xfrm>
              <a:prstGeom prst="ellipse">
                <a:avLst/>
              </a:prstGeom>
              <a:solidFill>
                <a:srgbClr val="88AA63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椭圆 4">
                <a:extLst>
                  <a:ext uri="{FF2B5EF4-FFF2-40B4-BE49-F238E27FC236}">
                    <a16:creationId xmlns:a16="http://schemas.microsoft.com/office/drawing/2014/main" id="{1D255B87-7C30-848B-92B2-4229D3C4D6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8760" y="4735653"/>
                <a:ext cx="375243" cy="375243"/>
              </a:xfrm>
              <a:prstGeom prst="ellipse">
                <a:avLst/>
              </a:prstGeom>
              <a:blipFill>
                <a:blip r:embed="rId15"/>
                <a:stretch>
                  <a:fillRect l="-4688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4BA9D127-09AE-BD11-C541-81E066D4AC15}"/>
                  </a:ext>
                </a:extLst>
              </p:cNvPr>
              <p:cNvSpPr/>
              <p:nvPr/>
            </p:nvSpPr>
            <p:spPr>
              <a:xfrm>
                <a:off x="8127655" y="3804584"/>
                <a:ext cx="375243" cy="375243"/>
              </a:xfrm>
              <a:prstGeom prst="ellipse">
                <a:avLst/>
              </a:prstGeom>
              <a:solidFill>
                <a:srgbClr val="E2A66F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4BA9D127-09AE-BD11-C541-81E066D4AC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7655" y="3804584"/>
                <a:ext cx="375243" cy="375243"/>
              </a:xfrm>
              <a:prstGeom prst="ellipse">
                <a:avLst/>
              </a:prstGeom>
              <a:blipFill>
                <a:blip r:embed="rId16"/>
                <a:stretch>
                  <a:fillRect l="-4688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DBBE4D5A-1D1A-3E25-4E2D-C933B7FD1D2E}"/>
                  </a:ext>
                </a:extLst>
              </p:cNvPr>
              <p:cNvSpPr/>
              <p:nvPr/>
            </p:nvSpPr>
            <p:spPr>
              <a:xfrm>
                <a:off x="5635308" y="3574003"/>
                <a:ext cx="375243" cy="37524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DBBE4D5A-1D1A-3E25-4E2D-C933B7FD1D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5308" y="3574003"/>
                <a:ext cx="375243" cy="375243"/>
              </a:xfrm>
              <a:prstGeom prst="ellipse">
                <a:avLst/>
              </a:prstGeom>
              <a:blipFill>
                <a:blip r:embed="rId17"/>
                <a:stretch>
                  <a:fillRect l="-4688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椭圆 7">
                <a:extLst>
                  <a:ext uri="{FF2B5EF4-FFF2-40B4-BE49-F238E27FC236}">
                    <a16:creationId xmlns:a16="http://schemas.microsoft.com/office/drawing/2014/main" id="{BCCBA1C4-2A84-EFBE-1857-5A27A6FBA923}"/>
                  </a:ext>
                </a:extLst>
              </p:cNvPr>
              <p:cNvSpPr/>
              <p:nvPr/>
            </p:nvSpPr>
            <p:spPr>
              <a:xfrm>
                <a:off x="9020032" y="2444465"/>
                <a:ext cx="375243" cy="375243"/>
              </a:xfrm>
              <a:prstGeom prst="ellipse">
                <a:avLst/>
              </a:prstGeom>
              <a:solidFill>
                <a:srgbClr val="A97EB2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椭圆 7">
                <a:extLst>
                  <a:ext uri="{FF2B5EF4-FFF2-40B4-BE49-F238E27FC236}">
                    <a16:creationId xmlns:a16="http://schemas.microsoft.com/office/drawing/2014/main" id="{BCCBA1C4-2A84-EFBE-1857-5A27A6FBA9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0032" y="2444465"/>
                <a:ext cx="375243" cy="375243"/>
              </a:xfrm>
              <a:prstGeom prst="ellipse">
                <a:avLst/>
              </a:prstGeom>
              <a:blipFill>
                <a:blip r:embed="rId18"/>
                <a:stretch>
                  <a:fillRect l="-4762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F590594F-28F0-C12F-9D18-1B145DFCCBE9}"/>
                  </a:ext>
                </a:extLst>
              </p:cNvPr>
              <p:cNvSpPr/>
              <p:nvPr/>
            </p:nvSpPr>
            <p:spPr>
              <a:xfrm>
                <a:off x="9020033" y="4733913"/>
                <a:ext cx="375243" cy="375243"/>
              </a:xfrm>
              <a:prstGeom prst="ellipse">
                <a:avLst/>
              </a:prstGeom>
              <a:solidFill>
                <a:srgbClr val="9D5F8C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F590594F-28F0-C12F-9D18-1B145DFCCB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0033" y="4733913"/>
                <a:ext cx="375243" cy="375243"/>
              </a:xfrm>
              <a:prstGeom prst="ellipse">
                <a:avLst/>
              </a:prstGeom>
              <a:blipFill>
                <a:blip r:embed="rId19"/>
                <a:stretch>
                  <a:fillRect l="-4762" r="-1587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A637CAAD-6E4B-6BFD-4CEF-282B8F7C09AD}"/>
              </a:ext>
            </a:extLst>
          </p:cNvPr>
          <p:cNvCxnSpPr>
            <a:cxnSpLocks/>
            <a:stCxn id="7" idx="7"/>
            <a:endCxn id="2" idx="2"/>
          </p:cNvCxnSpPr>
          <p:nvPr/>
        </p:nvCxnSpPr>
        <p:spPr>
          <a:xfrm flipV="1">
            <a:off x="5955598" y="2632087"/>
            <a:ext cx="1063163" cy="996869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3C68CC44-401F-9224-7565-3E14E3A4BBFC}"/>
              </a:ext>
            </a:extLst>
          </p:cNvPr>
          <p:cNvCxnSpPr>
            <a:cxnSpLocks/>
            <a:stCxn id="2" idx="6"/>
            <a:endCxn id="8" idx="2"/>
          </p:cNvCxnSpPr>
          <p:nvPr/>
        </p:nvCxnSpPr>
        <p:spPr>
          <a:xfrm>
            <a:off x="7394004" y="2632087"/>
            <a:ext cx="1626028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2713282D-9C28-AF09-A212-28DFC2A57719}"/>
              </a:ext>
            </a:extLst>
          </p:cNvPr>
          <p:cNvCxnSpPr>
            <a:cxnSpLocks/>
            <a:stCxn id="2" idx="5"/>
            <a:endCxn id="6" idx="1"/>
          </p:cNvCxnSpPr>
          <p:nvPr/>
        </p:nvCxnSpPr>
        <p:spPr>
          <a:xfrm>
            <a:off x="7339051" y="2764755"/>
            <a:ext cx="843557" cy="1094782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79A0C2C7-6E54-67E4-1360-2FAE889DC7EE}"/>
              </a:ext>
            </a:extLst>
          </p:cNvPr>
          <p:cNvCxnSpPr>
            <a:cxnSpLocks/>
            <a:stCxn id="6" idx="5"/>
            <a:endCxn id="9" idx="1"/>
          </p:cNvCxnSpPr>
          <p:nvPr/>
        </p:nvCxnSpPr>
        <p:spPr>
          <a:xfrm>
            <a:off x="8447945" y="4124874"/>
            <a:ext cx="627041" cy="663992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7A51DA1C-0C03-EC21-6EAC-18C20A2C19C3}"/>
              </a:ext>
            </a:extLst>
          </p:cNvPr>
          <p:cNvCxnSpPr>
            <a:cxnSpLocks/>
            <a:stCxn id="8" idx="4"/>
            <a:endCxn id="9" idx="0"/>
          </p:cNvCxnSpPr>
          <p:nvPr/>
        </p:nvCxnSpPr>
        <p:spPr>
          <a:xfrm>
            <a:off x="9207654" y="2819708"/>
            <a:ext cx="1" cy="1914205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EEE407E0-820E-CB7A-5884-70E5EFFC9BC5}"/>
              </a:ext>
            </a:extLst>
          </p:cNvPr>
          <p:cNvCxnSpPr>
            <a:cxnSpLocks/>
            <a:stCxn id="6" idx="3"/>
            <a:endCxn id="5" idx="6"/>
          </p:cNvCxnSpPr>
          <p:nvPr/>
        </p:nvCxnSpPr>
        <p:spPr>
          <a:xfrm flipH="1">
            <a:off x="7394003" y="4124874"/>
            <a:ext cx="788605" cy="798401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5E71D963-579F-4AAE-059C-8AC34B37526D}"/>
              </a:ext>
            </a:extLst>
          </p:cNvPr>
          <p:cNvCxnSpPr>
            <a:cxnSpLocks/>
            <a:stCxn id="2" idx="4"/>
            <a:endCxn id="3" idx="0"/>
          </p:cNvCxnSpPr>
          <p:nvPr/>
        </p:nvCxnSpPr>
        <p:spPr>
          <a:xfrm>
            <a:off x="7206383" y="2819708"/>
            <a:ext cx="6852" cy="66955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4BCF1693-08BC-0EBC-C202-97481B5CE54F}"/>
              </a:ext>
            </a:extLst>
          </p:cNvPr>
          <p:cNvCxnSpPr>
            <a:cxnSpLocks/>
            <a:stCxn id="6" idx="2"/>
            <a:endCxn id="3" idx="6"/>
          </p:cNvCxnSpPr>
          <p:nvPr/>
        </p:nvCxnSpPr>
        <p:spPr>
          <a:xfrm flipH="1" flipV="1">
            <a:off x="7400856" y="3676880"/>
            <a:ext cx="726799" cy="315326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3C618E00-83EF-455C-B746-22E8A3D26A11}"/>
              </a:ext>
            </a:extLst>
          </p:cNvPr>
          <p:cNvSpPr txBox="1"/>
          <p:nvPr/>
        </p:nvSpPr>
        <p:spPr>
          <a:xfrm>
            <a:off x="2252772" y="5508212"/>
            <a:ext cx="2071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Input seg. image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EA3C5E1E-57A6-801E-E348-3EA11F9FA6F4}"/>
              </a:ext>
            </a:extLst>
          </p:cNvPr>
          <p:cNvSpPr txBox="1"/>
          <p:nvPr/>
        </p:nvSpPr>
        <p:spPr>
          <a:xfrm>
            <a:off x="5822929" y="5507734"/>
            <a:ext cx="3572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Simplify with the </a:t>
            </a:r>
            <a:r>
              <a:rPr lang="en-US" altLang="zh-CN" sz="2000" dirty="0">
                <a:solidFill>
                  <a:schemeClr val="accent6"/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size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 rule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196C5D12-5C22-C1F0-C4A6-C21E57CBAB00}"/>
              </a:ext>
            </a:extLst>
          </p:cNvPr>
          <p:cNvSpPr txBox="1"/>
          <p:nvPr/>
        </p:nvSpPr>
        <p:spPr>
          <a:xfrm>
            <a:off x="5822929" y="5875059"/>
            <a:ext cx="3572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dirty="0">
                <a:solidFill>
                  <a:srgbClr val="00B050"/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surrounding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 rule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142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F05DB31-AA25-346B-301B-24D54ADA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An example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2F286267-DA80-6BA4-FD7D-998789DF1D5A}"/>
              </a:ext>
            </a:extLst>
          </p:cNvPr>
          <p:cNvGrpSpPr/>
          <p:nvPr/>
        </p:nvGrpSpPr>
        <p:grpSpPr>
          <a:xfrm>
            <a:off x="2319622" y="2868408"/>
            <a:ext cx="2052330" cy="1872352"/>
            <a:chOff x="-62884" y="536087"/>
            <a:chExt cx="2796515" cy="2551276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ACF6F53F-A56C-84AA-92D6-150D6A61A6FB}"/>
                </a:ext>
              </a:extLst>
            </p:cNvPr>
            <p:cNvSpPr/>
            <p:nvPr/>
          </p:nvSpPr>
          <p:spPr>
            <a:xfrm>
              <a:off x="-4255" y="536087"/>
              <a:ext cx="2506951" cy="2551276"/>
            </a:xfrm>
            <a:prstGeom prst="rect">
              <a:avLst/>
            </a:prstGeom>
            <a:solidFill>
              <a:srgbClr val="FFF2CC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C5700BFB-4BA4-9535-3FD0-CAD2219F74BC}"/>
                </a:ext>
              </a:extLst>
            </p:cNvPr>
            <p:cNvSpPr/>
            <p:nvPr/>
          </p:nvSpPr>
          <p:spPr>
            <a:xfrm>
              <a:off x="284412" y="640511"/>
              <a:ext cx="1530123" cy="1599781"/>
            </a:xfrm>
            <a:prstGeom prst="ellipse">
              <a:avLst/>
            </a:prstGeom>
            <a:solidFill>
              <a:srgbClr val="E2A66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96138FF-50F5-B8B0-3400-7E6F9767C795}"/>
                </a:ext>
              </a:extLst>
            </p:cNvPr>
            <p:cNvSpPr/>
            <p:nvPr/>
          </p:nvSpPr>
          <p:spPr>
            <a:xfrm>
              <a:off x="950721" y="888790"/>
              <a:ext cx="626839" cy="746878"/>
            </a:xfrm>
            <a:prstGeom prst="rect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>
                <a:latin typeface="Cambria Math" panose="02040503050406030204" pitchFamily="18" charset="0"/>
              </a:endParaRPr>
            </a:p>
          </p:txBody>
        </p:sp>
        <p:sp>
          <p:nvSpPr>
            <p:cNvPr id="24" name="等腰三角形 94">
              <a:extLst>
                <a:ext uri="{FF2B5EF4-FFF2-40B4-BE49-F238E27FC236}">
                  <a16:creationId xmlns:a16="http://schemas.microsoft.com/office/drawing/2014/main" id="{044275B1-FE31-C8D6-38EC-6CCAA6D42C56}"/>
                </a:ext>
              </a:extLst>
            </p:cNvPr>
            <p:cNvSpPr/>
            <p:nvPr/>
          </p:nvSpPr>
          <p:spPr>
            <a:xfrm rot="9287202">
              <a:off x="1768041" y="1387795"/>
              <a:ext cx="965590" cy="1260046"/>
            </a:xfrm>
            <a:custGeom>
              <a:avLst/>
              <a:gdLst>
                <a:gd name="connsiteX0" fmla="*/ 0 w 1035704"/>
                <a:gd name="connsiteY0" fmla="*/ 1972017 h 1972017"/>
                <a:gd name="connsiteX1" fmla="*/ 563568 w 1035704"/>
                <a:gd name="connsiteY1" fmla="*/ 0 h 1972017"/>
                <a:gd name="connsiteX2" fmla="*/ 1035704 w 1035704"/>
                <a:gd name="connsiteY2" fmla="*/ 1972017 h 1972017"/>
                <a:gd name="connsiteX3" fmla="*/ 0 w 1035704"/>
                <a:gd name="connsiteY3" fmla="*/ 1972017 h 1972017"/>
                <a:gd name="connsiteX0" fmla="*/ 0 w 1035704"/>
                <a:gd name="connsiteY0" fmla="*/ 463257 h 463257"/>
                <a:gd name="connsiteX1" fmla="*/ 37788 w 1035704"/>
                <a:gd name="connsiteY1" fmla="*/ 0 h 463257"/>
                <a:gd name="connsiteX2" fmla="*/ 1035704 w 1035704"/>
                <a:gd name="connsiteY2" fmla="*/ 463257 h 463257"/>
                <a:gd name="connsiteX3" fmla="*/ 0 w 1035704"/>
                <a:gd name="connsiteY3" fmla="*/ 463257 h 463257"/>
                <a:gd name="connsiteX0" fmla="*/ 7932 w 1043636"/>
                <a:gd name="connsiteY0" fmla="*/ 470877 h 470877"/>
                <a:gd name="connsiteX1" fmla="*/ 0 w 1043636"/>
                <a:gd name="connsiteY1" fmla="*/ 0 h 470877"/>
                <a:gd name="connsiteX2" fmla="*/ 1043636 w 1043636"/>
                <a:gd name="connsiteY2" fmla="*/ 470877 h 470877"/>
                <a:gd name="connsiteX3" fmla="*/ 7932 w 1043636"/>
                <a:gd name="connsiteY3" fmla="*/ 470877 h 470877"/>
                <a:gd name="connsiteX0" fmla="*/ 7932 w 1202413"/>
                <a:gd name="connsiteY0" fmla="*/ 470877 h 470877"/>
                <a:gd name="connsiteX1" fmla="*/ 0 w 1202413"/>
                <a:gd name="connsiteY1" fmla="*/ 0 h 470877"/>
                <a:gd name="connsiteX2" fmla="*/ 1202413 w 1202413"/>
                <a:gd name="connsiteY2" fmla="*/ 436506 h 470877"/>
                <a:gd name="connsiteX3" fmla="*/ 7932 w 1202413"/>
                <a:gd name="connsiteY3" fmla="*/ 470877 h 470877"/>
                <a:gd name="connsiteX0" fmla="*/ 7932 w 2109856"/>
                <a:gd name="connsiteY0" fmla="*/ 470877 h 470877"/>
                <a:gd name="connsiteX1" fmla="*/ 0 w 2109856"/>
                <a:gd name="connsiteY1" fmla="*/ 0 h 470877"/>
                <a:gd name="connsiteX2" fmla="*/ 2109857 w 2109856"/>
                <a:gd name="connsiteY2" fmla="*/ 329937 h 470877"/>
                <a:gd name="connsiteX3" fmla="*/ 7932 w 2109856"/>
                <a:gd name="connsiteY3" fmla="*/ 470877 h 470877"/>
                <a:gd name="connsiteX0" fmla="*/ 0 w 2101925"/>
                <a:gd name="connsiteY0" fmla="*/ 636145 h 636145"/>
                <a:gd name="connsiteX1" fmla="*/ 812569 w 2101925"/>
                <a:gd name="connsiteY1" fmla="*/ 0 h 636145"/>
                <a:gd name="connsiteX2" fmla="*/ 2101925 w 2101925"/>
                <a:gd name="connsiteY2" fmla="*/ 495205 h 636145"/>
                <a:gd name="connsiteX3" fmla="*/ 0 w 2101925"/>
                <a:gd name="connsiteY3" fmla="*/ 636145 h 636145"/>
                <a:gd name="connsiteX0" fmla="*/ 0 w 2101925"/>
                <a:gd name="connsiteY0" fmla="*/ 427599 h 427599"/>
                <a:gd name="connsiteX1" fmla="*/ 908855 w 2101925"/>
                <a:gd name="connsiteY1" fmla="*/ 0 h 427599"/>
                <a:gd name="connsiteX2" fmla="*/ 2101925 w 2101925"/>
                <a:gd name="connsiteY2" fmla="*/ 286659 h 427599"/>
                <a:gd name="connsiteX3" fmla="*/ 0 w 2101925"/>
                <a:gd name="connsiteY3" fmla="*/ 427599 h 427599"/>
                <a:gd name="connsiteX0" fmla="*/ 0 w 1784731"/>
                <a:gd name="connsiteY0" fmla="*/ 427599 h 427599"/>
                <a:gd name="connsiteX1" fmla="*/ 908855 w 1784731"/>
                <a:gd name="connsiteY1" fmla="*/ 0 h 427599"/>
                <a:gd name="connsiteX2" fmla="*/ 1784731 w 1784731"/>
                <a:gd name="connsiteY2" fmla="*/ 304718 h 427599"/>
                <a:gd name="connsiteX3" fmla="*/ 0 w 1784731"/>
                <a:gd name="connsiteY3" fmla="*/ 427599 h 427599"/>
                <a:gd name="connsiteX0" fmla="*/ 0 w 1784731"/>
                <a:gd name="connsiteY0" fmla="*/ 350938 h 350938"/>
                <a:gd name="connsiteX1" fmla="*/ 973267 w 1784731"/>
                <a:gd name="connsiteY1" fmla="*/ 0 h 350938"/>
                <a:gd name="connsiteX2" fmla="*/ 1784731 w 1784731"/>
                <a:gd name="connsiteY2" fmla="*/ 228057 h 350938"/>
                <a:gd name="connsiteX3" fmla="*/ 0 w 1784731"/>
                <a:gd name="connsiteY3" fmla="*/ 350938 h 350938"/>
                <a:gd name="connsiteX0" fmla="*/ 0 w 1511523"/>
                <a:gd name="connsiteY0" fmla="*/ 350938 h 350938"/>
                <a:gd name="connsiteX1" fmla="*/ 973267 w 1511523"/>
                <a:gd name="connsiteY1" fmla="*/ 0 h 350938"/>
                <a:gd name="connsiteX2" fmla="*/ 1511523 w 1511523"/>
                <a:gd name="connsiteY2" fmla="*/ 249018 h 350938"/>
                <a:gd name="connsiteX3" fmla="*/ 0 w 1511523"/>
                <a:gd name="connsiteY3" fmla="*/ 350938 h 350938"/>
                <a:gd name="connsiteX0" fmla="*/ 0 w 1511523"/>
                <a:gd name="connsiteY0" fmla="*/ 420399 h 420399"/>
                <a:gd name="connsiteX1" fmla="*/ 536836 w 1511523"/>
                <a:gd name="connsiteY1" fmla="*/ 0 h 420399"/>
                <a:gd name="connsiteX2" fmla="*/ 1511523 w 1511523"/>
                <a:gd name="connsiteY2" fmla="*/ 318479 h 420399"/>
                <a:gd name="connsiteX3" fmla="*/ 0 w 1511523"/>
                <a:gd name="connsiteY3" fmla="*/ 420399 h 420399"/>
                <a:gd name="connsiteX0" fmla="*/ 0 w 1511523"/>
                <a:gd name="connsiteY0" fmla="*/ 434907 h 434907"/>
                <a:gd name="connsiteX1" fmla="*/ 578658 w 1511523"/>
                <a:gd name="connsiteY1" fmla="*/ 0 h 434907"/>
                <a:gd name="connsiteX2" fmla="*/ 1511523 w 1511523"/>
                <a:gd name="connsiteY2" fmla="*/ 332987 h 434907"/>
                <a:gd name="connsiteX3" fmla="*/ 0 w 1511523"/>
                <a:gd name="connsiteY3" fmla="*/ 434907 h 434907"/>
                <a:gd name="connsiteX0" fmla="*/ 0 w 1511523"/>
                <a:gd name="connsiteY0" fmla="*/ 509692 h 509692"/>
                <a:gd name="connsiteX1" fmla="*/ 686161 w 1511523"/>
                <a:gd name="connsiteY1" fmla="*/ 0 h 509692"/>
                <a:gd name="connsiteX2" fmla="*/ 1511523 w 1511523"/>
                <a:gd name="connsiteY2" fmla="*/ 407772 h 509692"/>
                <a:gd name="connsiteX3" fmla="*/ 0 w 1511523"/>
                <a:gd name="connsiteY3" fmla="*/ 509692 h 509692"/>
                <a:gd name="connsiteX0" fmla="*/ 0 w 1655265"/>
                <a:gd name="connsiteY0" fmla="*/ 509692 h 509692"/>
                <a:gd name="connsiteX1" fmla="*/ 686161 w 1655265"/>
                <a:gd name="connsiteY1" fmla="*/ 0 h 509692"/>
                <a:gd name="connsiteX2" fmla="*/ 1655265 w 1655265"/>
                <a:gd name="connsiteY2" fmla="*/ 341505 h 509692"/>
                <a:gd name="connsiteX3" fmla="*/ 0 w 1655265"/>
                <a:gd name="connsiteY3" fmla="*/ 509692 h 509692"/>
                <a:gd name="connsiteX0" fmla="*/ 0 w 1793354"/>
                <a:gd name="connsiteY0" fmla="*/ 498021 h 498021"/>
                <a:gd name="connsiteX1" fmla="*/ 824250 w 1793354"/>
                <a:gd name="connsiteY1" fmla="*/ 0 h 498021"/>
                <a:gd name="connsiteX2" fmla="*/ 1793354 w 1793354"/>
                <a:gd name="connsiteY2" fmla="*/ 341505 h 498021"/>
                <a:gd name="connsiteX3" fmla="*/ 0 w 1793354"/>
                <a:gd name="connsiteY3" fmla="*/ 498021 h 498021"/>
                <a:gd name="connsiteX0" fmla="*/ 0 w 1793354"/>
                <a:gd name="connsiteY0" fmla="*/ 701302 h 701302"/>
                <a:gd name="connsiteX1" fmla="*/ 1104128 w 1793354"/>
                <a:gd name="connsiteY1" fmla="*/ 0 h 701302"/>
                <a:gd name="connsiteX2" fmla="*/ 1793354 w 1793354"/>
                <a:gd name="connsiteY2" fmla="*/ 544786 h 701302"/>
                <a:gd name="connsiteX3" fmla="*/ 0 w 1793354"/>
                <a:gd name="connsiteY3" fmla="*/ 701302 h 701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3354" h="701302">
                  <a:moveTo>
                    <a:pt x="0" y="701302"/>
                  </a:moveTo>
                  <a:lnTo>
                    <a:pt x="1104128" y="0"/>
                  </a:lnTo>
                  <a:lnTo>
                    <a:pt x="1793354" y="544786"/>
                  </a:lnTo>
                  <a:lnTo>
                    <a:pt x="0" y="701302"/>
                  </a:lnTo>
                  <a:close/>
                </a:path>
              </a:pathLst>
            </a:custGeom>
            <a:solidFill>
              <a:srgbClr val="A68C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内容占位符 2">
                  <a:extLst>
                    <a:ext uri="{FF2B5EF4-FFF2-40B4-BE49-F238E27FC236}">
                      <a16:creationId xmlns:a16="http://schemas.microsoft.com/office/drawing/2014/main" id="{81A8CF48-AF01-A712-121D-A2C8399ABFA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-62884" y="603791"/>
                  <a:ext cx="509613" cy="48140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vert="horz" lIns="91440" tIns="45719" rIns="91440" bIns="45719" rtlCol="0">
                  <a:normAutofit fontScale="92500"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6" name="内容占位符 2">
                  <a:extLst>
                    <a:ext uri="{FF2B5EF4-FFF2-40B4-BE49-F238E27FC236}">
                      <a16:creationId xmlns:a16="http://schemas.microsoft.com/office/drawing/2014/main" id="{BF94D553-13CD-4018-9B15-97AD006C62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62884" y="603791"/>
                  <a:ext cx="509613" cy="481400"/>
                </a:xfrm>
                <a:prstGeom prst="rect">
                  <a:avLst/>
                </a:prstGeom>
                <a:blipFill>
                  <a:blip r:embed="rId7"/>
                  <a:stretch>
                    <a:fillRect r="-483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BF8805F5-4AF8-FD25-9949-6CBE9BB7DF93}"/>
                    </a:ext>
                  </a:extLst>
                </p:cNvPr>
                <p:cNvSpPr txBox="1"/>
                <p:nvPr/>
              </p:nvSpPr>
              <p:spPr>
                <a:xfrm>
                  <a:off x="426753" y="1069803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87" name="文本框 86">
                  <a:extLst>
                    <a:ext uri="{FF2B5EF4-FFF2-40B4-BE49-F238E27FC236}">
                      <a16:creationId xmlns:a16="http://schemas.microsoft.com/office/drawing/2014/main" id="{B1C31615-9BA8-4665-9765-AD4FB49DC2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753" y="1069803"/>
                  <a:ext cx="642067" cy="400110"/>
                </a:xfrm>
                <a:prstGeom prst="rect">
                  <a:avLst/>
                </a:prstGeom>
                <a:blipFill>
                  <a:blip r:embed="rId8"/>
                  <a:stretch>
                    <a:fillRect b="-395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103D3163-0415-1AFC-5367-0F0F9831CAFD}"/>
                    </a:ext>
                  </a:extLst>
                </p:cNvPr>
                <p:cNvSpPr txBox="1"/>
                <p:nvPr/>
              </p:nvSpPr>
              <p:spPr>
                <a:xfrm>
                  <a:off x="988521" y="1087947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88" name="文本框 87">
                  <a:extLst>
                    <a:ext uri="{FF2B5EF4-FFF2-40B4-BE49-F238E27FC236}">
                      <a16:creationId xmlns:a16="http://schemas.microsoft.com/office/drawing/2014/main" id="{6E0790F5-6CF0-428A-ABD1-F56B06D6C6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521" y="1087947"/>
                  <a:ext cx="642067" cy="400110"/>
                </a:xfrm>
                <a:prstGeom prst="rect">
                  <a:avLst/>
                </a:prstGeom>
                <a:blipFill>
                  <a:blip r:embed="rId9"/>
                  <a:stretch>
                    <a:fillRect b="-395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9A5CB520-5C15-91A1-B5B4-5530CE3BCAF7}"/>
                    </a:ext>
                  </a:extLst>
                </p:cNvPr>
                <p:cNvSpPr txBox="1"/>
                <p:nvPr/>
              </p:nvSpPr>
              <p:spPr>
                <a:xfrm>
                  <a:off x="1852299" y="1683429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89" name="文本框 88">
                  <a:extLst>
                    <a:ext uri="{FF2B5EF4-FFF2-40B4-BE49-F238E27FC236}">
                      <a16:creationId xmlns:a16="http://schemas.microsoft.com/office/drawing/2014/main" id="{B10A2761-F09F-40D9-9A06-AB06E7EB0B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2299" y="1683429"/>
                  <a:ext cx="642067" cy="400110"/>
                </a:xfrm>
                <a:prstGeom prst="rect">
                  <a:avLst/>
                </a:prstGeom>
                <a:blipFill>
                  <a:blip r:embed="rId10"/>
                  <a:stretch>
                    <a:fillRect b="-3673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A8E26127-197A-2993-1146-710575584AC3}"/>
                </a:ext>
              </a:extLst>
            </p:cNvPr>
            <p:cNvSpPr/>
            <p:nvPr/>
          </p:nvSpPr>
          <p:spPr>
            <a:xfrm>
              <a:off x="254823" y="1677669"/>
              <a:ext cx="1347930" cy="1347930"/>
            </a:xfrm>
            <a:prstGeom prst="ellipse">
              <a:avLst/>
            </a:prstGeom>
            <a:solidFill>
              <a:srgbClr val="7030A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70F41B83-E60A-866E-6AF9-4C82FE4AC4F4}"/>
                    </a:ext>
                  </a:extLst>
                </p:cNvPr>
                <p:cNvSpPr txBox="1"/>
                <p:nvPr/>
              </p:nvSpPr>
              <p:spPr>
                <a:xfrm>
                  <a:off x="646688" y="1733377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91" name="文本框 90">
                  <a:extLst>
                    <a:ext uri="{FF2B5EF4-FFF2-40B4-BE49-F238E27FC236}">
                      <a16:creationId xmlns:a16="http://schemas.microsoft.com/office/drawing/2014/main" id="{B8FBAC8D-3D45-4FC3-B4A8-37E853D931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688" y="1733377"/>
                  <a:ext cx="642067" cy="400110"/>
                </a:xfrm>
                <a:prstGeom prst="rect">
                  <a:avLst/>
                </a:prstGeom>
                <a:blipFill>
                  <a:blip r:embed="rId11"/>
                  <a:stretch>
                    <a:fillRect b="-3673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598FAA50-CF5A-8770-42FA-DAC672F76FE8}"/>
                    </a:ext>
                  </a:extLst>
                </p:cNvPr>
                <p:cNvSpPr txBox="1"/>
                <p:nvPr/>
              </p:nvSpPr>
              <p:spPr>
                <a:xfrm>
                  <a:off x="639654" y="2357404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92" name="文本框 91">
                  <a:extLst>
                    <a:ext uri="{FF2B5EF4-FFF2-40B4-BE49-F238E27FC236}">
                      <a16:creationId xmlns:a16="http://schemas.microsoft.com/office/drawing/2014/main" id="{52997333-BEF2-40BA-A1E3-8D620F32D7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654" y="2357404"/>
                  <a:ext cx="642067" cy="400110"/>
                </a:xfrm>
                <a:prstGeom prst="rect">
                  <a:avLst/>
                </a:prstGeom>
                <a:blipFill>
                  <a:blip r:embed="rId12"/>
                  <a:stretch>
                    <a:fillRect b="-395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箭头: 右 31">
            <a:extLst>
              <a:ext uri="{FF2B5EF4-FFF2-40B4-BE49-F238E27FC236}">
                <a16:creationId xmlns:a16="http://schemas.microsoft.com/office/drawing/2014/main" id="{E9910B32-97E6-BC39-C176-2F73297BCC89}"/>
              </a:ext>
            </a:extLst>
          </p:cNvPr>
          <p:cNvSpPr/>
          <p:nvPr/>
        </p:nvSpPr>
        <p:spPr>
          <a:xfrm>
            <a:off x="4552092" y="3590952"/>
            <a:ext cx="716782" cy="32753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BA068C01-C2EF-3E85-391D-2C8EE464A98C}"/>
              </a:ext>
            </a:extLst>
          </p:cNvPr>
          <p:cNvSpPr txBox="1"/>
          <p:nvPr/>
        </p:nvSpPr>
        <p:spPr>
          <a:xfrm>
            <a:off x="2252772" y="5508212"/>
            <a:ext cx="2071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Input seg. image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4" name="椭圆 263">
                <a:extLst>
                  <a:ext uri="{FF2B5EF4-FFF2-40B4-BE49-F238E27FC236}">
                    <a16:creationId xmlns:a16="http://schemas.microsoft.com/office/drawing/2014/main" id="{E518E853-A013-5938-41F0-E0866D018B2E}"/>
                  </a:ext>
                </a:extLst>
              </p:cNvPr>
              <p:cNvSpPr/>
              <p:nvPr/>
            </p:nvSpPr>
            <p:spPr>
              <a:xfrm>
                <a:off x="7018761" y="2444465"/>
                <a:ext cx="375243" cy="375243"/>
              </a:xfrm>
              <a:prstGeom prst="ellipse">
                <a:avLst/>
              </a:prstGeom>
              <a:solidFill>
                <a:srgbClr val="FFF2CC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4" name="椭圆 263">
                <a:extLst>
                  <a:ext uri="{FF2B5EF4-FFF2-40B4-BE49-F238E27FC236}">
                    <a16:creationId xmlns:a16="http://schemas.microsoft.com/office/drawing/2014/main" id="{E518E853-A013-5938-41F0-E0866D018B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8761" y="2444465"/>
                <a:ext cx="375243" cy="375243"/>
              </a:xfrm>
              <a:prstGeom prst="ellipse">
                <a:avLst/>
              </a:prstGeom>
              <a:blipFill>
                <a:blip r:embed="rId13"/>
                <a:stretch>
                  <a:fillRect l="-3125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5" name="椭圆 264">
                <a:extLst>
                  <a:ext uri="{FF2B5EF4-FFF2-40B4-BE49-F238E27FC236}">
                    <a16:creationId xmlns:a16="http://schemas.microsoft.com/office/drawing/2014/main" id="{13671521-2C71-1F7F-030E-10EB6D05DFA2}"/>
                  </a:ext>
                </a:extLst>
              </p:cNvPr>
              <p:cNvSpPr/>
              <p:nvPr/>
            </p:nvSpPr>
            <p:spPr>
              <a:xfrm>
                <a:off x="7025613" y="3489258"/>
                <a:ext cx="375243" cy="375243"/>
              </a:xfrm>
              <a:prstGeom prst="ellipse">
                <a:avLst/>
              </a:prstGeom>
              <a:solidFill>
                <a:srgbClr val="A68C3E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5" name="椭圆 264">
                <a:extLst>
                  <a:ext uri="{FF2B5EF4-FFF2-40B4-BE49-F238E27FC236}">
                    <a16:creationId xmlns:a16="http://schemas.microsoft.com/office/drawing/2014/main" id="{13671521-2C71-1F7F-030E-10EB6D05DF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5613" y="3489258"/>
                <a:ext cx="375243" cy="375243"/>
              </a:xfrm>
              <a:prstGeom prst="ellipse">
                <a:avLst/>
              </a:prstGeom>
              <a:blipFill>
                <a:blip r:embed="rId14"/>
                <a:stretch>
                  <a:fillRect l="-4688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6" name="椭圆 265">
                <a:extLst>
                  <a:ext uri="{FF2B5EF4-FFF2-40B4-BE49-F238E27FC236}">
                    <a16:creationId xmlns:a16="http://schemas.microsoft.com/office/drawing/2014/main" id="{C7B85BB7-FDB5-75FD-2AEE-7C92BEA05E90}"/>
                  </a:ext>
                </a:extLst>
              </p:cNvPr>
              <p:cNvSpPr/>
              <p:nvPr/>
            </p:nvSpPr>
            <p:spPr>
              <a:xfrm>
                <a:off x="7018760" y="4735653"/>
                <a:ext cx="375243" cy="375243"/>
              </a:xfrm>
              <a:prstGeom prst="ellipse">
                <a:avLst/>
              </a:prstGeom>
              <a:solidFill>
                <a:srgbClr val="88AA63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6" name="椭圆 265">
                <a:extLst>
                  <a:ext uri="{FF2B5EF4-FFF2-40B4-BE49-F238E27FC236}">
                    <a16:creationId xmlns:a16="http://schemas.microsoft.com/office/drawing/2014/main" id="{C7B85BB7-FDB5-75FD-2AEE-7C92BEA05E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8760" y="4735653"/>
                <a:ext cx="375243" cy="375243"/>
              </a:xfrm>
              <a:prstGeom prst="ellipse">
                <a:avLst/>
              </a:prstGeom>
              <a:blipFill>
                <a:blip r:embed="rId15"/>
                <a:stretch>
                  <a:fillRect l="-4688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7" name="椭圆 266">
                <a:extLst>
                  <a:ext uri="{FF2B5EF4-FFF2-40B4-BE49-F238E27FC236}">
                    <a16:creationId xmlns:a16="http://schemas.microsoft.com/office/drawing/2014/main" id="{173B8D1E-BDBC-048B-C02B-1D7BAA42ABFF}"/>
                  </a:ext>
                </a:extLst>
              </p:cNvPr>
              <p:cNvSpPr/>
              <p:nvPr/>
            </p:nvSpPr>
            <p:spPr>
              <a:xfrm>
                <a:off x="8127655" y="3804584"/>
                <a:ext cx="375243" cy="375243"/>
              </a:xfrm>
              <a:prstGeom prst="ellipse">
                <a:avLst/>
              </a:prstGeom>
              <a:solidFill>
                <a:srgbClr val="E2A66F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7" name="椭圆 266">
                <a:extLst>
                  <a:ext uri="{FF2B5EF4-FFF2-40B4-BE49-F238E27FC236}">
                    <a16:creationId xmlns:a16="http://schemas.microsoft.com/office/drawing/2014/main" id="{173B8D1E-BDBC-048B-C02B-1D7BAA42AB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7655" y="3804584"/>
                <a:ext cx="375243" cy="375243"/>
              </a:xfrm>
              <a:prstGeom prst="ellipse">
                <a:avLst/>
              </a:prstGeom>
              <a:blipFill>
                <a:blip r:embed="rId16"/>
                <a:stretch>
                  <a:fillRect l="-4688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8" name="椭圆 267">
                <a:extLst>
                  <a:ext uri="{FF2B5EF4-FFF2-40B4-BE49-F238E27FC236}">
                    <a16:creationId xmlns:a16="http://schemas.microsoft.com/office/drawing/2014/main" id="{BD6E4035-0FBD-10B2-08D7-0E846BBC48E0}"/>
                  </a:ext>
                </a:extLst>
              </p:cNvPr>
              <p:cNvSpPr/>
              <p:nvPr/>
            </p:nvSpPr>
            <p:spPr>
              <a:xfrm>
                <a:off x="5635308" y="3574003"/>
                <a:ext cx="375243" cy="37524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8" name="椭圆 267">
                <a:extLst>
                  <a:ext uri="{FF2B5EF4-FFF2-40B4-BE49-F238E27FC236}">
                    <a16:creationId xmlns:a16="http://schemas.microsoft.com/office/drawing/2014/main" id="{BD6E4035-0FBD-10B2-08D7-0E846BBC48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5308" y="3574003"/>
                <a:ext cx="375243" cy="375243"/>
              </a:xfrm>
              <a:prstGeom prst="ellipse">
                <a:avLst/>
              </a:prstGeom>
              <a:blipFill>
                <a:blip r:embed="rId17"/>
                <a:stretch>
                  <a:fillRect l="-4688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9" name="椭圆 268">
                <a:extLst>
                  <a:ext uri="{FF2B5EF4-FFF2-40B4-BE49-F238E27FC236}">
                    <a16:creationId xmlns:a16="http://schemas.microsoft.com/office/drawing/2014/main" id="{22BC64A1-CDC5-4C80-602F-F4646193BAE9}"/>
                  </a:ext>
                </a:extLst>
              </p:cNvPr>
              <p:cNvSpPr/>
              <p:nvPr/>
            </p:nvSpPr>
            <p:spPr>
              <a:xfrm>
                <a:off x="9020032" y="2444465"/>
                <a:ext cx="375243" cy="375243"/>
              </a:xfrm>
              <a:prstGeom prst="ellipse">
                <a:avLst/>
              </a:prstGeom>
              <a:solidFill>
                <a:srgbClr val="A97EB2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9" name="椭圆 268">
                <a:extLst>
                  <a:ext uri="{FF2B5EF4-FFF2-40B4-BE49-F238E27FC236}">
                    <a16:creationId xmlns:a16="http://schemas.microsoft.com/office/drawing/2014/main" id="{22BC64A1-CDC5-4C80-602F-F4646193BA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0032" y="2444465"/>
                <a:ext cx="375243" cy="375243"/>
              </a:xfrm>
              <a:prstGeom prst="ellipse">
                <a:avLst/>
              </a:prstGeom>
              <a:blipFill>
                <a:blip r:embed="rId18"/>
                <a:stretch>
                  <a:fillRect l="-4762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0" name="椭圆 269">
                <a:extLst>
                  <a:ext uri="{FF2B5EF4-FFF2-40B4-BE49-F238E27FC236}">
                    <a16:creationId xmlns:a16="http://schemas.microsoft.com/office/drawing/2014/main" id="{A92AAB03-66A7-B9C5-4B37-2C8AEB30B4A4}"/>
                  </a:ext>
                </a:extLst>
              </p:cNvPr>
              <p:cNvSpPr/>
              <p:nvPr/>
            </p:nvSpPr>
            <p:spPr>
              <a:xfrm>
                <a:off x="9020033" y="4733913"/>
                <a:ext cx="375243" cy="375243"/>
              </a:xfrm>
              <a:prstGeom prst="ellipse">
                <a:avLst/>
              </a:prstGeom>
              <a:solidFill>
                <a:srgbClr val="9D5F8C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0" name="椭圆 269">
                <a:extLst>
                  <a:ext uri="{FF2B5EF4-FFF2-40B4-BE49-F238E27FC236}">
                    <a16:creationId xmlns:a16="http://schemas.microsoft.com/office/drawing/2014/main" id="{A92AAB03-66A7-B9C5-4B37-2C8AEB30B4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0033" y="4733913"/>
                <a:ext cx="375243" cy="375243"/>
              </a:xfrm>
              <a:prstGeom prst="ellipse">
                <a:avLst/>
              </a:prstGeom>
              <a:blipFill>
                <a:blip r:embed="rId19"/>
                <a:stretch>
                  <a:fillRect l="-4762" r="-1587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3" name="直接连接符 272">
            <a:extLst>
              <a:ext uri="{FF2B5EF4-FFF2-40B4-BE49-F238E27FC236}">
                <a16:creationId xmlns:a16="http://schemas.microsoft.com/office/drawing/2014/main" id="{06F900C6-A7E2-CA51-DA38-F1D34DD67678}"/>
              </a:ext>
            </a:extLst>
          </p:cNvPr>
          <p:cNvCxnSpPr>
            <a:cxnSpLocks/>
            <a:stCxn id="268" idx="7"/>
            <a:endCxn id="264" idx="2"/>
          </p:cNvCxnSpPr>
          <p:nvPr/>
        </p:nvCxnSpPr>
        <p:spPr>
          <a:xfrm flipV="1">
            <a:off x="5955598" y="2632087"/>
            <a:ext cx="1063163" cy="996869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直接连接符 273">
            <a:extLst>
              <a:ext uri="{FF2B5EF4-FFF2-40B4-BE49-F238E27FC236}">
                <a16:creationId xmlns:a16="http://schemas.microsoft.com/office/drawing/2014/main" id="{A2407388-BDE1-4139-DC0F-6875CD52D804}"/>
              </a:ext>
            </a:extLst>
          </p:cNvPr>
          <p:cNvCxnSpPr>
            <a:cxnSpLocks/>
            <a:stCxn id="264" idx="6"/>
            <a:endCxn id="269" idx="2"/>
          </p:cNvCxnSpPr>
          <p:nvPr/>
        </p:nvCxnSpPr>
        <p:spPr>
          <a:xfrm>
            <a:off x="7394004" y="2632087"/>
            <a:ext cx="1626028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直接连接符 274">
            <a:extLst>
              <a:ext uri="{FF2B5EF4-FFF2-40B4-BE49-F238E27FC236}">
                <a16:creationId xmlns:a16="http://schemas.microsoft.com/office/drawing/2014/main" id="{10A471F9-57DF-24C6-C06B-065DC00F42B1}"/>
              </a:ext>
            </a:extLst>
          </p:cNvPr>
          <p:cNvCxnSpPr>
            <a:cxnSpLocks/>
            <a:stCxn id="264" idx="5"/>
            <a:endCxn id="267" idx="1"/>
          </p:cNvCxnSpPr>
          <p:nvPr/>
        </p:nvCxnSpPr>
        <p:spPr>
          <a:xfrm>
            <a:off x="7339051" y="2764755"/>
            <a:ext cx="843557" cy="1094782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直接连接符 278">
            <a:extLst>
              <a:ext uri="{FF2B5EF4-FFF2-40B4-BE49-F238E27FC236}">
                <a16:creationId xmlns:a16="http://schemas.microsoft.com/office/drawing/2014/main" id="{A9B2BF5E-3BA5-2C43-E293-F0A7DC043AAA}"/>
              </a:ext>
            </a:extLst>
          </p:cNvPr>
          <p:cNvCxnSpPr>
            <a:cxnSpLocks/>
            <a:stCxn id="267" idx="5"/>
            <a:endCxn id="270" idx="1"/>
          </p:cNvCxnSpPr>
          <p:nvPr/>
        </p:nvCxnSpPr>
        <p:spPr>
          <a:xfrm>
            <a:off x="8447945" y="4124874"/>
            <a:ext cx="627041" cy="663992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直接连接符 279">
            <a:extLst>
              <a:ext uri="{FF2B5EF4-FFF2-40B4-BE49-F238E27FC236}">
                <a16:creationId xmlns:a16="http://schemas.microsoft.com/office/drawing/2014/main" id="{C1B219A4-FEB2-4DA2-E5AE-7DD76CCDEF15}"/>
              </a:ext>
            </a:extLst>
          </p:cNvPr>
          <p:cNvCxnSpPr>
            <a:cxnSpLocks/>
            <a:stCxn id="269" idx="4"/>
            <a:endCxn id="270" idx="0"/>
          </p:cNvCxnSpPr>
          <p:nvPr/>
        </p:nvCxnSpPr>
        <p:spPr>
          <a:xfrm>
            <a:off x="9207654" y="2819708"/>
            <a:ext cx="1" cy="1914205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直接连接符 286">
            <a:extLst>
              <a:ext uri="{FF2B5EF4-FFF2-40B4-BE49-F238E27FC236}">
                <a16:creationId xmlns:a16="http://schemas.microsoft.com/office/drawing/2014/main" id="{61651B0F-CE4D-AED2-70BD-79D5E5025B48}"/>
              </a:ext>
            </a:extLst>
          </p:cNvPr>
          <p:cNvCxnSpPr>
            <a:cxnSpLocks/>
            <a:stCxn id="267" idx="3"/>
            <a:endCxn id="266" idx="6"/>
          </p:cNvCxnSpPr>
          <p:nvPr/>
        </p:nvCxnSpPr>
        <p:spPr>
          <a:xfrm flipH="1">
            <a:off x="7394003" y="4124874"/>
            <a:ext cx="788605" cy="798401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直接连接符 288">
            <a:extLst>
              <a:ext uri="{FF2B5EF4-FFF2-40B4-BE49-F238E27FC236}">
                <a16:creationId xmlns:a16="http://schemas.microsoft.com/office/drawing/2014/main" id="{D2F5AE14-4077-B7B5-C4C5-AEE902B5A572}"/>
              </a:ext>
            </a:extLst>
          </p:cNvPr>
          <p:cNvCxnSpPr>
            <a:cxnSpLocks/>
            <a:stCxn id="264" idx="4"/>
            <a:endCxn id="265" idx="0"/>
          </p:cNvCxnSpPr>
          <p:nvPr/>
        </p:nvCxnSpPr>
        <p:spPr>
          <a:xfrm>
            <a:off x="7206383" y="2819708"/>
            <a:ext cx="6852" cy="66955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EFDAA310-4BBF-9A9F-8DCA-FF1199DCB181}"/>
              </a:ext>
            </a:extLst>
          </p:cNvPr>
          <p:cNvSpPr txBox="1"/>
          <p:nvPr/>
        </p:nvSpPr>
        <p:spPr>
          <a:xfrm>
            <a:off x="5822929" y="5507734"/>
            <a:ext cx="3572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Simplify with the </a:t>
            </a:r>
            <a:r>
              <a:rPr lang="en-US" altLang="zh-CN" sz="2000" dirty="0">
                <a:solidFill>
                  <a:schemeClr val="accent6"/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size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 rule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317C0C6-0436-6CD1-6855-C9D56DA267B8}"/>
              </a:ext>
            </a:extLst>
          </p:cNvPr>
          <p:cNvSpPr txBox="1"/>
          <p:nvPr/>
        </p:nvSpPr>
        <p:spPr>
          <a:xfrm>
            <a:off x="5822929" y="5875059"/>
            <a:ext cx="3572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dirty="0">
                <a:solidFill>
                  <a:schemeClr val="accent6"/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surrounding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 rule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26DD3AE-4A24-8820-BF6F-1E7CD8C67820}"/>
              </a:ext>
            </a:extLst>
          </p:cNvPr>
          <p:cNvSpPr txBox="1"/>
          <p:nvPr/>
        </p:nvSpPr>
        <p:spPr>
          <a:xfrm>
            <a:off x="5822929" y="6212581"/>
            <a:ext cx="3572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dirty="0">
                <a:solidFill>
                  <a:srgbClr val="00B050"/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Adjacency strength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 rule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190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F05DB31-AA25-346B-301B-24D54ADA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1.2 Enumerating the region support. trees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内容占位符 2">
            <a:extLst>
              <a:ext uri="{FF2B5EF4-FFF2-40B4-BE49-F238E27FC236}">
                <a16:creationId xmlns:a16="http://schemas.microsoft.com/office/drawing/2014/main" id="{DF36A27F-C1BE-1421-C3C6-5E243787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915650" cy="1022338"/>
          </a:xfrm>
        </p:spPr>
        <p:txBody>
          <a:bodyPr>
            <a:normAutofit/>
          </a:bodyPr>
          <a:lstStyle/>
          <a:p>
            <a:pPr algn="just"/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Enumerating the spanning trees (region supporting trees) from the simplified region adjacency graph.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75AAED89-7397-2986-C912-4441226B3846}"/>
              </a:ext>
            </a:extLst>
          </p:cNvPr>
          <p:cNvGrpSpPr/>
          <p:nvPr/>
        </p:nvGrpSpPr>
        <p:grpSpPr>
          <a:xfrm>
            <a:off x="1186691" y="3294021"/>
            <a:ext cx="2052330" cy="1872352"/>
            <a:chOff x="-62884" y="536087"/>
            <a:chExt cx="2796515" cy="2551276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6DCE8C15-3415-219F-8DB1-6F27FA980563}"/>
                </a:ext>
              </a:extLst>
            </p:cNvPr>
            <p:cNvSpPr/>
            <p:nvPr/>
          </p:nvSpPr>
          <p:spPr>
            <a:xfrm>
              <a:off x="-4255" y="536087"/>
              <a:ext cx="2506951" cy="2551276"/>
            </a:xfrm>
            <a:prstGeom prst="rect">
              <a:avLst/>
            </a:prstGeom>
            <a:solidFill>
              <a:srgbClr val="FFF2CC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7E7D07F2-26E4-1728-C8B4-68491FBFA70F}"/>
                </a:ext>
              </a:extLst>
            </p:cNvPr>
            <p:cNvSpPr/>
            <p:nvPr/>
          </p:nvSpPr>
          <p:spPr>
            <a:xfrm>
              <a:off x="284412" y="640511"/>
              <a:ext cx="1530123" cy="1599781"/>
            </a:xfrm>
            <a:prstGeom prst="ellipse">
              <a:avLst/>
            </a:prstGeom>
            <a:solidFill>
              <a:srgbClr val="E2A66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D037F959-A0E6-D200-84E0-A10A01919CA0}"/>
                </a:ext>
              </a:extLst>
            </p:cNvPr>
            <p:cNvSpPr/>
            <p:nvPr/>
          </p:nvSpPr>
          <p:spPr>
            <a:xfrm>
              <a:off x="950721" y="888790"/>
              <a:ext cx="626839" cy="746878"/>
            </a:xfrm>
            <a:prstGeom prst="rect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>
                <a:latin typeface="Cambria Math" panose="02040503050406030204" pitchFamily="18" charset="0"/>
              </a:endParaRPr>
            </a:p>
          </p:txBody>
        </p:sp>
        <p:sp>
          <p:nvSpPr>
            <p:cNvPr id="23" name="等腰三角形 94">
              <a:extLst>
                <a:ext uri="{FF2B5EF4-FFF2-40B4-BE49-F238E27FC236}">
                  <a16:creationId xmlns:a16="http://schemas.microsoft.com/office/drawing/2014/main" id="{B733B38A-3E36-73BB-2E7D-82C9AACD6B90}"/>
                </a:ext>
              </a:extLst>
            </p:cNvPr>
            <p:cNvSpPr/>
            <p:nvPr/>
          </p:nvSpPr>
          <p:spPr>
            <a:xfrm rot="9287202">
              <a:off x="1768041" y="1387795"/>
              <a:ext cx="965590" cy="1260046"/>
            </a:xfrm>
            <a:custGeom>
              <a:avLst/>
              <a:gdLst>
                <a:gd name="connsiteX0" fmla="*/ 0 w 1035704"/>
                <a:gd name="connsiteY0" fmla="*/ 1972017 h 1972017"/>
                <a:gd name="connsiteX1" fmla="*/ 563568 w 1035704"/>
                <a:gd name="connsiteY1" fmla="*/ 0 h 1972017"/>
                <a:gd name="connsiteX2" fmla="*/ 1035704 w 1035704"/>
                <a:gd name="connsiteY2" fmla="*/ 1972017 h 1972017"/>
                <a:gd name="connsiteX3" fmla="*/ 0 w 1035704"/>
                <a:gd name="connsiteY3" fmla="*/ 1972017 h 1972017"/>
                <a:gd name="connsiteX0" fmla="*/ 0 w 1035704"/>
                <a:gd name="connsiteY0" fmla="*/ 463257 h 463257"/>
                <a:gd name="connsiteX1" fmla="*/ 37788 w 1035704"/>
                <a:gd name="connsiteY1" fmla="*/ 0 h 463257"/>
                <a:gd name="connsiteX2" fmla="*/ 1035704 w 1035704"/>
                <a:gd name="connsiteY2" fmla="*/ 463257 h 463257"/>
                <a:gd name="connsiteX3" fmla="*/ 0 w 1035704"/>
                <a:gd name="connsiteY3" fmla="*/ 463257 h 463257"/>
                <a:gd name="connsiteX0" fmla="*/ 7932 w 1043636"/>
                <a:gd name="connsiteY0" fmla="*/ 470877 h 470877"/>
                <a:gd name="connsiteX1" fmla="*/ 0 w 1043636"/>
                <a:gd name="connsiteY1" fmla="*/ 0 h 470877"/>
                <a:gd name="connsiteX2" fmla="*/ 1043636 w 1043636"/>
                <a:gd name="connsiteY2" fmla="*/ 470877 h 470877"/>
                <a:gd name="connsiteX3" fmla="*/ 7932 w 1043636"/>
                <a:gd name="connsiteY3" fmla="*/ 470877 h 470877"/>
                <a:gd name="connsiteX0" fmla="*/ 7932 w 1202413"/>
                <a:gd name="connsiteY0" fmla="*/ 470877 h 470877"/>
                <a:gd name="connsiteX1" fmla="*/ 0 w 1202413"/>
                <a:gd name="connsiteY1" fmla="*/ 0 h 470877"/>
                <a:gd name="connsiteX2" fmla="*/ 1202413 w 1202413"/>
                <a:gd name="connsiteY2" fmla="*/ 436506 h 470877"/>
                <a:gd name="connsiteX3" fmla="*/ 7932 w 1202413"/>
                <a:gd name="connsiteY3" fmla="*/ 470877 h 470877"/>
                <a:gd name="connsiteX0" fmla="*/ 7932 w 2109856"/>
                <a:gd name="connsiteY0" fmla="*/ 470877 h 470877"/>
                <a:gd name="connsiteX1" fmla="*/ 0 w 2109856"/>
                <a:gd name="connsiteY1" fmla="*/ 0 h 470877"/>
                <a:gd name="connsiteX2" fmla="*/ 2109857 w 2109856"/>
                <a:gd name="connsiteY2" fmla="*/ 329937 h 470877"/>
                <a:gd name="connsiteX3" fmla="*/ 7932 w 2109856"/>
                <a:gd name="connsiteY3" fmla="*/ 470877 h 470877"/>
                <a:gd name="connsiteX0" fmla="*/ 0 w 2101925"/>
                <a:gd name="connsiteY0" fmla="*/ 636145 h 636145"/>
                <a:gd name="connsiteX1" fmla="*/ 812569 w 2101925"/>
                <a:gd name="connsiteY1" fmla="*/ 0 h 636145"/>
                <a:gd name="connsiteX2" fmla="*/ 2101925 w 2101925"/>
                <a:gd name="connsiteY2" fmla="*/ 495205 h 636145"/>
                <a:gd name="connsiteX3" fmla="*/ 0 w 2101925"/>
                <a:gd name="connsiteY3" fmla="*/ 636145 h 636145"/>
                <a:gd name="connsiteX0" fmla="*/ 0 w 2101925"/>
                <a:gd name="connsiteY0" fmla="*/ 427599 h 427599"/>
                <a:gd name="connsiteX1" fmla="*/ 908855 w 2101925"/>
                <a:gd name="connsiteY1" fmla="*/ 0 h 427599"/>
                <a:gd name="connsiteX2" fmla="*/ 2101925 w 2101925"/>
                <a:gd name="connsiteY2" fmla="*/ 286659 h 427599"/>
                <a:gd name="connsiteX3" fmla="*/ 0 w 2101925"/>
                <a:gd name="connsiteY3" fmla="*/ 427599 h 427599"/>
                <a:gd name="connsiteX0" fmla="*/ 0 w 1784731"/>
                <a:gd name="connsiteY0" fmla="*/ 427599 h 427599"/>
                <a:gd name="connsiteX1" fmla="*/ 908855 w 1784731"/>
                <a:gd name="connsiteY1" fmla="*/ 0 h 427599"/>
                <a:gd name="connsiteX2" fmla="*/ 1784731 w 1784731"/>
                <a:gd name="connsiteY2" fmla="*/ 304718 h 427599"/>
                <a:gd name="connsiteX3" fmla="*/ 0 w 1784731"/>
                <a:gd name="connsiteY3" fmla="*/ 427599 h 427599"/>
                <a:gd name="connsiteX0" fmla="*/ 0 w 1784731"/>
                <a:gd name="connsiteY0" fmla="*/ 350938 h 350938"/>
                <a:gd name="connsiteX1" fmla="*/ 973267 w 1784731"/>
                <a:gd name="connsiteY1" fmla="*/ 0 h 350938"/>
                <a:gd name="connsiteX2" fmla="*/ 1784731 w 1784731"/>
                <a:gd name="connsiteY2" fmla="*/ 228057 h 350938"/>
                <a:gd name="connsiteX3" fmla="*/ 0 w 1784731"/>
                <a:gd name="connsiteY3" fmla="*/ 350938 h 350938"/>
                <a:gd name="connsiteX0" fmla="*/ 0 w 1511523"/>
                <a:gd name="connsiteY0" fmla="*/ 350938 h 350938"/>
                <a:gd name="connsiteX1" fmla="*/ 973267 w 1511523"/>
                <a:gd name="connsiteY1" fmla="*/ 0 h 350938"/>
                <a:gd name="connsiteX2" fmla="*/ 1511523 w 1511523"/>
                <a:gd name="connsiteY2" fmla="*/ 249018 h 350938"/>
                <a:gd name="connsiteX3" fmla="*/ 0 w 1511523"/>
                <a:gd name="connsiteY3" fmla="*/ 350938 h 350938"/>
                <a:gd name="connsiteX0" fmla="*/ 0 w 1511523"/>
                <a:gd name="connsiteY0" fmla="*/ 420399 h 420399"/>
                <a:gd name="connsiteX1" fmla="*/ 536836 w 1511523"/>
                <a:gd name="connsiteY1" fmla="*/ 0 h 420399"/>
                <a:gd name="connsiteX2" fmla="*/ 1511523 w 1511523"/>
                <a:gd name="connsiteY2" fmla="*/ 318479 h 420399"/>
                <a:gd name="connsiteX3" fmla="*/ 0 w 1511523"/>
                <a:gd name="connsiteY3" fmla="*/ 420399 h 420399"/>
                <a:gd name="connsiteX0" fmla="*/ 0 w 1511523"/>
                <a:gd name="connsiteY0" fmla="*/ 434907 h 434907"/>
                <a:gd name="connsiteX1" fmla="*/ 578658 w 1511523"/>
                <a:gd name="connsiteY1" fmla="*/ 0 h 434907"/>
                <a:gd name="connsiteX2" fmla="*/ 1511523 w 1511523"/>
                <a:gd name="connsiteY2" fmla="*/ 332987 h 434907"/>
                <a:gd name="connsiteX3" fmla="*/ 0 w 1511523"/>
                <a:gd name="connsiteY3" fmla="*/ 434907 h 434907"/>
                <a:gd name="connsiteX0" fmla="*/ 0 w 1511523"/>
                <a:gd name="connsiteY0" fmla="*/ 509692 h 509692"/>
                <a:gd name="connsiteX1" fmla="*/ 686161 w 1511523"/>
                <a:gd name="connsiteY1" fmla="*/ 0 h 509692"/>
                <a:gd name="connsiteX2" fmla="*/ 1511523 w 1511523"/>
                <a:gd name="connsiteY2" fmla="*/ 407772 h 509692"/>
                <a:gd name="connsiteX3" fmla="*/ 0 w 1511523"/>
                <a:gd name="connsiteY3" fmla="*/ 509692 h 509692"/>
                <a:gd name="connsiteX0" fmla="*/ 0 w 1655265"/>
                <a:gd name="connsiteY0" fmla="*/ 509692 h 509692"/>
                <a:gd name="connsiteX1" fmla="*/ 686161 w 1655265"/>
                <a:gd name="connsiteY1" fmla="*/ 0 h 509692"/>
                <a:gd name="connsiteX2" fmla="*/ 1655265 w 1655265"/>
                <a:gd name="connsiteY2" fmla="*/ 341505 h 509692"/>
                <a:gd name="connsiteX3" fmla="*/ 0 w 1655265"/>
                <a:gd name="connsiteY3" fmla="*/ 509692 h 509692"/>
                <a:gd name="connsiteX0" fmla="*/ 0 w 1793354"/>
                <a:gd name="connsiteY0" fmla="*/ 498021 h 498021"/>
                <a:gd name="connsiteX1" fmla="*/ 824250 w 1793354"/>
                <a:gd name="connsiteY1" fmla="*/ 0 h 498021"/>
                <a:gd name="connsiteX2" fmla="*/ 1793354 w 1793354"/>
                <a:gd name="connsiteY2" fmla="*/ 341505 h 498021"/>
                <a:gd name="connsiteX3" fmla="*/ 0 w 1793354"/>
                <a:gd name="connsiteY3" fmla="*/ 498021 h 498021"/>
                <a:gd name="connsiteX0" fmla="*/ 0 w 1793354"/>
                <a:gd name="connsiteY0" fmla="*/ 701302 h 701302"/>
                <a:gd name="connsiteX1" fmla="*/ 1104128 w 1793354"/>
                <a:gd name="connsiteY1" fmla="*/ 0 h 701302"/>
                <a:gd name="connsiteX2" fmla="*/ 1793354 w 1793354"/>
                <a:gd name="connsiteY2" fmla="*/ 544786 h 701302"/>
                <a:gd name="connsiteX3" fmla="*/ 0 w 1793354"/>
                <a:gd name="connsiteY3" fmla="*/ 701302 h 701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3354" h="701302">
                  <a:moveTo>
                    <a:pt x="0" y="701302"/>
                  </a:moveTo>
                  <a:lnTo>
                    <a:pt x="1104128" y="0"/>
                  </a:lnTo>
                  <a:lnTo>
                    <a:pt x="1793354" y="544786"/>
                  </a:lnTo>
                  <a:lnTo>
                    <a:pt x="0" y="701302"/>
                  </a:lnTo>
                  <a:close/>
                </a:path>
              </a:pathLst>
            </a:custGeom>
            <a:solidFill>
              <a:srgbClr val="A68C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内容占位符 2">
                  <a:extLst>
                    <a:ext uri="{FF2B5EF4-FFF2-40B4-BE49-F238E27FC236}">
                      <a16:creationId xmlns:a16="http://schemas.microsoft.com/office/drawing/2014/main" id="{12882433-5364-1554-3BAF-999EA69F80F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-62884" y="603791"/>
                  <a:ext cx="509613" cy="48140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vert="horz" lIns="91440" tIns="45719" rIns="91440" bIns="45719" rtlCol="0">
                  <a:normAutofit fontScale="92500"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6" name="内容占位符 2">
                  <a:extLst>
                    <a:ext uri="{FF2B5EF4-FFF2-40B4-BE49-F238E27FC236}">
                      <a16:creationId xmlns:a16="http://schemas.microsoft.com/office/drawing/2014/main" id="{BF94D553-13CD-4018-9B15-97AD006C62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62884" y="603791"/>
                  <a:ext cx="509613" cy="481400"/>
                </a:xfrm>
                <a:prstGeom prst="rect">
                  <a:avLst/>
                </a:prstGeom>
                <a:blipFill>
                  <a:blip r:embed="rId7"/>
                  <a:stretch>
                    <a:fillRect r="-483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DDA85595-55ED-2171-DFE4-B6CECD40A338}"/>
                    </a:ext>
                  </a:extLst>
                </p:cNvPr>
                <p:cNvSpPr txBox="1"/>
                <p:nvPr/>
              </p:nvSpPr>
              <p:spPr>
                <a:xfrm>
                  <a:off x="426753" y="1069803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87" name="文本框 86">
                  <a:extLst>
                    <a:ext uri="{FF2B5EF4-FFF2-40B4-BE49-F238E27FC236}">
                      <a16:creationId xmlns:a16="http://schemas.microsoft.com/office/drawing/2014/main" id="{B1C31615-9BA8-4665-9765-AD4FB49DC2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753" y="1069803"/>
                  <a:ext cx="642067" cy="400110"/>
                </a:xfrm>
                <a:prstGeom prst="rect">
                  <a:avLst/>
                </a:prstGeom>
                <a:blipFill>
                  <a:blip r:embed="rId8"/>
                  <a:stretch>
                    <a:fillRect b="-395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857C2E59-2D34-6158-D5DB-788DE2EC0FA3}"/>
                    </a:ext>
                  </a:extLst>
                </p:cNvPr>
                <p:cNvSpPr txBox="1"/>
                <p:nvPr/>
              </p:nvSpPr>
              <p:spPr>
                <a:xfrm>
                  <a:off x="988521" y="1087947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88" name="文本框 87">
                  <a:extLst>
                    <a:ext uri="{FF2B5EF4-FFF2-40B4-BE49-F238E27FC236}">
                      <a16:creationId xmlns:a16="http://schemas.microsoft.com/office/drawing/2014/main" id="{6E0790F5-6CF0-428A-ABD1-F56B06D6C6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521" y="1087947"/>
                  <a:ext cx="642067" cy="400110"/>
                </a:xfrm>
                <a:prstGeom prst="rect">
                  <a:avLst/>
                </a:prstGeom>
                <a:blipFill>
                  <a:blip r:embed="rId9"/>
                  <a:stretch>
                    <a:fillRect b="-395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D6BCA16F-431B-8D85-2D88-E47C1734B680}"/>
                    </a:ext>
                  </a:extLst>
                </p:cNvPr>
                <p:cNvSpPr txBox="1"/>
                <p:nvPr/>
              </p:nvSpPr>
              <p:spPr>
                <a:xfrm>
                  <a:off x="1852299" y="1683429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89" name="文本框 88">
                  <a:extLst>
                    <a:ext uri="{FF2B5EF4-FFF2-40B4-BE49-F238E27FC236}">
                      <a16:creationId xmlns:a16="http://schemas.microsoft.com/office/drawing/2014/main" id="{B10A2761-F09F-40D9-9A06-AB06E7EB0B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2299" y="1683429"/>
                  <a:ext cx="642067" cy="400110"/>
                </a:xfrm>
                <a:prstGeom prst="rect">
                  <a:avLst/>
                </a:prstGeom>
                <a:blipFill>
                  <a:blip r:embed="rId10"/>
                  <a:stretch>
                    <a:fillRect b="-3673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EC392D61-0A70-8AA1-99B5-1C755041191C}"/>
                </a:ext>
              </a:extLst>
            </p:cNvPr>
            <p:cNvSpPr/>
            <p:nvPr/>
          </p:nvSpPr>
          <p:spPr>
            <a:xfrm>
              <a:off x="254823" y="1677669"/>
              <a:ext cx="1347930" cy="1347930"/>
            </a:xfrm>
            <a:prstGeom prst="ellipse">
              <a:avLst/>
            </a:prstGeom>
            <a:solidFill>
              <a:srgbClr val="7030A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81F67F27-06A3-705B-4A98-BB9E978FDFE7}"/>
                    </a:ext>
                  </a:extLst>
                </p:cNvPr>
                <p:cNvSpPr txBox="1"/>
                <p:nvPr/>
              </p:nvSpPr>
              <p:spPr>
                <a:xfrm>
                  <a:off x="646688" y="1733377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91" name="文本框 90">
                  <a:extLst>
                    <a:ext uri="{FF2B5EF4-FFF2-40B4-BE49-F238E27FC236}">
                      <a16:creationId xmlns:a16="http://schemas.microsoft.com/office/drawing/2014/main" id="{B8FBAC8D-3D45-4FC3-B4A8-37E853D931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688" y="1733377"/>
                  <a:ext cx="642067" cy="400110"/>
                </a:xfrm>
                <a:prstGeom prst="rect">
                  <a:avLst/>
                </a:prstGeom>
                <a:blipFill>
                  <a:blip r:embed="rId11"/>
                  <a:stretch>
                    <a:fillRect b="-3673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6B97F6F8-3FED-645E-CEC0-FBD1DA810492}"/>
                    </a:ext>
                  </a:extLst>
                </p:cNvPr>
                <p:cNvSpPr txBox="1"/>
                <p:nvPr/>
              </p:nvSpPr>
              <p:spPr>
                <a:xfrm>
                  <a:off x="639654" y="2357404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92" name="文本框 91">
                  <a:extLst>
                    <a:ext uri="{FF2B5EF4-FFF2-40B4-BE49-F238E27FC236}">
                      <a16:creationId xmlns:a16="http://schemas.microsoft.com/office/drawing/2014/main" id="{52997333-BEF2-40BA-A1E3-8D620F32D7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654" y="2357404"/>
                  <a:ext cx="642067" cy="400110"/>
                </a:xfrm>
                <a:prstGeom prst="rect">
                  <a:avLst/>
                </a:prstGeom>
                <a:blipFill>
                  <a:blip r:embed="rId12"/>
                  <a:stretch>
                    <a:fillRect b="-395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5EECD6B2-EE12-D804-7666-937D9BB07181}"/>
              </a:ext>
            </a:extLst>
          </p:cNvPr>
          <p:cNvSpPr txBox="1"/>
          <p:nvPr/>
        </p:nvSpPr>
        <p:spPr>
          <a:xfrm>
            <a:off x="1132129" y="5315565"/>
            <a:ext cx="2071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Input seg. image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68DF250A-6DD5-53BE-A730-B94AE0E52FA9}"/>
              </a:ext>
            </a:extLst>
          </p:cNvPr>
          <p:cNvGrpSpPr/>
          <p:nvPr/>
        </p:nvGrpSpPr>
        <p:grpSpPr>
          <a:xfrm>
            <a:off x="4157851" y="3379034"/>
            <a:ext cx="2857935" cy="1639945"/>
            <a:chOff x="645719" y="4382191"/>
            <a:chExt cx="2857935" cy="16399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椭圆 32">
                  <a:extLst>
                    <a:ext uri="{FF2B5EF4-FFF2-40B4-BE49-F238E27FC236}">
                      <a16:creationId xmlns:a16="http://schemas.microsoft.com/office/drawing/2014/main" id="{AFE3AC47-ADC6-6D3F-8B6E-E5547DED3FD0}"/>
                    </a:ext>
                  </a:extLst>
                </p:cNvPr>
                <p:cNvSpPr/>
                <p:nvPr/>
              </p:nvSpPr>
              <p:spPr>
                <a:xfrm>
                  <a:off x="1680959" y="4382191"/>
                  <a:ext cx="375243" cy="375243"/>
                </a:xfrm>
                <a:prstGeom prst="ellipse">
                  <a:avLst/>
                </a:prstGeom>
                <a:solidFill>
                  <a:srgbClr val="FFF2CC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5" name="椭圆 244">
                  <a:extLst>
                    <a:ext uri="{FF2B5EF4-FFF2-40B4-BE49-F238E27FC236}">
                      <a16:creationId xmlns:a16="http://schemas.microsoft.com/office/drawing/2014/main" id="{E7299AEE-53B3-D1F6-288D-DED2E53F3E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0959" y="4382191"/>
                  <a:ext cx="375243" cy="375243"/>
                </a:xfrm>
                <a:prstGeom prst="ellipse">
                  <a:avLst/>
                </a:prstGeom>
                <a:blipFill>
                  <a:blip r:embed="rId34"/>
                  <a:stretch>
                    <a:fillRect l="-4762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椭圆 34">
                  <a:extLst>
                    <a:ext uri="{FF2B5EF4-FFF2-40B4-BE49-F238E27FC236}">
                      <a16:creationId xmlns:a16="http://schemas.microsoft.com/office/drawing/2014/main" id="{9C0888A4-90D5-36A5-55A8-0D622B511FD9}"/>
                    </a:ext>
                  </a:extLst>
                </p:cNvPr>
                <p:cNvSpPr/>
                <p:nvPr/>
              </p:nvSpPr>
              <p:spPr>
                <a:xfrm>
                  <a:off x="1680959" y="4964268"/>
                  <a:ext cx="375243" cy="375243"/>
                </a:xfrm>
                <a:prstGeom prst="ellipse">
                  <a:avLst/>
                </a:prstGeom>
                <a:solidFill>
                  <a:srgbClr val="A68C3E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6" name="椭圆 245">
                  <a:extLst>
                    <a:ext uri="{FF2B5EF4-FFF2-40B4-BE49-F238E27FC236}">
                      <a16:creationId xmlns:a16="http://schemas.microsoft.com/office/drawing/2014/main" id="{08284867-8F05-78CA-A4F1-737C85F79A9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0959" y="4964268"/>
                  <a:ext cx="375243" cy="375243"/>
                </a:xfrm>
                <a:prstGeom prst="ellipse">
                  <a:avLst/>
                </a:prstGeom>
                <a:blipFill>
                  <a:blip r:embed="rId35"/>
                  <a:stretch>
                    <a:fillRect l="-4762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椭圆 36">
                  <a:extLst>
                    <a:ext uri="{FF2B5EF4-FFF2-40B4-BE49-F238E27FC236}">
                      <a16:creationId xmlns:a16="http://schemas.microsoft.com/office/drawing/2014/main" id="{409B5192-BFE5-8199-206A-C2CCB0DDEEC7}"/>
                    </a:ext>
                  </a:extLst>
                </p:cNvPr>
                <p:cNvSpPr/>
                <p:nvPr/>
              </p:nvSpPr>
              <p:spPr>
                <a:xfrm>
                  <a:off x="1680958" y="5646893"/>
                  <a:ext cx="375243" cy="375243"/>
                </a:xfrm>
                <a:prstGeom prst="ellipse">
                  <a:avLst/>
                </a:prstGeom>
                <a:solidFill>
                  <a:srgbClr val="88AA63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7" name="椭圆 246">
                  <a:extLst>
                    <a:ext uri="{FF2B5EF4-FFF2-40B4-BE49-F238E27FC236}">
                      <a16:creationId xmlns:a16="http://schemas.microsoft.com/office/drawing/2014/main" id="{1940DB6D-9414-D035-B3DD-380727DD690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0958" y="5646893"/>
                  <a:ext cx="375243" cy="375243"/>
                </a:xfrm>
                <a:prstGeom prst="ellipse">
                  <a:avLst/>
                </a:prstGeom>
                <a:blipFill>
                  <a:blip r:embed="rId36"/>
                  <a:stretch>
                    <a:fillRect l="-4762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椭圆 38">
                  <a:extLst>
                    <a:ext uri="{FF2B5EF4-FFF2-40B4-BE49-F238E27FC236}">
                      <a16:creationId xmlns:a16="http://schemas.microsoft.com/office/drawing/2014/main" id="{BB2D1055-D2D0-968E-252A-DCD32422A22E}"/>
                    </a:ext>
                  </a:extLst>
                </p:cNvPr>
                <p:cNvSpPr/>
                <p:nvPr/>
              </p:nvSpPr>
              <p:spPr>
                <a:xfrm>
                  <a:off x="2492688" y="5262125"/>
                  <a:ext cx="375243" cy="375243"/>
                </a:xfrm>
                <a:prstGeom prst="ellipse">
                  <a:avLst/>
                </a:prstGeom>
                <a:solidFill>
                  <a:srgbClr val="E2A66F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8" name="椭圆 247">
                  <a:extLst>
                    <a:ext uri="{FF2B5EF4-FFF2-40B4-BE49-F238E27FC236}">
                      <a16:creationId xmlns:a16="http://schemas.microsoft.com/office/drawing/2014/main" id="{88B5D912-9743-1B64-071C-534B601F38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2688" y="5262125"/>
                  <a:ext cx="375243" cy="375243"/>
                </a:xfrm>
                <a:prstGeom prst="ellipse">
                  <a:avLst/>
                </a:prstGeom>
                <a:blipFill>
                  <a:blip r:embed="rId37"/>
                  <a:stretch>
                    <a:fillRect l="-4762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椭圆 40">
                  <a:extLst>
                    <a:ext uri="{FF2B5EF4-FFF2-40B4-BE49-F238E27FC236}">
                      <a16:creationId xmlns:a16="http://schemas.microsoft.com/office/drawing/2014/main" id="{FD0DDE49-74E6-3AFA-12A0-C9447C0AD371}"/>
                    </a:ext>
                  </a:extLst>
                </p:cNvPr>
                <p:cNvSpPr/>
                <p:nvPr/>
              </p:nvSpPr>
              <p:spPr>
                <a:xfrm>
                  <a:off x="645719" y="4389198"/>
                  <a:ext cx="375243" cy="375243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椭圆 40">
                  <a:extLst>
                    <a:ext uri="{FF2B5EF4-FFF2-40B4-BE49-F238E27FC236}">
                      <a16:creationId xmlns:a16="http://schemas.microsoft.com/office/drawing/2014/main" id="{FD0DDE49-74E6-3AFA-12A0-C9447C0AD37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5719" y="4389198"/>
                  <a:ext cx="375243" cy="375243"/>
                </a:xfrm>
                <a:prstGeom prst="ellipse">
                  <a:avLst/>
                </a:prstGeom>
                <a:blipFill>
                  <a:blip r:embed="rId38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椭圆 41">
                  <a:extLst>
                    <a:ext uri="{FF2B5EF4-FFF2-40B4-BE49-F238E27FC236}">
                      <a16:creationId xmlns:a16="http://schemas.microsoft.com/office/drawing/2014/main" id="{7BE2219D-C62D-0A02-6822-F00AFFE215DE}"/>
                    </a:ext>
                  </a:extLst>
                </p:cNvPr>
                <p:cNvSpPr/>
                <p:nvPr/>
              </p:nvSpPr>
              <p:spPr>
                <a:xfrm>
                  <a:off x="3128411" y="4382191"/>
                  <a:ext cx="375243" cy="375243"/>
                </a:xfrm>
                <a:prstGeom prst="ellipse">
                  <a:avLst/>
                </a:prstGeom>
                <a:solidFill>
                  <a:srgbClr val="A97EB2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0" name="椭圆 249">
                  <a:extLst>
                    <a:ext uri="{FF2B5EF4-FFF2-40B4-BE49-F238E27FC236}">
                      <a16:creationId xmlns:a16="http://schemas.microsoft.com/office/drawing/2014/main" id="{FCC12F3A-C6E3-E7DE-0E83-DCB41C8113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8411" y="4382191"/>
                  <a:ext cx="375243" cy="375243"/>
                </a:xfrm>
                <a:prstGeom prst="ellipse">
                  <a:avLst/>
                </a:prstGeom>
                <a:blipFill>
                  <a:blip r:embed="rId39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椭圆 42">
                  <a:extLst>
                    <a:ext uri="{FF2B5EF4-FFF2-40B4-BE49-F238E27FC236}">
                      <a16:creationId xmlns:a16="http://schemas.microsoft.com/office/drawing/2014/main" id="{58E61B28-A536-FB77-D184-3A26025753C0}"/>
                    </a:ext>
                  </a:extLst>
                </p:cNvPr>
                <p:cNvSpPr/>
                <p:nvPr/>
              </p:nvSpPr>
              <p:spPr>
                <a:xfrm>
                  <a:off x="3128410" y="5646893"/>
                  <a:ext cx="375243" cy="375243"/>
                </a:xfrm>
                <a:prstGeom prst="ellipse">
                  <a:avLst/>
                </a:prstGeom>
                <a:solidFill>
                  <a:srgbClr val="9D5F8C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1" name="椭圆 250">
                  <a:extLst>
                    <a:ext uri="{FF2B5EF4-FFF2-40B4-BE49-F238E27FC236}">
                      <a16:creationId xmlns:a16="http://schemas.microsoft.com/office/drawing/2014/main" id="{62E9FE6E-53A8-661B-232A-8D49908A4AF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8410" y="5646893"/>
                  <a:ext cx="375243" cy="375243"/>
                </a:xfrm>
                <a:prstGeom prst="ellipse">
                  <a:avLst/>
                </a:prstGeom>
                <a:blipFill>
                  <a:blip r:embed="rId40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0B93B0D3-7CB3-5FF2-7148-354C6BF296D1}"/>
                </a:ext>
              </a:extLst>
            </p:cNvPr>
            <p:cNvCxnSpPr>
              <a:cxnSpLocks/>
              <a:stCxn id="41" idx="6"/>
              <a:endCxn id="33" idx="2"/>
            </p:cNvCxnSpPr>
            <p:nvPr/>
          </p:nvCxnSpPr>
          <p:spPr>
            <a:xfrm flipV="1">
              <a:off x="1020962" y="4569813"/>
              <a:ext cx="659997" cy="7007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D8DF92EB-546F-E02C-D81D-5A00225DEBA6}"/>
                </a:ext>
              </a:extLst>
            </p:cNvPr>
            <p:cNvCxnSpPr>
              <a:cxnSpLocks/>
              <a:stCxn id="33" idx="6"/>
              <a:endCxn id="42" idx="2"/>
            </p:cNvCxnSpPr>
            <p:nvPr/>
          </p:nvCxnSpPr>
          <p:spPr>
            <a:xfrm>
              <a:off x="2056202" y="4569813"/>
              <a:ext cx="1072209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5DDAF9C7-351C-3F37-E1E2-D20192C536A7}"/>
                </a:ext>
              </a:extLst>
            </p:cNvPr>
            <p:cNvCxnSpPr>
              <a:cxnSpLocks/>
              <a:stCxn id="33" idx="5"/>
              <a:endCxn id="39" idx="1"/>
            </p:cNvCxnSpPr>
            <p:nvPr/>
          </p:nvCxnSpPr>
          <p:spPr>
            <a:xfrm>
              <a:off x="2001249" y="4702481"/>
              <a:ext cx="546392" cy="614597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D051EA42-572E-603B-C64E-B62735004095}"/>
                </a:ext>
              </a:extLst>
            </p:cNvPr>
            <p:cNvCxnSpPr>
              <a:cxnSpLocks/>
              <a:stCxn id="39" idx="5"/>
              <a:endCxn id="43" idx="2"/>
            </p:cNvCxnSpPr>
            <p:nvPr/>
          </p:nvCxnSpPr>
          <p:spPr>
            <a:xfrm>
              <a:off x="2812978" y="5582415"/>
              <a:ext cx="315432" cy="25210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9A609CC0-4C33-1B96-8CAF-FFF39DE577BD}"/>
                </a:ext>
              </a:extLst>
            </p:cNvPr>
            <p:cNvCxnSpPr>
              <a:cxnSpLocks/>
              <a:stCxn id="39" idx="3"/>
              <a:endCxn id="37" idx="6"/>
            </p:cNvCxnSpPr>
            <p:nvPr/>
          </p:nvCxnSpPr>
          <p:spPr>
            <a:xfrm flipH="1">
              <a:off x="2056201" y="5582415"/>
              <a:ext cx="491440" cy="25210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DED6988E-7EE7-1CDE-341C-3C5E3D901899}"/>
                </a:ext>
              </a:extLst>
            </p:cNvPr>
            <p:cNvCxnSpPr>
              <a:cxnSpLocks/>
              <a:stCxn id="42" idx="4"/>
              <a:endCxn id="43" idx="0"/>
            </p:cNvCxnSpPr>
            <p:nvPr/>
          </p:nvCxnSpPr>
          <p:spPr>
            <a:xfrm flipH="1">
              <a:off x="3316032" y="4757434"/>
              <a:ext cx="1" cy="889459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id="{ECF01CB8-D7A0-61AF-14B1-90D817BF1938}"/>
                </a:ext>
              </a:extLst>
            </p:cNvPr>
            <p:cNvCxnSpPr>
              <a:cxnSpLocks/>
              <a:stCxn id="33" idx="4"/>
              <a:endCxn id="35" idx="0"/>
            </p:cNvCxnSpPr>
            <p:nvPr/>
          </p:nvCxnSpPr>
          <p:spPr>
            <a:xfrm>
              <a:off x="1868581" y="4757434"/>
              <a:ext cx="0" cy="206834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496618C1-9C35-DD70-DC36-7B5041EC1A91}"/>
              </a:ext>
            </a:extLst>
          </p:cNvPr>
          <p:cNvGrpSpPr/>
          <p:nvPr/>
        </p:nvGrpSpPr>
        <p:grpSpPr>
          <a:xfrm>
            <a:off x="8111720" y="2453507"/>
            <a:ext cx="2818462" cy="1639945"/>
            <a:chOff x="685192" y="4382191"/>
            <a:chExt cx="2818462" cy="16399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椭圆 52">
                  <a:extLst>
                    <a:ext uri="{FF2B5EF4-FFF2-40B4-BE49-F238E27FC236}">
                      <a16:creationId xmlns:a16="http://schemas.microsoft.com/office/drawing/2014/main" id="{0FEAD8F9-D0F0-D584-8B15-30E0DAA828E7}"/>
                    </a:ext>
                  </a:extLst>
                </p:cNvPr>
                <p:cNvSpPr/>
                <p:nvPr/>
              </p:nvSpPr>
              <p:spPr>
                <a:xfrm>
                  <a:off x="1680959" y="4382191"/>
                  <a:ext cx="375243" cy="375243"/>
                </a:xfrm>
                <a:prstGeom prst="ellipse">
                  <a:avLst/>
                </a:prstGeom>
                <a:solidFill>
                  <a:srgbClr val="FFF2CC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5" name="椭圆 244">
                  <a:extLst>
                    <a:ext uri="{FF2B5EF4-FFF2-40B4-BE49-F238E27FC236}">
                      <a16:creationId xmlns:a16="http://schemas.microsoft.com/office/drawing/2014/main" id="{E7299AEE-53B3-D1F6-288D-DED2E53F3E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0959" y="4382191"/>
                  <a:ext cx="375243" cy="375243"/>
                </a:xfrm>
                <a:prstGeom prst="ellipse">
                  <a:avLst/>
                </a:prstGeom>
                <a:blipFill>
                  <a:blip r:embed="rId34"/>
                  <a:stretch>
                    <a:fillRect l="-4762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椭圆 53">
                  <a:extLst>
                    <a:ext uri="{FF2B5EF4-FFF2-40B4-BE49-F238E27FC236}">
                      <a16:creationId xmlns:a16="http://schemas.microsoft.com/office/drawing/2014/main" id="{44AFCF49-BBE1-6502-2F9C-168267EE29C4}"/>
                    </a:ext>
                  </a:extLst>
                </p:cNvPr>
                <p:cNvSpPr/>
                <p:nvPr/>
              </p:nvSpPr>
              <p:spPr>
                <a:xfrm>
                  <a:off x="1680959" y="4964268"/>
                  <a:ext cx="375243" cy="375243"/>
                </a:xfrm>
                <a:prstGeom prst="ellipse">
                  <a:avLst/>
                </a:prstGeom>
                <a:solidFill>
                  <a:srgbClr val="A68C3E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6" name="椭圆 245">
                  <a:extLst>
                    <a:ext uri="{FF2B5EF4-FFF2-40B4-BE49-F238E27FC236}">
                      <a16:creationId xmlns:a16="http://schemas.microsoft.com/office/drawing/2014/main" id="{08284867-8F05-78CA-A4F1-737C85F79A9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0959" y="4964268"/>
                  <a:ext cx="375243" cy="375243"/>
                </a:xfrm>
                <a:prstGeom prst="ellipse">
                  <a:avLst/>
                </a:prstGeom>
                <a:blipFill>
                  <a:blip r:embed="rId35"/>
                  <a:stretch>
                    <a:fillRect l="-4762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椭圆 54">
                  <a:extLst>
                    <a:ext uri="{FF2B5EF4-FFF2-40B4-BE49-F238E27FC236}">
                      <a16:creationId xmlns:a16="http://schemas.microsoft.com/office/drawing/2014/main" id="{52985C2E-E481-369A-5953-F9AAFE1FE9A8}"/>
                    </a:ext>
                  </a:extLst>
                </p:cNvPr>
                <p:cNvSpPr/>
                <p:nvPr/>
              </p:nvSpPr>
              <p:spPr>
                <a:xfrm>
                  <a:off x="1680958" y="5646893"/>
                  <a:ext cx="375243" cy="375243"/>
                </a:xfrm>
                <a:prstGeom prst="ellipse">
                  <a:avLst/>
                </a:prstGeom>
                <a:solidFill>
                  <a:srgbClr val="88AA63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7" name="椭圆 246">
                  <a:extLst>
                    <a:ext uri="{FF2B5EF4-FFF2-40B4-BE49-F238E27FC236}">
                      <a16:creationId xmlns:a16="http://schemas.microsoft.com/office/drawing/2014/main" id="{1940DB6D-9414-D035-B3DD-380727DD690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0958" y="5646893"/>
                  <a:ext cx="375243" cy="375243"/>
                </a:xfrm>
                <a:prstGeom prst="ellipse">
                  <a:avLst/>
                </a:prstGeom>
                <a:blipFill>
                  <a:blip r:embed="rId36"/>
                  <a:stretch>
                    <a:fillRect l="-4762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椭圆 55">
                  <a:extLst>
                    <a:ext uri="{FF2B5EF4-FFF2-40B4-BE49-F238E27FC236}">
                      <a16:creationId xmlns:a16="http://schemas.microsoft.com/office/drawing/2014/main" id="{CD22D809-E5F8-CF6E-072F-31D00ACCFA24}"/>
                    </a:ext>
                  </a:extLst>
                </p:cNvPr>
                <p:cNvSpPr/>
                <p:nvPr/>
              </p:nvSpPr>
              <p:spPr>
                <a:xfrm>
                  <a:off x="2492688" y="5262125"/>
                  <a:ext cx="375243" cy="375243"/>
                </a:xfrm>
                <a:prstGeom prst="ellipse">
                  <a:avLst/>
                </a:prstGeom>
                <a:solidFill>
                  <a:srgbClr val="E2A66F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8" name="椭圆 247">
                  <a:extLst>
                    <a:ext uri="{FF2B5EF4-FFF2-40B4-BE49-F238E27FC236}">
                      <a16:creationId xmlns:a16="http://schemas.microsoft.com/office/drawing/2014/main" id="{88B5D912-9743-1B64-071C-534B601F38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2688" y="5262125"/>
                  <a:ext cx="375243" cy="375243"/>
                </a:xfrm>
                <a:prstGeom prst="ellipse">
                  <a:avLst/>
                </a:prstGeom>
                <a:blipFill>
                  <a:blip r:embed="rId37"/>
                  <a:stretch>
                    <a:fillRect l="-4762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椭圆 56">
                  <a:extLst>
                    <a:ext uri="{FF2B5EF4-FFF2-40B4-BE49-F238E27FC236}">
                      <a16:creationId xmlns:a16="http://schemas.microsoft.com/office/drawing/2014/main" id="{A2E8C578-AB92-A67E-426D-D82CEA8DF43D}"/>
                    </a:ext>
                  </a:extLst>
                </p:cNvPr>
                <p:cNvSpPr/>
                <p:nvPr/>
              </p:nvSpPr>
              <p:spPr>
                <a:xfrm>
                  <a:off x="685192" y="4522900"/>
                  <a:ext cx="375243" cy="375243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椭圆 56">
                  <a:extLst>
                    <a:ext uri="{FF2B5EF4-FFF2-40B4-BE49-F238E27FC236}">
                      <a16:creationId xmlns:a16="http://schemas.microsoft.com/office/drawing/2014/main" id="{A2E8C578-AB92-A67E-426D-D82CEA8DF43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192" y="4522900"/>
                  <a:ext cx="375243" cy="375243"/>
                </a:xfrm>
                <a:prstGeom prst="ellipse">
                  <a:avLst/>
                </a:prstGeom>
                <a:blipFill>
                  <a:blip r:embed="rId41"/>
                  <a:stretch>
                    <a:fillRect l="-4762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椭圆 57">
                  <a:extLst>
                    <a:ext uri="{FF2B5EF4-FFF2-40B4-BE49-F238E27FC236}">
                      <a16:creationId xmlns:a16="http://schemas.microsoft.com/office/drawing/2014/main" id="{26416862-A1A1-D2DB-4578-CC039AC9B4E0}"/>
                    </a:ext>
                  </a:extLst>
                </p:cNvPr>
                <p:cNvSpPr/>
                <p:nvPr/>
              </p:nvSpPr>
              <p:spPr>
                <a:xfrm>
                  <a:off x="3128411" y="4382191"/>
                  <a:ext cx="375243" cy="375243"/>
                </a:xfrm>
                <a:prstGeom prst="ellipse">
                  <a:avLst/>
                </a:prstGeom>
                <a:solidFill>
                  <a:srgbClr val="A97EB2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0" name="椭圆 249">
                  <a:extLst>
                    <a:ext uri="{FF2B5EF4-FFF2-40B4-BE49-F238E27FC236}">
                      <a16:creationId xmlns:a16="http://schemas.microsoft.com/office/drawing/2014/main" id="{FCC12F3A-C6E3-E7DE-0E83-DCB41C8113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8411" y="4382191"/>
                  <a:ext cx="375243" cy="375243"/>
                </a:xfrm>
                <a:prstGeom prst="ellipse">
                  <a:avLst/>
                </a:prstGeom>
                <a:blipFill>
                  <a:blip r:embed="rId39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椭圆 58">
                  <a:extLst>
                    <a:ext uri="{FF2B5EF4-FFF2-40B4-BE49-F238E27FC236}">
                      <a16:creationId xmlns:a16="http://schemas.microsoft.com/office/drawing/2014/main" id="{049D3E32-24B8-6954-154D-926B8F91CD81}"/>
                    </a:ext>
                  </a:extLst>
                </p:cNvPr>
                <p:cNvSpPr/>
                <p:nvPr/>
              </p:nvSpPr>
              <p:spPr>
                <a:xfrm>
                  <a:off x="3128410" y="5646893"/>
                  <a:ext cx="375243" cy="375243"/>
                </a:xfrm>
                <a:prstGeom prst="ellipse">
                  <a:avLst/>
                </a:prstGeom>
                <a:solidFill>
                  <a:srgbClr val="9D5F8C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1" name="椭圆 250">
                  <a:extLst>
                    <a:ext uri="{FF2B5EF4-FFF2-40B4-BE49-F238E27FC236}">
                      <a16:creationId xmlns:a16="http://schemas.microsoft.com/office/drawing/2014/main" id="{62E9FE6E-53A8-661B-232A-8D49908A4AF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8410" y="5646893"/>
                  <a:ext cx="375243" cy="375243"/>
                </a:xfrm>
                <a:prstGeom prst="ellipse">
                  <a:avLst/>
                </a:prstGeom>
                <a:blipFill>
                  <a:blip r:embed="rId40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0" name="直接连接符 59">
              <a:extLst>
                <a:ext uri="{FF2B5EF4-FFF2-40B4-BE49-F238E27FC236}">
                  <a16:creationId xmlns:a16="http://schemas.microsoft.com/office/drawing/2014/main" id="{8E7004A3-8B32-DB55-D1CC-FD82697B0AE9}"/>
                </a:ext>
              </a:extLst>
            </p:cNvPr>
            <p:cNvCxnSpPr>
              <a:stCxn id="57" idx="7"/>
              <a:endCxn id="53" idx="2"/>
            </p:cNvCxnSpPr>
            <p:nvPr/>
          </p:nvCxnSpPr>
          <p:spPr>
            <a:xfrm flipV="1">
              <a:off x="1005482" y="4569813"/>
              <a:ext cx="675477" cy="804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D76CA393-1BBA-9D28-FCD7-60158B98ACF0}"/>
                </a:ext>
              </a:extLst>
            </p:cNvPr>
            <p:cNvCxnSpPr>
              <a:cxnSpLocks/>
              <a:stCxn id="53" idx="6"/>
              <a:endCxn id="58" idx="2"/>
            </p:cNvCxnSpPr>
            <p:nvPr/>
          </p:nvCxnSpPr>
          <p:spPr>
            <a:xfrm>
              <a:off x="2056202" y="4569813"/>
              <a:ext cx="1072209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id="{1F051AC0-130C-6079-7089-07354FA62D3B}"/>
                </a:ext>
              </a:extLst>
            </p:cNvPr>
            <p:cNvCxnSpPr>
              <a:cxnSpLocks/>
              <a:stCxn id="53" idx="5"/>
              <a:endCxn id="56" idx="1"/>
            </p:cNvCxnSpPr>
            <p:nvPr/>
          </p:nvCxnSpPr>
          <p:spPr>
            <a:xfrm>
              <a:off x="2001249" y="4702481"/>
              <a:ext cx="546392" cy="614597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id="{44BA1E57-C580-D4F7-8B52-AE8F22E173A9}"/>
                </a:ext>
              </a:extLst>
            </p:cNvPr>
            <p:cNvCxnSpPr>
              <a:cxnSpLocks/>
              <a:stCxn id="56" idx="5"/>
              <a:endCxn id="59" idx="2"/>
            </p:cNvCxnSpPr>
            <p:nvPr/>
          </p:nvCxnSpPr>
          <p:spPr>
            <a:xfrm>
              <a:off x="2812978" y="5582415"/>
              <a:ext cx="315432" cy="25210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>
              <a:extLst>
                <a:ext uri="{FF2B5EF4-FFF2-40B4-BE49-F238E27FC236}">
                  <a16:creationId xmlns:a16="http://schemas.microsoft.com/office/drawing/2014/main" id="{463F0615-4749-EF2A-0245-BDC04340B98A}"/>
                </a:ext>
              </a:extLst>
            </p:cNvPr>
            <p:cNvCxnSpPr>
              <a:cxnSpLocks/>
              <a:stCxn id="56" idx="3"/>
              <a:endCxn id="55" idx="6"/>
            </p:cNvCxnSpPr>
            <p:nvPr/>
          </p:nvCxnSpPr>
          <p:spPr>
            <a:xfrm flipH="1">
              <a:off x="2056201" y="5582415"/>
              <a:ext cx="491440" cy="25210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03D8BED1-057D-EB2A-5102-4B4462214966}"/>
                </a:ext>
              </a:extLst>
            </p:cNvPr>
            <p:cNvCxnSpPr>
              <a:cxnSpLocks/>
              <a:stCxn id="53" idx="4"/>
              <a:endCxn id="54" idx="0"/>
            </p:cNvCxnSpPr>
            <p:nvPr/>
          </p:nvCxnSpPr>
          <p:spPr>
            <a:xfrm>
              <a:off x="1868581" y="4757434"/>
              <a:ext cx="0" cy="206834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C21931B6-D03C-B1D6-93C5-9E3521E35227}"/>
              </a:ext>
            </a:extLst>
          </p:cNvPr>
          <p:cNvGrpSpPr/>
          <p:nvPr/>
        </p:nvGrpSpPr>
        <p:grpSpPr>
          <a:xfrm>
            <a:off x="8120125" y="4339350"/>
            <a:ext cx="2810057" cy="1640746"/>
            <a:chOff x="693597" y="4381390"/>
            <a:chExt cx="2810057" cy="16407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椭圆 67">
                  <a:extLst>
                    <a:ext uri="{FF2B5EF4-FFF2-40B4-BE49-F238E27FC236}">
                      <a16:creationId xmlns:a16="http://schemas.microsoft.com/office/drawing/2014/main" id="{C74419D9-5942-1E48-52CC-3AB3BF520B19}"/>
                    </a:ext>
                  </a:extLst>
                </p:cNvPr>
                <p:cNvSpPr/>
                <p:nvPr/>
              </p:nvSpPr>
              <p:spPr>
                <a:xfrm>
                  <a:off x="1680959" y="4382191"/>
                  <a:ext cx="375243" cy="375243"/>
                </a:xfrm>
                <a:prstGeom prst="ellipse">
                  <a:avLst/>
                </a:prstGeom>
                <a:solidFill>
                  <a:srgbClr val="FFF2CC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5" name="椭圆 244">
                  <a:extLst>
                    <a:ext uri="{FF2B5EF4-FFF2-40B4-BE49-F238E27FC236}">
                      <a16:creationId xmlns:a16="http://schemas.microsoft.com/office/drawing/2014/main" id="{E7299AEE-53B3-D1F6-288D-DED2E53F3E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0959" y="4382191"/>
                  <a:ext cx="375243" cy="375243"/>
                </a:xfrm>
                <a:prstGeom prst="ellipse">
                  <a:avLst/>
                </a:prstGeom>
                <a:blipFill>
                  <a:blip r:embed="rId34"/>
                  <a:stretch>
                    <a:fillRect l="-4762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椭圆 68">
                  <a:extLst>
                    <a:ext uri="{FF2B5EF4-FFF2-40B4-BE49-F238E27FC236}">
                      <a16:creationId xmlns:a16="http://schemas.microsoft.com/office/drawing/2014/main" id="{4BBF6ED9-47F9-93F6-785C-04C1C55CA4A1}"/>
                    </a:ext>
                  </a:extLst>
                </p:cNvPr>
                <p:cNvSpPr/>
                <p:nvPr/>
              </p:nvSpPr>
              <p:spPr>
                <a:xfrm>
                  <a:off x="1680959" y="4964268"/>
                  <a:ext cx="375243" cy="375243"/>
                </a:xfrm>
                <a:prstGeom prst="ellipse">
                  <a:avLst/>
                </a:prstGeom>
                <a:solidFill>
                  <a:srgbClr val="A68C3E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6" name="椭圆 245">
                  <a:extLst>
                    <a:ext uri="{FF2B5EF4-FFF2-40B4-BE49-F238E27FC236}">
                      <a16:creationId xmlns:a16="http://schemas.microsoft.com/office/drawing/2014/main" id="{08284867-8F05-78CA-A4F1-737C85F79A9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0959" y="4964268"/>
                  <a:ext cx="375243" cy="375243"/>
                </a:xfrm>
                <a:prstGeom prst="ellipse">
                  <a:avLst/>
                </a:prstGeom>
                <a:blipFill>
                  <a:blip r:embed="rId35"/>
                  <a:stretch>
                    <a:fillRect l="-4762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椭圆 69">
                  <a:extLst>
                    <a:ext uri="{FF2B5EF4-FFF2-40B4-BE49-F238E27FC236}">
                      <a16:creationId xmlns:a16="http://schemas.microsoft.com/office/drawing/2014/main" id="{CC674EF3-4410-D6B3-363C-AF8BE09DB30B}"/>
                    </a:ext>
                  </a:extLst>
                </p:cNvPr>
                <p:cNvSpPr/>
                <p:nvPr/>
              </p:nvSpPr>
              <p:spPr>
                <a:xfrm>
                  <a:off x="1680958" y="5646893"/>
                  <a:ext cx="375243" cy="375243"/>
                </a:xfrm>
                <a:prstGeom prst="ellipse">
                  <a:avLst/>
                </a:prstGeom>
                <a:solidFill>
                  <a:srgbClr val="88AA63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7" name="椭圆 246">
                  <a:extLst>
                    <a:ext uri="{FF2B5EF4-FFF2-40B4-BE49-F238E27FC236}">
                      <a16:creationId xmlns:a16="http://schemas.microsoft.com/office/drawing/2014/main" id="{1940DB6D-9414-D035-B3DD-380727DD690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0958" y="5646893"/>
                  <a:ext cx="375243" cy="375243"/>
                </a:xfrm>
                <a:prstGeom prst="ellipse">
                  <a:avLst/>
                </a:prstGeom>
                <a:blipFill>
                  <a:blip r:embed="rId36"/>
                  <a:stretch>
                    <a:fillRect l="-4762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椭圆 70">
                  <a:extLst>
                    <a:ext uri="{FF2B5EF4-FFF2-40B4-BE49-F238E27FC236}">
                      <a16:creationId xmlns:a16="http://schemas.microsoft.com/office/drawing/2014/main" id="{C3025317-0B24-3B0B-E111-7D42D9010203}"/>
                    </a:ext>
                  </a:extLst>
                </p:cNvPr>
                <p:cNvSpPr/>
                <p:nvPr/>
              </p:nvSpPr>
              <p:spPr>
                <a:xfrm>
                  <a:off x="2492688" y="5262125"/>
                  <a:ext cx="375243" cy="375243"/>
                </a:xfrm>
                <a:prstGeom prst="ellipse">
                  <a:avLst/>
                </a:prstGeom>
                <a:solidFill>
                  <a:srgbClr val="E2A66F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8" name="椭圆 247">
                  <a:extLst>
                    <a:ext uri="{FF2B5EF4-FFF2-40B4-BE49-F238E27FC236}">
                      <a16:creationId xmlns:a16="http://schemas.microsoft.com/office/drawing/2014/main" id="{88B5D912-9743-1B64-071C-534B601F38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2688" y="5262125"/>
                  <a:ext cx="375243" cy="375243"/>
                </a:xfrm>
                <a:prstGeom prst="ellipse">
                  <a:avLst/>
                </a:prstGeom>
                <a:blipFill>
                  <a:blip r:embed="rId37"/>
                  <a:stretch>
                    <a:fillRect l="-4762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椭圆 71">
                  <a:extLst>
                    <a:ext uri="{FF2B5EF4-FFF2-40B4-BE49-F238E27FC236}">
                      <a16:creationId xmlns:a16="http://schemas.microsoft.com/office/drawing/2014/main" id="{F285D193-ABFF-DB85-F68D-BDE92A9C9B80}"/>
                    </a:ext>
                  </a:extLst>
                </p:cNvPr>
                <p:cNvSpPr/>
                <p:nvPr/>
              </p:nvSpPr>
              <p:spPr>
                <a:xfrm>
                  <a:off x="693597" y="4381390"/>
                  <a:ext cx="375243" cy="375243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椭圆 71">
                  <a:extLst>
                    <a:ext uri="{FF2B5EF4-FFF2-40B4-BE49-F238E27FC236}">
                      <a16:creationId xmlns:a16="http://schemas.microsoft.com/office/drawing/2014/main" id="{F285D193-ABFF-DB85-F68D-BDE92A9C9B8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3597" y="4381390"/>
                  <a:ext cx="375243" cy="375243"/>
                </a:xfrm>
                <a:prstGeom prst="ellipse">
                  <a:avLst/>
                </a:prstGeom>
                <a:blipFill>
                  <a:blip r:embed="rId42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椭圆 72">
                  <a:extLst>
                    <a:ext uri="{FF2B5EF4-FFF2-40B4-BE49-F238E27FC236}">
                      <a16:creationId xmlns:a16="http://schemas.microsoft.com/office/drawing/2014/main" id="{9BCB0452-6368-F8F3-4C07-2E113A94B51F}"/>
                    </a:ext>
                  </a:extLst>
                </p:cNvPr>
                <p:cNvSpPr/>
                <p:nvPr/>
              </p:nvSpPr>
              <p:spPr>
                <a:xfrm>
                  <a:off x="3128411" y="4382191"/>
                  <a:ext cx="375243" cy="375243"/>
                </a:xfrm>
                <a:prstGeom prst="ellipse">
                  <a:avLst/>
                </a:prstGeom>
                <a:solidFill>
                  <a:srgbClr val="A97EB2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0" name="椭圆 249">
                  <a:extLst>
                    <a:ext uri="{FF2B5EF4-FFF2-40B4-BE49-F238E27FC236}">
                      <a16:creationId xmlns:a16="http://schemas.microsoft.com/office/drawing/2014/main" id="{FCC12F3A-C6E3-E7DE-0E83-DCB41C8113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8411" y="4382191"/>
                  <a:ext cx="375243" cy="375243"/>
                </a:xfrm>
                <a:prstGeom prst="ellipse">
                  <a:avLst/>
                </a:prstGeom>
                <a:blipFill>
                  <a:blip r:embed="rId39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椭圆 73">
                  <a:extLst>
                    <a:ext uri="{FF2B5EF4-FFF2-40B4-BE49-F238E27FC236}">
                      <a16:creationId xmlns:a16="http://schemas.microsoft.com/office/drawing/2014/main" id="{1962C635-746E-AC8E-D8F9-0C0482B5D27E}"/>
                    </a:ext>
                  </a:extLst>
                </p:cNvPr>
                <p:cNvSpPr/>
                <p:nvPr/>
              </p:nvSpPr>
              <p:spPr>
                <a:xfrm>
                  <a:off x="3128410" y="5646893"/>
                  <a:ext cx="375243" cy="375243"/>
                </a:xfrm>
                <a:prstGeom prst="ellipse">
                  <a:avLst/>
                </a:prstGeom>
                <a:solidFill>
                  <a:srgbClr val="9D5F8C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1" name="椭圆 250">
                  <a:extLst>
                    <a:ext uri="{FF2B5EF4-FFF2-40B4-BE49-F238E27FC236}">
                      <a16:creationId xmlns:a16="http://schemas.microsoft.com/office/drawing/2014/main" id="{62E9FE6E-53A8-661B-232A-8D49908A4AF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8410" y="5646893"/>
                  <a:ext cx="375243" cy="375243"/>
                </a:xfrm>
                <a:prstGeom prst="ellipse">
                  <a:avLst/>
                </a:prstGeom>
                <a:blipFill>
                  <a:blip r:embed="rId40"/>
                  <a:stretch>
                    <a:fillRect l="-4688"/>
                  </a:stretch>
                </a:blipFill>
                <a:ln w="952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5" name="直接连接符 74">
              <a:extLst>
                <a:ext uri="{FF2B5EF4-FFF2-40B4-BE49-F238E27FC236}">
                  <a16:creationId xmlns:a16="http://schemas.microsoft.com/office/drawing/2014/main" id="{EF04CD14-3AAC-97B9-BE2C-EC7125BE30BC}"/>
                </a:ext>
              </a:extLst>
            </p:cNvPr>
            <p:cNvCxnSpPr>
              <a:cxnSpLocks/>
              <a:stCxn id="72" idx="6"/>
              <a:endCxn id="68" idx="2"/>
            </p:cNvCxnSpPr>
            <p:nvPr/>
          </p:nvCxnSpPr>
          <p:spPr>
            <a:xfrm>
              <a:off x="1068840" y="4569012"/>
              <a:ext cx="612119" cy="801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D27DD136-0A4C-4A85-8041-985FF64455D6}"/>
                </a:ext>
              </a:extLst>
            </p:cNvPr>
            <p:cNvCxnSpPr>
              <a:cxnSpLocks/>
              <a:stCxn id="68" idx="6"/>
              <a:endCxn id="73" idx="2"/>
            </p:cNvCxnSpPr>
            <p:nvPr/>
          </p:nvCxnSpPr>
          <p:spPr>
            <a:xfrm>
              <a:off x="2056202" y="4569813"/>
              <a:ext cx="1072209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>
              <a:extLst>
                <a:ext uri="{FF2B5EF4-FFF2-40B4-BE49-F238E27FC236}">
                  <a16:creationId xmlns:a16="http://schemas.microsoft.com/office/drawing/2014/main" id="{5C970099-BEFE-2107-3AE5-186248122BD7}"/>
                </a:ext>
              </a:extLst>
            </p:cNvPr>
            <p:cNvCxnSpPr>
              <a:cxnSpLocks/>
              <a:stCxn id="68" idx="5"/>
              <a:endCxn id="71" idx="1"/>
            </p:cNvCxnSpPr>
            <p:nvPr/>
          </p:nvCxnSpPr>
          <p:spPr>
            <a:xfrm>
              <a:off x="2001249" y="4702481"/>
              <a:ext cx="546392" cy="614597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>
              <a:extLst>
                <a:ext uri="{FF2B5EF4-FFF2-40B4-BE49-F238E27FC236}">
                  <a16:creationId xmlns:a16="http://schemas.microsoft.com/office/drawing/2014/main" id="{CCDE4B47-B1F4-A7CF-F7EE-D0612A77B438}"/>
                </a:ext>
              </a:extLst>
            </p:cNvPr>
            <p:cNvCxnSpPr>
              <a:cxnSpLocks/>
              <a:stCxn id="71" idx="3"/>
              <a:endCxn id="70" idx="6"/>
            </p:cNvCxnSpPr>
            <p:nvPr/>
          </p:nvCxnSpPr>
          <p:spPr>
            <a:xfrm flipH="1">
              <a:off x="2056201" y="5582415"/>
              <a:ext cx="491440" cy="25210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>
              <a:extLst>
                <a:ext uri="{FF2B5EF4-FFF2-40B4-BE49-F238E27FC236}">
                  <a16:creationId xmlns:a16="http://schemas.microsoft.com/office/drawing/2014/main" id="{B66D54C6-A013-4988-6108-4EA6BD7262E1}"/>
                </a:ext>
              </a:extLst>
            </p:cNvPr>
            <p:cNvCxnSpPr>
              <a:cxnSpLocks/>
              <a:stCxn id="73" idx="4"/>
              <a:endCxn id="74" idx="0"/>
            </p:cNvCxnSpPr>
            <p:nvPr/>
          </p:nvCxnSpPr>
          <p:spPr>
            <a:xfrm flipH="1">
              <a:off x="3316032" y="4757434"/>
              <a:ext cx="1" cy="889459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>
              <a:extLst>
                <a:ext uri="{FF2B5EF4-FFF2-40B4-BE49-F238E27FC236}">
                  <a16:creationId xmlns:a16="http://schemas.microsoft.com/office/drawing/2014/main" id="{3E05FA03-5976-70FB-0570-0D51C30C0ED0}"/>
                </a:ext>
              </a:extLst>
            </p:cNvPr>
            <p:cNvCxnSpPr>
              <a:cxnSpLocks/>
              <a:stCxn id="68" idx="4"/>
              <a:endCxn id="69" idx="0"/>
            </p:cNvCxnSpPr>
            <p:nvPr/>
          </p:nvCxnSpPr>
          <p:spPr>
            <a:xfrm>
              <a:off x="1868581" y="4757434"/>
              <a:ext cx="0" cy="206834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箭头: 右 81">
            <a:extLst>
              <a:ext uri="{FF2B5EF4-FFF2-40B4-BE49-F238E27FC236}">
                <a16:creationId xmlns:a16="http://schemas.microsoft.com/office/drawing/2014/main" id="{513F8C0A-BFA2-C485-6B9D-0FCB19A0ACE0}"/>
              </a:ext>
            </a:extLst>
          </p:cNvPr>
          <p:cNvSpPr/>
          <p:nvPr/>
        </p:nvSpPr>
        <p:spPr>
          <a:xfrm>
            <a:off x="3366985" y="4098571"/>
            <a:ext cx="505032" cy="32753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箭头: 右 82">
            <a:extLst>
              <a:ext uri="{FF2B5EF4-FFF2-40B4-BE49-F238E27FC236}">
                <a16:creationId xmlns:a16="http://schemas.microsoft.com/office/drawing/2014/main" id="{8C295ECF-1AEB-8550-9815-502406A4B6F4}"/>
              </a:ext>
            </a:extLst>
          </p:cNvPr>
          <p:cNvSpPr/>
          <p:nvPr/>
        </p:nvSpPr>
        <p:spPr>
          <a:xfrm rot="19864075">
            <a:off x="7353190" y="3338727"/>
            <a:ext cx="505032" cy="32753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箭头: 右 83">
            <a:extLst>
              <a:ext uri="{FF2B5EF4-FFF2-40B4-BE49-F238E27FC236}">
                <a16:creationId xmlns:a16="http://schemas.microsoft.com/office/drawing/2014/main" id="{5D7D0CC2-A4D4-FAD8-0438-D7D5FAFF0E98}"/>
              </a:ext>
            </a:extLst>
          </p:cNvPr>
          <p:cNvSpPr/>
          <p:nvPr/>
        </p:nvSpPr>
        <p:spPr>
          <a:xfrm rot="1291194">
            <a:off x="7355734" y="4851686"/>
            <a:ext cx="505032" cy="32753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6BB9EE70-AEDD-A70E-5108-9F28EE9051D3}"/>
              </a:ext>
            </a:extLst>
          </p:cNvPr>
          <p:cNvSpPr txBox="1"/>
          <p:nvPr/>
        </p:nvSpPr>
        <p:spPr>
          <a:xfrm>
            <a:off x="3981614" y="5315565"/>
            <a:ext cx="3293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Simplified region adj. graph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651B972E-D6B5-6C4D-9CD8-B8AF1B17FC37}"/>
              </a:ext>
            </a:extLst>
          </p:cNvPr>
          <p:cNvSpPr txBox="1"/>
          <p:nvPr/>
        </p:nvSpPr>
        <p:spPr>
          <a:xfrm>
            <a:off x="8094501" y="6284732"/>
            <a:ext cx="2996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Region supporting trees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9930D7F9-E3ED-C8A0-B020-574985ACC6A4}"/>
              </a:ext>
            </a:extLst>
          </p:cNvPr>
          <p:cNvSpPr txBox="1">
            <a:spLocks/>
          </p:cNvSpPr>
          <p:nvPr/>
        </p:nvSpPr>
        <p:spPr>
          <a:xfrm rot="5400000">
            <a:off x="9476586" y="5868989"/>
            <a:ext cx="937987" cy="4892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05992" indent="-305992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9984" indent="-305992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99978" indent="-269993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1969" indent="-2339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1960" indent="-2339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995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99945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99938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99930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1"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880B584-8750-C4CE-E313-57DA4BFCF340}"/>
              </a:ext>
            </a:extLst>
          </p:cNvPr>
          <p:cNvSpPr txBox="1"/>
          <p:nvPr/>
        </p:nvSpPr>
        <p:spPr>
          <a:xfrm>
            <a:off x="8094501" y="6284733"/>
            <a:ext cx="2996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Region supporting trees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内容占位符 1">
            <a:extLst>
              <a:ext uri="{FF2B5EF4-FFF2-40B4-BE49-F238E27FC236}">
                <a16:creationId xmlns:a16="http://schemas.microsoft.com/office/drawing/2014/main" id="{A340EFD2-C763-9FC1-05FF-32C8303F8EC7}"/>
              </a:ext>
            </a:extLst>
          </p:cNvPr>
          <p:cNvSpPr txBox="1">
            <a:spLocks/>
          </p:cNvSpPr>
          <p:nvPr/>
        </p:nvSpPr>
        <p:spPr>
          <a:xfrm rot="5400000">
            <a:off x="9476586" y="5868990"/>
            <a:ext cx="937987" cy="4892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05992" indent="-305992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9984" indent="-305992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99978" indent="-269993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1969" indent="-2339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1960" indent="-2339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995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99945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99938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99930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1"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38324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86" grpId="0"/>
      <p:bldP spid="2" grpId="0"/>
      <p:bldP spid="3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F05DB31-AA25-346B-301B-24D54ADA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15650" cy="1325563"/>
          </a:xfrm>
        </p:spPr>
        <p:txBody>
          <a:bodyPr/>
          <a:lstStyle/>
          <a:p>
            <a:pPr algn="ctr"/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1.3 Merging layers with the X-junction hints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内容占位符 2">
            <a:extLst>
              <a:ext uri="{FF2B5EF4-FFF2-40B4-BE49-F238E27FC236}">
                <a16:creationId xmlns:a16="http://schemas.microsoft.com/office/drawing/2014/main" id="{DF36A27F-C1BE-1421-C3C6-5E243787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15650" cy="917764"/>
          </a:xfrm>
        </p:spPr>
        <p:txBody>
          <a:bodyPr>
            <a:normAutofit/>
          </a:bodyPr>
          <a:lstStyle/>
          <a:p>
            <a:pPr algn="just"/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An x-junction occurs when a semi-transparent layer runs across 2 other layers [</a:t>
            </a:r>
            <a:r>
              <a:rPr lang="en-US" altLang="zh-CN" kern="0" dirty="0" err="1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Meteli</a:t>
            </a:r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, 1974, 1985].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C7C8849-4BDB-C103-B9E0-83A252AE8F61}"/>
              </a:ext>
            </a:extLst>
          </p:cNvPr>
          <p:cNvGrpSpPr/>
          <p:nvPr/>
        </p:nvGrpSpPr>
        <p:grpSpPr>
          <a:xfrm>
            <a:off x="4827395" y="2967938"/>
            <a:ext cx="1968927" cy="1237954"/>
            <a:chOff x="3976722" y="4210637"/>
            <a:chExt cx="2130489" cy="1339534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76D53B81-0E0F-65B7-7493-E258E4F4E8F4}"/>
                </a:ext>
              </a:extLst>
            </p:cNvPr>
            <p:cNvGrpSpPr/>
            <p:nvPr/>
          </p:nvGrpSpPr>
          <p:grpSpPr>
            <a:xfrm>
              <a:off x="3982792" y="4824064"/>
              <a:ext cx="2124419" cy="726107"/>
              <a:chOff x="3861227" y="5489562"/>
              <a:chExt cx="2124419" cy="726107"/>
            </a:xfrm>
          </p:grpSpPr>
          <p:sp>
            <p:nvSpPr>
              <p:cNvPr id="16" name="平行四边形 15">
                <a:extLst>
                  <a:ext uri="{FF2B5EF4-FFF2-40B4-BE49-F238E27FC236}">
                    <a16:creationId xmlns:a16="http://schemas.microsoft.com/office/drawing/2014/main" id="{AA5BC016-EF4E-A9AE-F4AC-BE89C94D2443}"/>
                  </a:ext>
                </a:extLst>
              </p:cNvPr>
              <p:cNvSpPr/>
              <p:nvPr/>
            </p:nvSpPr>
            <p:spPr>
              <a:xfrm>
                <a:off x="4534292" y="5494244"/>
                <a:ext cx="1451354" cy="721425"/>
              </a:xfrm>
              <a:prstGeom prst="parallelogram">
                <a:avLst>
                  <a:gd name="adj" fmla="val 107759"/>
                </a:avLst>
              </a:prstGeom>
              <a:gradFill>
                <a:gsLst>
                  <a:gs pos="0">
                    <a:srgbClr val="437AC3"/>
                  </a:gs>
                  <a:gs pos="100000">
                    <a:srgbClr val="BABA33"/>
                  </a:gs>
                </a:gsLst>
                <a:lin ang="5400000" scaled="0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Cambria Math" panose="02040503050406030204" pitchFamily="18" charset="0"/>
                </a:endParaRPr>
              </a:p>
            </p:txBody>
          </p:sp>
          <p:sp>
            <p:nvSpPr>
              <p:cNvPr id="17" name="平行四边形 16">
                <a:extLst>
                  <a:ext uri="{FF2B5EF4-FFF2-40B4-BE49-F238E27FC236}">
                    <a16:creationId xmlns:a16="http://schemas.microsoft.com/office/drawing/2014/main" id="{9F8A504E-CD0A-02F5-BEF3-DA288546D4CA}"/>
                  </a:ext>
                </a:extLst>
              </p:cNvPr>
              <p:cNvSpPr/>
              <p:nvPr/>
            </p:nvSpPr>
            <p:spPr>
              <a:xfrm>
                <a:off x="3861227" y="5489562"/>
                <a:ext cx="1455420" cy="726105"/>
              </a:xfrm>
              <a:prstGeom prst="parallelogram">
                <a:avLst>
                  <a:gd name="adj" fmla="val 107759"/>
                </a:avLst>
              </a:prstGeom>
              <a:gradFill>
                <a:gsLst>
                  <a:gs pos="0">
                    <a:srgbClr val="E50F17"/>
                  </a:gs>
                  <a:gs pos="100000">
                    <a:srgbClr val="87A160"/>
                  </a:gs>
                </a:gsLst>
                <a:lin ang="5400000" scaled="0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Cambria Math" panose="02040503050406030204" pitchFamily="18" charset="0"/>
                </a:endParaRP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FF119FD3-B67B-271A-1AF2-E7ED6BF9F63B}"/>
                </a:ext>
              </a:extLst>
            </p:cNvPr>
            <p:cNvGrpSpPr/>
            <p:nvPr/>
          </p:nvGrpSpPr>
          <p:grpSpPr>
            <a:xfrm>
              <a:off x="3976722" y="4210637"/>
              <a:ext cx="2129438" cy="732783"/>
              <a:chOff x="3855157" y="4667259"/>
              <a:chExt cx="2129438" cy="732783"/>
            </a:xfrm>
          </p:grpSpPr>
          <p:sp>
            <p:nvSpPr>
              <p:cNvPr id="14" name="平行四边形 13">
                <a:extLst>
                  <a:ext uri="{FF2B5EF4-FFF2-40B4-BE49-F238E27FC236}">
                    <a16:creationId xmlns:a16="http://schemas.microsoft.com/office/drawing/2014/main" id="{DA8BCECB-55C6-6DD6-3D58-00937D96DC60}"/>
                  </a:ext>
                </a:extLst>
              </p:cNvPr>
              <p:cNvSpPr/>
              <p:nvPr/>
            </p:nvSpPr>
            <p:spPr>
              <a:xfrm>
                <a:off x="3855157" y="5035017"/>
                <a:ext cx="1740772" cy="365025"/>
              </a:xfrm>
              <a:prstGeom prst="parallelogram">
                <a:avLst>
                  <a:gd name="adj" fmla="val 107759"/>
                </a:avLst>
              </a:prstGeom>
              <a:solidFill>
                <a:schemeClr val="bg1">
                  <a:alpha val="70000"/>
                </a:schemeClr>
              </a:solidFill>
              <a:ln w="9525">
                <a:solidFill>
                  <a:schemeClr val="tx1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Cambria Math" panose="02040503050406030204" pitchFamily="18" charset="0"/>
                </a:endParaRPr>
              </a:p>
            </p:txBody>
          </p:sp>
          <p:sp>
            <p:nvSpPr>
              <p:cNvPr id="15" name="平行四边形 14">
                <a:extLst>
                  <a:ext uri="{FF2B5EF4-FFF2-40B4-BE49-F238E27FC236}">
                    <a16:creationId xmlns:a16="http://schemas.microsoft.com/office/drawing/2014/main" id="{FDD2667F-8317-D0CD-0224-A697F7EFBD4D}"/>
                  </a:ext>
                </a:extLst>
              </p:cNvPr>
              <p:cNvSpPr/>
              <p:nvPr/>
            </p:nvSpPr>
            <p:spPr>
              <a:xfrm>
                <a:off x="4243823" y="4667259"/>
                <a:ext cx="1740772" cy="373613"/>
              </a:xfrm>
              <a:prstGeom prst="parallelogram">
                <a:avLst>
                  <a:gd name="adj" fmla="val 107759"/>
                </a:avLst>
              </a:prstGeom>
              <a:gradFill>
                <a:gsLst>
                  <a:gs pos="0">
                    <a:srgbClr val="CC1C2C"/>
                  </a:gs>
                  <a:gs pos="100000">
                    <a:srgbClr val="3F8BBC"/>
                  </a:gs>
                </a:gsLst>
                <a:lin ang="3000000" scaled="0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Cambria Math" panose="02040503050406030204" pitchFamily="18" charset="0"/>
                </a:endParaRPr>
              </a:p>
            </p:txBody>
          </p:sp>
        </p:grp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B638A230-FBA8-8350-2BA4-3202BFF9E34D}"/>
              </a:ext>
            </a:extLst>
          </p:cNvPr>
          <p:cNvGrpSpPr/>
          <p:nvPr/>
        </p:nvGrpSpPr>
        <p:grpSpPr>
          <a:xfrm>
            <a:off x="9211425" y="2923488"/>
            <a:ext cx="1953639" cy="1268397"/>
            <a:chOff x="6346294" y="2979830"/>
            <a:chExt cx="2071855" cy="1357473"/>
          </a:xfrm>
        </p:grpSpPr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27A4D326-C7AD-4A88-2025-269C6094D75C}"/>
                </a:ext>
              </a:extLst>
            </p:cNvPr>
            <p:cNvGrpSpPr/>
            <p:nvPr/>
          </p:nvGrpSpPr>
          <p:grpSpPr>
            <a:xfrm>
              <a:off x="6349574" y="3594084"/>
              <a:ext cx="2068575" cy="743219"/>
              <a:chOff x="6391716" y="3581758"/>
              <a:chExt cx="2068575" cy="743219"/>
            </a:xfrm>
          </p:grpSpPr>
          <p:sp>
            <p:nvSpPr>
              <p:cNvPr id="65" name="平行四边形 64">
                <a:extLst>
                  <a:ext uri="{FF2B5EF4-FFF2-40B4-BE49-F238E27FC236}">
                    <a16:creationId xmlns:a16="http://schemas.microsoft.com/office/drawing/2014/main" id="{047B0ED2-56D4-7F28-A724-F8C2B78E0266}"/>
                  </a:ext>
                </a:extLst>
              </p:cNvPr>
              <p:cNvSpPr/>
              <p:nvPr/>
            </p:nvSpPr>
            <p:spPr>
              <a:xfrm>
                <a:off x="6786278" y="3581758"/>
                <a:ext cx="1674013" cy="373612"/>
              </a:xfrm>
              <a:prstGeom prst="parallelogram">
                <a:avLst>
                  <a:gd name="adj" fmla="val 107759"/>
                </a:avLst>
              </a:prstGeom>
              <a:gradFill>
                <a:gsLst>
                  <a:gs pos="100000">
                    <a:srgbClr val="BB7791"/>
                  </a:gs>
                  <a:gs pos="0">
                    <a:srgbClr val="DB141F"/>
                  </a:gs>
                </a:gsLst>
                <a:lin ang="3600000" scaled="0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Cambria Math" panose="02040503050406030204" pitchFamily="18" charset="0"/>
                </a:endParaRPr>
              </a:p>
            </p:txBody>
          </p:sp>
          <p:sp>
            <p:nvSpPr>
              <p:cNvPr id="78" name="平行四边形 77">
                <a:extLst>
                  <a:ext uri="{FF2B5EF4-FFF2-40B4-BE49-F238E27FC236}">
                    <a16:creationId xmlns:a16="http://schemas.microsoft.com/office/drawing/2014/main" id="{FA9132D7-AF45-4717-8C53-D7C436F684B4}"/>
                  </a:ext>
                </a:extLst>
              </p:cNvPr>
              <p:cNvSpPr/>
              <p:nvPr/>
            </p:nvSpPr>
            <p:spPr>
              <a:xfrm>
                <a:off x="6391716" y="3951365"/>
                <a:ext cx="1674013" cy="373612"/>
              </a:xfrm>
              <a:prstGeom prst="parallelogram">
                <a:avLst>
                  <a:gd name="adj" fmla="val 107759"/>
                </a:avLst>
              </a:prstGeom>
              <a:gradFill>
                <a:gsLst>
                  <a:gs pos="0">
                    <a:srgbClr val="70965B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3000000" scaled="0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Cambria Math" panose="02040503050406030204" pitchFamily="18" charset="0"/>
                </a:endParaRPr>
              </a:p>
            </p:txBody>
          </p:sp>
        </p:grp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A0F29608-AC27-E016-0652-173479374112}"/>
                </a:ext>
              </a:extLst>
            </p:cNvPr>
            <p:cNvGrpSpPr/>
            <p:nvPr/>
          </p:nvGrpSpPr>
          <p:grpSpPr>
            <a:xfrm>
              <a:off x="6346294" y="2979830"/>
              <a:ext cx="2068291" cy="726105"/>
              <a:chOff x="6346294" y="2979830"/>
              <a:chExt cx="2068291" cy="726105"/>
            </a:xfrm>
          </p:grpSpPr>
          <p:sp>
            <p:nvSpPr>
              <p:cNvPr id="38" name="平行四边形 37">
                <a:extLst>
                  <a:ext uri="{FF2B5EF4-FFF2-40B4-BE49-F238E27FC236}">
                    <a16:creationId xmlns:a16="http://schemas.microsoft.com/office/drawing/2014/main" id="{F761BC86-CF7E-1723-4062-598BC6985DD3}"/>
                  </a:ext>
                </a:extLst>
              </p:cNvPr>
              <p:cNvSpPr/>
              <p:nvPr/>
            </p:nvSpPr>
            <p:spPr>
              <a:xfrm>
                <a:off x="6346294" y="2979830"/>
                <a:ext cx="1416939" cy="726105"/>
              </a:xfrm>
              <a:prstGeom prst="parallelogram">
                <a:avLst>
                  <a:gd name="adj" fmla="val 107759"/>
                </a:avLst>
              </a:prstGeom>
              <a:solidFill>
                <a:schemeClr val="bg1">
                  <a:alpha val="7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Cambria Math" panose="02040503050406030204" pitchFamily="18" charset="0"/>
                </a:endParaRPr>
              </a:p>
            </p:txBody>
          </p:sp>
          <p:sp>
            <p:nvSpPr>
              <p:cNvPr id="40" name="平行四边形 39">
                <a:extLst>
                  <a:ext uri="{FF2B5EF4-FFF2-40B4-BE49-F238E27FC236}">
                    <a16:creationId xmlns:a16="http://schemas.microsoft.com/office/drawing/2014/main" id="{9A10AA87-1981-5145-7571-387FD3A5EB69}"/>
                  </a:ext>
                </a:extLst>
              </p:cNvPr>
              <p:cNvSpPr/>
              <p:nvPr/>
            </p:nvSpPr>
            <p:spPr>
              <a:xfrm>
                <a:off x="6978148" y="2979830"/>
                <a:ext cx="1436437" cy="726105"/>
              </a:xfrm>
              <a:prstGeom prst="parallelogram">
                <a:avLst>
                  <a:gd name="adj" fmla="val 107759"/>
                </a:avLst>
              </a:prstGeom>
              <a:gradFill>
                <a:gsLst>
                  <a:gs pos="100000">
                    <a:srgbClr val="4476C4">
                      <a:alpha val="70000"/>
                    </a:srgbClr>
                  </a:gs>
                  <a:gs pos="0">
                    <a:srgbClr val="E7BE20"/>
                  </a:gs>
                </a:gsLst>
                <a:lin ang="16200000" scaled="0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Cambria Math" panose="02040503050406030204" pitchFamily="18" charset="0"/>
                </a:endParaRPr>
              </a:p>
            </p:txBody>
          </p:sp>
        </p:grpSp>
      </p:grpSp>
      <p:grpSp>
        <p:nvGrpSpPr>
          <p:cNvPr id="87" name="组合 86">
            <a:extLst>
              <a:ext uri="{FF2B5EF4-FFF2-40B4-BE49-F238E27FC236}">
                <a16:creationId xmlns:a16="http://schemas.microsoft.com/office/drawing/2014/main" id="{C8084900-2273-24B8-D500-B40165CCCFC8}"/>
              </a:ext>
            </a:extLst>
          </p:cNvPr>
          <p:cNvGrpSpPr/>
          <p:nvPr/>
        </p:nvGrpSpPr>
        <p:grpSpPr>
          <a:xfrm>
            <a:off x="9211425" y="4595314"/>
            <a:ext cx="1963483" cy="1240077"/>
            <a:chOff x="6634637" y="4114643"/>
            <a:chExt cx="2144258" cy="1354250"/>
          </a:xfrm>
        </p:grpSpPr>
        <p:grpSp>
          <p:nvGrpSpPr>
            <p:cNvPr id="88" name="组合 87">
              <a:extLst>
                <a:ext uri="{FF2B5EF4-FFF2-40B4-BE49-F238E27FC236}">
                  <a16:creationId xmlns:a16="http://schemas.microsoft.com/office/drawing/2014/main" id="{057C3B7B-CFB3-4660-D799-AE58799668ED}"/>
                </a:ext>
              </a:extLst>
            </p:cNvPr>
            <p:cNvGrpSpPr/>
            <p:nvPr/>
          </p:nvGrpSpPr>
          <p:grpSpPr>
            <a:xfrm>
              <a:off x="6645613" y="4721666"/>
              <a:ext cx="2133282" cy="747227"/>
              <a:chOff x="7487757" y="5986194"/>
              <a:chExt cx="2133282" cy="747227"/>
            </a:xfrm>
          </p:grpSpPr>
          <p:sp>
            <p:nvSpPr>
              <p:cNvPr id="92" name="平行四边形 91">
                <a:extLst>
                  <a:ext uri="{FF2B5EF4-FFF2-40B4-BE49-F238E27FC236}">
                    <a16:creationId xmlns:a16="http://schemas.microsoft.com/office/drawing/2014/main" id="{DCD184D0-BA45-F98D-15D6-8B9385B8814C}"/>
                  </a:ext>
                </a:extLst>
              </p:cNvPr>
              <p:cNvSpPr/>
              <p:nvPr/>
            </p:nvSpPr>
            <p:spPr>
              <a:xfrm>
                <a:off x="8143249" y="5986194"/>
                <a:ext cx="1477790" cy="747223"/>
              </a:xfrm>
              <a:prstGeom prst="parallelogram">
                <a:avLst>
                  <a:gd name="adj" fmla="val 107759"/>
                </a:avLst>
              </a:prstGeom>
              <a:gradFill>
                <a:gsLst>
                  <a:gs pos="0">
                    <a:srgbClr val="437BC3"/>
                  </a:gs>
                  <a:gs pos="97000">
                    <a:srgbClr val="BEBB2B"/>
                  </a:gs>
                </a:gsLst>
                <a:lin ang="5400000" scaled="0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Cambria Math" panose="02040503050406030204" pitchFamily="18" charset="0"/>
                </a:endParaRPr>
              </a:p>
            </p:txBody>
          </p:sp>
          <p:sp>
            <p:nvSpPr>
              <p:cNvPr id="93" name="平行四边形 92">
                <a:extLst>
                  <a:ext uri="{FF2B5EF4-FFF2-40B4-BE49-F238E27FC236}">
                    <a16:creationId xmlns:a16="http://schemas.microsoft.com/office/drawing/2014/main" id="{DF1061E4-9C96-CA51-E062-BFEED4C599A0}"/>
                  </a:ext>
                </a:extLst>
              </p:cNvPr>
              <p:cNvSpPr/>
              <p:nvPr/>
            </p:nvSpPr>
            <p:spPr>
              <a:xfrm>
                <a:off x="7487757" y="5986197"/>
                <a:ext cx="1455422" cy="747224"/>
              </a:xfrm>
              <a:prstGeom prst="parallelogram">
                <a:avLst>
                  <a:gd name="adj" fmla="val 107759"/>
                </a:avLst>
              </a:prstGeom>
              <a:gradFill>
                <a:gsLst>
                  <a:gs pos="0">
                    <a:srgbClr val="EC0A10"/>
                  </a:gs>
                  <a:gs pos="100000">
                    <a:srgbClr val="839F60"/>
                  </a:gs>
                </a:gsLst>
                <a:lin ang="6600000" scaled="0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Cambria Math" panose="02040503050406030204" pitchFamily="18" charset="0"/>
                </a:endParaRPr>
              </a:p>
            </p:txBody>
          </p:sp>
        </p:grpSp>
        <p:grpSp>
          <p:nvGrpSpPr>
            <p:cNvPr id="89" name="组合 88">
              <a:extLst>
                <a:ext uri="{FF2B5EF4-FFF2-40B4-BE49-F238E27FC236}">
                  <a16:creationId xmlns:a16="http://schemas.microsoft.com/office/drawing/2014/main" id="{697A9DFF-25CE-7950-5AA3-C91AB4478234}"/>
                </a:ext>
              </a:extLst>
            </p:cNvPr>
            <p:cNvGrpSpPr/>
            <p:nvPr/>
          </p:nvGrpSpPr>
          <p:grpSpPr>
            <a:xfrm>
              <a:off x="6634637" y="4114643"/>
              <a:ext cx="2140733" cy="726107"/>
              <a:chOff x="9318943" y="4945418"/>
              <a:chExt cx="2140733" cy="726107"/>
            </a:xfrm>
          </p:grpSpPr>
          <p:sp>
            <p:nvSpPr>
              <p:cNvPr id="90" name="平行四边形 89">
                <a:extLst>
                  <a:ext uri="{FF2B5EF4-FFF2-40B4-BE49-F238E27FC236}">
                    <a16:creationId xmlns:a16="http://schemas.microsoft.com/office/drawing/2014/main" id="{F9E5B0F3-B2DA-EDDE-0F84-60C140CB0958}"/>
                  </a:ext>
                </a:extLst>
              </p:cNvPr>
              <p:cNvSpPr/>
              <p:nvPr/>
            </p:nvSpPr>
            <p:spPr>
              <a:xfrm>
                <a:off x="9710458" y="4945418"/>
                <a:ext cx="1749218" cy="363053"/>
              </a:xfrm>
              <a:prstGeom prst="parallelogram">
                <a:avLst>
                  <a:gd name="adj" fmla="val 107759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Cambria Math" panose="02040503050406030204" pitchFamily="18" charset="0"/>
                </a:endParaRPr>
              </a:p>
            </p:txBody>
          </p:sp>
          <p:sp>
            <p:nvSpPr>
              <p:cNvPr id="91" name="平行四边形 90">
                <a:extLst>
                  <a:ext uri="{FF2B5EF4-FFF2-40B4-BE49-F238E27FC236}">
                    <a16:creationId xmlns:a16="http://schemas.microsoft.com/office/drawing/2014/main" id="{26AABE3F-030F-C081-889B-C916DF652077}"/>
                  </a:ext>
                </a:extLst>
              </p:cNvPr>
              <p:cNvSpPr/>
              <p:nvPr/>
            </p:nvSpPr>
            <p:spPr>
              <a:xfrm>
                <a:off x="9318943" y="5308471"/>
                <a:ext cx="1749218" cy="363054"/>
              </a:xfrm>
              <a:prstGeom prst="parallelogram">
                <a:avLst>
                  <a:gd name="adj" fmla="val 107759"/>
                </a:avLst>
              </a:prstGeom>
              <a:gradFill>
                <a:gsLst>
                  <a:gs pos="0">
                    <a:srgbClr val="EDF609">
                      <a:alpha val="70000"/>
                    </a:srgbClr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</a:gsLst>
                <a:lin ang="3600000" scaled="0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Cambria Math" panose="02040503050406030204" pitchFamily="18" charset="0"/>
                </a:endParaRPr>
              </a:p>
            </p:txBody>
          </p:sp>
        </p:grpSp>
      </p:grp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C028FFCD-FCC0-3D04-F3DB-EBE8DE431857}"/>
              </a:ext>
            </a:extLst>
          </p:cNvPr>
          <p:cNvGrpSpPr/>
          <p:nvPr/>
        </p:nvGrpSpPr>
        <p:grpSpPr>
          <a:xfrm>
            <a:off x="4838007" y="4581155"/>
            <a:ext cx="1970210" cy="1242741"/>
            <a:chOff x="6459744" y="3050439"/>
            <a:chExt cx="2116815" cy="1363379"/>
          </a:xfrm>
        </p:grpSpPr>
        <p:grpSp>
          <p:nvGrpSpPr>
            <p:cNvPr id="95" name="组合 94">
              <a:extLst>
                <a:ext uri="{FF2B5EF4-FFF2-40B4-BE49-F238E27FC236}">
                  <a16:creationId xmlns:a16="http://schemas.microsoft.com/office/drawing/2014/main" id="{E0FDDBCF-0158-C64E-509E-1DF9BD109855}"/>
                </a:ext>
              </a:extLst>
            </p:cNvPr>
            <p:cNvGrpSpPr/>
            <p:nvPr/>
          </p:nvGrpSpPr>
          <p:grpSpPr>
            <a:xfrm>
              <a:off x="6464254" y="3692393"/>
              <a:ext cx="2111156" cy="721425"/>
              <a:chOff x="6359375" y="3579764"/>
              <a:chExt cx="2111156" cy="721425"/>
            </a:xfrm>
          </p:grpSpPr>
          <p:sp>
            <p:nvSpPr>
              <p:cNvPr id="99" name="平行四边形 98">
                <a:extLst>
                  <a:ext uri="{FF2B5EF4-FFF2-40B4-BE49-F238E27FC236}">
                    <a16:creationId xmlns:a16="http://schemas.microsoft.com/office/drawing/2014/main" id="{8C0120D0-95A3-3782-E105-54919E366370}"/>
                  </a:ext>
                </a:extLst>
              </p:cNvPr>
              <p:cNvSpPr/>
              <p:nvPr/>
            </p:nvSpPr>
            <p:spPr>
              <a:xfrm>
                <a:off x="6729759" y="3579764"/>
                <a:ext cx="1740772" cy="373612"/>
              </a:xfrm>
              <a:prstGeom prst="parallelogram">
                <a:avLst>
                  <a:gd name="adj" fmla="val 107759"/>
                </a:avLst>
              </a:prstGeom>
              <a:gradFill>
                <a:gsLst>
                  <a:gs pos="66000">
                    <a:srgbClr val="3F8CBB"/>
                  </a:gs>
                  <a:gs pos="100000">
                    <a:srgbClr val="3E8EBA"/>
                  </a:gs>
                  <a:gs pos="0">
                    <a:srgbClr val="FF8E72"/>
                  </a:gs>
                </a:gsLst>
                <a:lin ang="3600000" scaled="0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Cambria Math" panose="02040503050406030204" pitchFamily="18" charset="0"/>
                </a:endParaRPr>
              </a:p>
            </p:txBody>
          </p:sp>
          <p:sp>
            <p:nvSpPr>
              <p:cNvPr id="100" name="平行四边形 99">
                <a:extLst>
                  <a:ext uri="{FF2B5EF4-FFF2-40B4-BE49-F238E27FC236}">
                    <a16:creationId xmlns:a16="http://schemas.microsoft.com/office/drawing/2014/main" id="{BCD3B8C6-CDC7-F7E9-EEF4-CE46363217B3}"/>
                  </a:ext>
                </a:extLst>
              </p:cNvPr>
              <p:cNvSpPr/>
              <p:nvPr/>
            </p:nvSpPr>
            <p:spPr>
              <a:xfrm>
                <a:off x="6359375" y="3927577"/>
                <a:ext cx="1740772" cy="373612"/>
              </a:xfrm>
              <a:prstGeom prst="parallelogram">
                <a:avLst>
                  <a:gd name="adj" fmla="val 107759"/>
                </a:avLst>
              </a:prstGeom>
              <a:gradFill>
                <a:gsLst>
                  <a:gs pos="0">
                    <a:srgbClr val="6E975E"/>
                  </a:gs>
                  <a:gs pos="100000">
                    <a:srgbClr val="CDBB26"/>
                  </a:gs>
                </a:gsLst>
                <a:lin ang="3600000" scaled="0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Cambria Math" panose="02040503050406030204" pitchFamily="18" charset="0"/>
                </a:endParaRPr>
              </a:p>
            </p:txBody>
          </p:sp>
        </p:grpSp>
        <p:grpSp>
          <p:nvGrpSpPr>
            <p:cNvPr id="96" name="组合 95">
              <a:extLst>
                <a:ext uri="{FF2B5EF4-FFF2-40B4-BE49-F238E27FC236}">
                  <a16:creationId xmlns:a16="http://schemas.microsoft.com/office/drawing/2014/main" id="{C469CD6C-D832-D9B2-8B63-C031CE99AE9D}"/>
                </a:ext>
              </a:extLst>
            </p:cNvPr>
            <p:cNvGrpSpPr/>
            <p:nvPr/>
          </p:nvGrpSpPr>
          <p:grpSpPr>
            <a:xfrm>
              <a:off x="6459744" y="3050439"/>
              <a:ext cx="2116815" cy="726109"/>
              <a:chOff x="6123124" y="2712995"/>
              <a:chExt cx="2116815" cy="726109"/>
            </a:xfrm>
          </p:grpSpPr>
          <p:sp>
            <p:nvSpPr>
              <p:cNvPr id="97" name="平行四边形 96">
                <a:extLst>
                  <a:ext uri="{FF2B5EF4-FFF2-40B4-BE49-F238E27FC236}">
                    <a16:creationId xmlns:a16="http://schemas.microsoft.com/office/drawing/2014/main" id="{79B7B121-0A6A-9107-E446-396AEA71033D}"/>
                  </a:ext>
                </a:extLst>
              </p:cNvPr>
              <p:cNvSpPr/>
              <p:nvPr/>
            </p:nvSpPr>
            <p:spPr>
              <a:xfrm>
                <a:off x="6123124" y="2713000"/>
                <a:ext cx="1453896" cy="726104"/>
              </a:xfrm>
              <a:prstGeom prst="parallelogram">
                <a:avLst>
                  <a:gd name="adj" fmla="val 107759"/>
                </a:avLst>
              </a:prstGeom>
              <a:gradFill>
                <a:gsLst>
                  <a:gs pos="0">
                    <a:srgbClr val="F1080C">
                      <a:alpha val="70000"/>
                    </a:srgbClr>
                  </a:gs>
                  <a:gs pos="100000">
                    <a:srgbClr val="8DA25F">
                      <a:alpha val="70000"/>
                    </a:srgbClr>
                  </a:gs>
                </a:gsLst>
                <a:lin ang="4800000" scaled="0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Cambria Math" panose="02040503050406030204" pitchFamily="18" charset="0"/>
                </a:endParaRPr>
              </a:p>
            </p:txBody>
          </p:sp>
          <p:sp>
            <p:nvSpPr>
              <p:cNvPr id="98" name="平行四边形 97">
                <a:extLst>
                  <a:ext uri="{FF2B5EF4-FFF2-40B4-BE49-F238E27FC236}">
                    <a16:creationId xmlns:a16="http://schemas.microsoft.com/office/drawing/2014/main" id="{7843E5AE-90F0-037B-F936-CBF46D0DBD35}"/>
                  </a:ext>
                </a:extLst>
              </p:cNvPr>
              <p:cNvSpPr/>
              <p:nvPr/>
            </p:nvSpPr>
            <p:spPr>
              <a:xfrm>
                <a:off x="6795660" y="2712995"/>
                <a:ext cx="1444279" cy="726105"/>
              </a:xfrm>
              <a:prstGeom prst="parallelogram">
                <a:avLst>
                  <a:gd name="adj" fmla="val 107759"/>
                </a:avLst>
              </a:prstGeom>
              <a:solidFill>
                <a:schemeClr val="bg1">
                  <a:alpha val="7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Cambria Math" panose="02040503050406030204" pitchFamily="18" charset="0"/>
                </a:endParaRPr>
              </a:p>
            </p:txBody>
          </p:sp>
        </p:grpSp>
      </p:grpSp>
      <p:sp>
        <p:nvSpPr>
          <p:cNvPr id="103" name="内容占位符 2">
            <a:extLst>
              <a:ext uri="{FF2B5EF4-FFF2-40B4-BE49-F238E27FC236}">
                <a16:creationId xmlns:a16="http://schemas.microsoft.com/office/drawing/2014/main" id="{E7D69860-80DE-C832-1662-F29F5740EE42}"/>
              </a:ext>
            </a:extLst>
          </p:cNvPr>
          <p:cNvSpPr txBox="1">
            <a:spLocks/>
          </p:cNvSpPr>
          <p:nvPr/>
        </p:nvSpPr>
        <p:spPr>
          <a:xfrm>
            <a:off x="3272870" y="6146918"/>
            <a:ext cx="78888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Regions’ supporting relationships and layer configurations</a:t>
            </a:r>
            <a:endParaRPr lang="zh-CN" altLang="en-US" dirty="0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B6468A-E8FA-9E4B-2B52-945B24BDC7E6}"/>
              </a:ext>
            </a:extLst>
          </p:cNvPr>
          <p:cNvGrpSpPr/>
          <p:nvPr/>
        </p:nvGrpSpPr>
        <p:grpSpPr>
          <a:xfrm>
            <a:off x="1236972" y="3767001"/>
            <a:ext cx="1346364" cy="1321517"/>
            <a:chOff x="245386" y="960119"/>
            <a:chExt cx="1105670" cy="1085265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258ADFB6-BD4B-C3E6-B24A-726D1F28A174}"/>
                </a:ext>
              </a:extLst>
            </p:cNvPr>
            <p:cNvSpPr/>
            <p:nvPr/>
          </p:nvSpPr>
          <p:spPr>
            <a:xfrm>
              <a:off x="245386" y="960119"/>
              <a:ext cx="552389" cy="1085265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99000">
                  <a:schemeClr val="accent5">
                    <a:lumMod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Cambria Math" panose="02040503050406030204" pitchFamily="18" charset="0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73F08A4F-D624-5856-632A-966EC61F6E53}"/>
                </a:ext>
              </a:extLst>
            </p:cNvPr>
            <p:cNvSpPr/>
            <p:nvPr/>
          </p:nvSpPr>
          <p:spPr>
            <a:xfrm>
              <a:off x="797775" y="960119"/>
              <a:ext cx="552389" cy="1085265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rgbClr val="00B05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Cambria Math" panose="02040503050406030204" pitchFamily="18" charset="0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57B055ED-1205-4809-FB8A-CB58339BE785}"/>
                </a:ext>
              </a:extLst>
            </p:cNvPr>
            <p:cNvSpPr txBox="1"/>
            <p:nvPr/>
          </p:nvSpPr>
          <p:spPr>
            <a:xfrm>
              <a:off x="330002" y="1044693"/>
              <a:ext cx="403768" cy="32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i="1" dirty="0">
                  <a:latin typeface="Cambria Math" panose="02040503050406030204" pitchFamily="18" charset="0"/>
                  <a:ea typeface="Cambria Math" panose="02040503050406030204" pitchFamily="18" charset="0"/>
                  <a:cs typeface="Linux Libertine" panose="02000503000000000000" pitchFamily="2" charset="0"/>
                </a:rPr>
                <a:t>R</a:t>
              </a:r>
              <a:r>
                <a:rPr lang="en-US" altLang="zh-CN" sz="2000" i="1" baseline="-25000" dirty="0">
                  <a:latin typeface="Cambria Math" panose="02040503050406030204" pitchFamily="18" charset="0"/>
                  <a:ea typeface="Cambria Math" panose="02040503050406030204" pitchFamily="18" charset="0"/>
                  <a:cs typeface="Linux Libertine" panose="02000503000000000000" pitchFamily="2" charset="0"/>
                </a:rPr>
                <a:t>a</a:t>
              </a:r>
              <a:endParaRPr lang="zh-CN" altLang="en-US" sz="2000" i="1" baseline="-25000" dirty="0">
                <a:latin typeface="Cambria Math" panose="02040503050406030204" pitchFamily="18" charset="0"/>
                <a:cs typeface="Linux Libertine" panose="02000503000000000000" pitchFamily="2" charset="0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6464B500-9497-B710-9875-DA9406A3FAB1}"/>
                </a:ext>
              </a:extLst>
            </p:cNvPr>
            <p:cNvSpPr txBox="1"/>
            <p:nvPr/>
          </p:nvSpPr>
          <p:spPr>
            <a:xfrm>
              <a:off x="882391" y="1044693"/>
              <a:ext cx="403768" cy="32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i="1" dirty="0">
                  <a:latin typeface="Cambria Math" panose="02040503050406030204" pitchFamily="18" charset="0"/>
                  <a:ea typeface="Cambria Math" panose="02040503050406030204" pitchFamily="18" charset="0"/>
                  <a:cs typeface="Linux Libertine" panose="02000503000000000000" pitchFamily="2" charset="0"/>
                </a:rPr>
                <a:t>R</a:t>
              </a:r>
              <a:r>
                <a:rPr lang="en-US" altLang="zh-CN" sz="2000" i="1" baseline="-25000" dirty="0">
                  <a:latin typeface="Cambria Math" panose="02040503050406030204" pitchFamily="18" charset="0"/>
                  <a:ea typeface="Cambria Math" panose="02040503050406030204" pitchFamily="18" charset="0"/>
                  <a:cs typeface="Linux Libertine" panose="02000503000000000000" pitchFamily="2" charset="0"/>
                </a:rPr>
                <a:t>b</a:t>
              </a:r>
              <a:endParaRPr lang="zh-CN" altLang="en-US" sz="2000" i="1" baseline="-25000" dirty="0">
                <a:latin typeface="Cambria Math" panose="02040503050406030204" pitchFamily="18" charset="0"/>
                <a:cs typeface="Linux Libertine" panose="02000503000000000000" pitchFamily="2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009734B1-4D26-BB8B-D9C8-B8ECC1CE6D5E}"/>
                </a:ext>
              </a:extLst>
            </p:cNvPr>
            <p:cNvSpPr/>
            <p:nvPr/>
          </p:nvSpPr>
          <p:spPr>
            <a:xfrm>
              <a:off x="247860" y="1498600"/>
              <a:ext cx="1103196" cy="544652"/>
            </a:xfrm>
            <a:prstGeom prst="rect">
              <a:avLst/>
            </a:prstGeom>
            <a:gradFill>
              <a:gsLst>
                <a:gs pos="0">
                  <a:schemeClr val="accent6">
                    <a:alpha val="70000"/>
                  </a:schemeClr>
                </a:gs>
                <a:gs pos="100000">
                  <a:schemeClr val="accent4">
                    <a:alpha val="80000"/>
                  </a:schemeClr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Cambria Math" panose="02040503050406030204" pitchFamily="18" charset="0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7AC417DC-BEA0-1F73-D236-CF98A4CDC2ED}"/>
                </a:ext>
              </a:extLst>
            </p:cNvPr>
            <p:cNvSpPr txBox="1"/>
            <p:nvPr/>
          </p:nvSpPr>
          <p:spPr>
            <a:xfrm>
              <a:off x="882391" y="1552478"/>
              <a:ext cx="403768" cy="32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i="1" dirty="0" err="1">
                  <a:latin typeface="Cambria Math" panose="02040503050406030204" pitchFamily="18" charset="0"/>
                  <a:ea typeface="Cambria Math" panose="02040503050406030204" pitchFamily="18" charset="0"/>
                  <a:cs typeface="Linux Libertine" panose="02000503000000000000" pitchFamily="2" charset="0"/>
                </a:rPr>
                <a:t>R</a:t>
              </a:r>
              <a:r>
                <a:rPr lang="en-US" altLang="zh-CN" sz="2000" i="1" baseline="-25000" dirty="0" err="1">
                  <a:latin typeface="Cambria Math" panose="02040503050406030204" pitchFamily="18" charset="0"/>
                  <a:ea typeface="Cambria Math" panose="02040503050406030204" pitchFamily="18" charset="0"/>
                  <a:cs typeface="Linux Libertine" panose="02000503000000000000" pitchFamily="2" charset="0"/>
                </a:rPr>
                <a:t>c</a:t>
              </a:r>
              <a:endParaRPr lang="zh-CN" altLang="en-US" sz="2000" i="1" baseline="-25000" dirty="0">
                <a:latin typeface="Cambria Math" panose="02040503050406030204" pitchFamily="18" charset="0"/>
                <a:cs typeface="Linux Libertine" panose="02000503000000000000" pitchFamily="2" charset="0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CDEFAEFB-8DFB-BD46-4C65-64984A5C4B9A}"/>
                </a:ext>
              </a:extLst>
            </p:cNvPr>
            <p:cNvSpPr txBox="1"/>
            <p:nvPr/>
          </p:nvSpPr>
          <p:spPr>
            <a:xfrm>
              <a:off x="309385" y="1561078"/>
              <a:ext cx="403768" cy="32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i="1" dirty="0">
                  <a:latin typeface="Cambria Math" panose="02040503050406030204" pitchFamily="18" charset="0"/>
                  <a:ea typeface="Cambria Math" panose="02040503050406030204" pitchFamily="18" charset="0"/>
                  <a:cs typeface="Linux Libertine" panose="02000503000000000000" pitchFamily="2" charset="0"/>
                </a:rPr>
                <a:t>R</a:t>
              </a:r>
              <a:r>
                <a:rPr lang="en-US" altLang="zh-CN" sz="2000" i="1" baseline="-25000" dirty="0">
                  <a:latin typeface="Cambria Math" panose="02040503050406030204" pitchFamily="18" charset="0"/>
                  <a:ea typeface="Cambria Math" panose="02040503050406030204" pitchFamily="18" charset="0"/>
                  <a:cs typeface="Linux Libertine" panose="02000503000000000000" pitchFamily="2" charset="0"/>
                </a:rPr>
                <a:t>d</a:t>
              </a:r>
              <a:endParaRPr lang="zh-CN" altLang="en-US" sz="2000" i="1" baseline="-25000" dirty="0">
                <a:latin typeface="Cambria Math" panose="02040503050406030204" pitchFamily="18" charset="0"/>
                <a:cs typeface="Linux Libertine" panose="02000503000000000000" pitchFamily="2" charset="0"/>
              </a:endParaRPr>
            </a:p>
          </p:txBody>
        </p:sp>
      </p:grpSp>
      <p:grpSp>
        <p:nvGrpSpPr>
          <p:cNvPr id="108" name="组合 107">
            <a:extLst>
              <a:ext uri="{FF2B5EF4-FFF2-40B4-BE49-F238E27FC236}">
                <a16:creationId xmlns:a16="http://schemas.microsoft.com/office/drawing/2014/main" id="{724B6E16-8404-2D42-10EA-F929991C85FA}"/>
              </a:ext>
            </a:extLst>
          </p:cNvPr>
          <p:cNvGrpSpPr/>
          <p:nvPr/>
        </p:nvGrpSpPr>
        <p:grpSpPr>
          <a:xfrm>
            <a:off x="3278650" y="3044787"/>
            <a:ext cx="1180511" cy="1158725"/>
            <a:chOff x="3278650" y="2955887"/>
            <a:chExt cx="1180511" cy="1158725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91E8718D-E717-8D4E-38B4-5A095EEA06B9}"/>
                </a:ext>
              </a:extLst>
            </p:cNvPr>
            <p:cNvGrpSpPr/>
            <p:nvPr/>
          </p:nvGrpSpPr>
          <p:grpSpPr>
            <a:xfrm>
              <a:off x="3278650" y="2955887"/>
              <a:ext cx="1180511" cy="1158725"/>
              <a:chOff x="245386" y="960119"/>
              <a:chExt cx="1105670" cy="1085265"/>
            </a:xfrm>
            <a:noFill/>
          </p:grpSpPr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7DF7BD65-C4C6-99DA-AAB6-9EE9A425536D}"/>
                  </a:ext>
                </a:extLst>
              </p:cNvPr>
              <p:cNvSpPr/>
              <p:nvPr/>
            </p:nvSpPr>
            <p:spPr>
              <a:xfrm>
                <a:off x="245386" y="960119"/>
                <a:ext cx="552389" cy="108526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Cambria Math" panose="02040503050406030204" pitchFamily="18" charset="0"/>
                </a:endParaRP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B1F0C120-A081-436F-3557-CB9E847DEFB1}"/>
                  </a:ext>
                </a:extLst>
              </p:cNvPr>
              <p:cNvSpPr/>
              <p:nvPr/>
            </p:nvSpPr>
            <p:spPr>
              <a:xfrm>
                <a:off x="797775" y="960119"/>
                <a:ext cx="552389" cy="108526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Cambria Math" panose="02040503050406030204" pitchFamily="18" charset="0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1A518BCB-5193-DC16-E7A3-73B2068A6569}"/>
                  </a:ext>
                </a:extLst>
              </p:cNvPr>
              <p:cNvSpPr txBox="1"/>
              <p:nvPr/>
            </p:nvSpPr>
            <p:spPr>
              <a:xfrm>
                <a:off x="312160" y="1044693"/>
                <a:ext cx="403768" cy="32858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R</a:t>
                </a:r>
                <a:r>
                  <a:rPr lang="en-US" altLang="zh-CN" sz="2000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a</a:t>
                </a:r>
                <a:endParaRPr lang="zh-CN" altLang="en-US" sz="2000" i="1" baseline="-25000" dirty="0">
                  <a:latin typeface="Cambria Math" panose="02040503050406030204" pitchFamily="18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0C4769BB-E853-0514-E6EA-DB58B32C60AF}"/>
                  </a:ext>
                </a:extLst>
              </p:cNvPr>
              <p:cNvSpPr txBox="1"/>
              <p:nvPr/>
            </p:nvSpPr>
            <p:spPr>
              <a:xfrm>
                <a:off x="882391" y="1044693"/>
                <a:ext cx="414398" cy="37474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R</a:t>
                </a:r>
                <a:r>
                  <a:rPr lang="en-US" altLang="zh-CN" sz="2000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b</a:t>
                </a:r>
                <a:endParaRPr lang="zh-CN" altLang="en-US" sz="2000" i="1" baseline="-25000" dirty="0">
                  <a:latin typeface="Cambria Math" panose="02040503050406030204" pitchFamily="18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4D988B31-20A2-37EA-DB84-4FCEF0747052}"/>
                  </a:ext>
                </a:extLst>
              </p:cNvPr>
              <p:cNvSpPr/>
              <p:nvPr/>
            </p:nvSpPr>
            <p:spPr>
              <a:xfrm>
                <a:off x="247860" y="1498600"/>
                <a:ext cx="1103196" cy="54465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Cambria Math" panose="02040503050406030204" pitchFamily="18" charset="0"/>
                </a:endParaRPr>
              </a:p>
            </p:txBody>
          </p:sp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79C0297F-2EDC-EDE7-64F0-EC3887A7C37D}"/>
                  </a:ext>
                </a:extLst>
              </p:cNvPr>
              <p:cNvSpPr txBox="1"/>
              <p:nvPr/>
            </p:nvSpPr>
            <p:spPr>
              <a:xfrm>
                <a:off x="882391" y="1552478"/>
                <a:ext cx="403768" cy="32858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i="1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R</a:t>
                </a:r>
                <a:r>
                  <a:rPr lang="en-US" altLang="zh-CN" sz="2000" i="1" baseline="-250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c</a:t>
                </a:r>
                <a:endParaRPr lang="zh-CN" altLang="en-US" sz="2000" i="1" baseline="-25000" dirty="0">
                  <a:latin typeface="Cambria Math" panose="02040503050406030204" pitchFamily="18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B9CA6EB7-8DAF-9564-7AF4-E02279E4208B}"/>
                  </a:ext>
                </a:extLst>
              </p:cNvPr>
              <p:cNvSpPr txBox="1"/>
              <p:nvPr/>
            </p:nvSpPr>
            <p:spPr>
              <a:xfrm>
                <a:off x="309385" y="1561078"/>
                <a:ext cx="403768" cy="32858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R</a:t>
                </a:r>
                <a:r>
                  <a:rPr lang="en-US" altLang="zh-CN" sz="2000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d</a:t>
                </a:r>
                <a:endParaRPr lang="zh-CN" altLang="en-US" sz="2000" i="1" baseline="-25000" dirty="0">
                  <a:latin typeface="Cambria Math" panose="02040503050406030204" pitchFamily="18" charset="0"/>
                  <a:cs typeface="Linux Libertine" panose="02000503000000000000" pitchFamily="2" charset="0"/>
                </a:endParaRPr>
              </a:p>
            </p:txBody>
          </p:sp>
        </p:grpSp>
        <p:cxnSp>
          <p:nvCxnSpPr>
            <p:cNvPr id="70" name="直接箭头连接符 69">
              <a:extLst>
                <a:ext uri="{FF2B5EF4-FFF2-40B4-BE49-F238E27FC236}">
                  <a16:creationId xmlns:a16="http://schemas.microsoft.com/office/drawing/2014/main" id="{784202DC-5DD7-B6D0-4FFC-C0E2F621A0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65493" y="3384308"/>
              <a:ext cx="0" cy="28706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箭头连接符 78">
              <a:extLst>
                <a:ext uri="{FF2B5EF4-FFF2-40B4-BE49-F238E27FC236}">
                  <a16:creationId xmlns:a16="http://schemas.microsoft.com/office/drawing/2014/main" id="{2DD6BED3-764E-0E3F-1959-0982346086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57539" y="3378175"/>
              <a:ext cx="0" cy="28706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组合 110">
            <a:extLst>
              <a:ext uri="{FF2B5EF4-FFF2-40B4-BE49-F238E27FC236}">
                <a16:creationId xmlns:a16="http://schemas.microsoft.com/office/drawing/2014/main" id="{D471AF73-FDFB-3495-4D08-7FBABA646FA4}"/>
              </a:ext>
            </a:extLst>
          </p:cNvPr>
          <p:cNvGrpSpPr/>
          <p:nvPr/>
        </p:nvGrpSpPr>
        <p:grpSpPr>
          <a:xfrm>
            <a:off x="7710521" y="4682919"/>
            <a:ext cx="1180511" cy="1158725"/>
            <a:chOff x="7710521" y="4619419"/>
            <a:chExt cx="1180511" cy="1158725"/>
          </a:xfrm>
        </p:grpSpPr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9FF0243C-1A88-BCAE-CC13-EB7ABE1A8913}"/>
                </a:ext>
              </a:extLst>
            </p:cNvPr>
            <p:cNvGrpSpPr/>
            <p:nvPr/>
          </p:nvGrpSpPr>
          <p:grpSpPr>
            <a:xfrm>
              <a:off x="7710521" y="4619419"/>
              <a:ext cx="1180511" cy="1158725"/>
              <a:chOff x="245386" y="960119"/>
              <a:chExt cx="1105670" cy="1085265"/>
            </a:xfrm>
            <a:noFill/>
          </p:grpSpPr>
          <p:sp>
            <p:nvSpPr>
              <p:cNvPr id="57" name="矩形 56">
                <a:extLst>
                  <a:ext uri="{FF2B5EF4-FFF2-40B4-BE49-F238E27FC236}">
                    <a16:creationId xmlns:a16="http://schemas.microsoft.com/office/drawing/2014/main" id="{6623F838-0912-9F4D-5B0C-C0C0C7EA42C3}"/>
                  </a:ext>
                </a:extLst>
              </p:cNvPr>
              <p:cNvSpPr/>
              <p:nvPr/>
            </p:nvSpPr>
            <p:spPr>
              <a:xfrm>
                <a:off x="245386" y="960119"/>
                <a:ext cx="552389" cy="108526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Cambria Math" panose="02040503050406030204" pitchFamily="18" charset="0"/>
                </a:endParaRPr>
              </a:p>
            </p:txBody>
          </p:sp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id="{1EA42FD5-0189-3144-858C-D55BBECF0B58}"/>
                  </a:ext>
                </a:extLst>
              </p:cNvPr>
              <p:cNvSpPr/>
              <p:nvPr/>
            </p:nvSpPr>
            <p:spPr>
              <a:xfrm>
                <a:off x="797775" y="960119"/>
                <a:ext cx="552389" cy="108526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Cambria Math" panose="02040503050406030204" pitchFamily="18" charset="0"/>
                </a:endParaRPr>
              </a:p>
            </p:txBody>
          </p:sp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9E024535-4680-BA32-22E3-1CC6B53A6EE8}"/>
                  </a:ext>
                </a:extLst>
              </p:cNvPr>
              <p:cNvSpPr txBox="1"/>
              <p:nvPr/>
            </p:nvSpPr>
            <p:spPr>
              <a:xfrm>
                <a:off x="312160" y="1044693"/>
                <a:ext cx="403768" cy="32858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R</a:t>
                </a:r>
                <a:r>
                  <a:rPr lang="en-US" altLang="zh-CN" sz="2000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a</a:t>
                </a:r>
                <a:endParaRPr lang="zh-CN" altLang="en-US" sz="2000" i="1" baseline="-25000" dirty="0">
                  <a:latin typeface="Cambria Math" panose="02040503050406030204" pitchFamily="18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30DA135F-F381-A6A1-EA6C-C2B6B8F2E063}"/>
                  </a:ext>
                </a:extLst>
              </p:cNvPr>
              <p:cNvSpPr txBox="1"/>
              <p:nvPr/>
            </p:nvSpPr>
            <p:spPr>
              <a:xfrm>
                <a:off x="882391" y="1044693"/>
                <a:ext cx="419811" cy="37474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R</a:t>
                </a:r>
                <a:r>
                  <a:rPr lang="en-US" altLang="zh-CN" sz="2000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b</a:t>
                </a:r>
                <a:endParaRPr lang="zh-CN" altLang="en-US" sz="2000" i="1" baseline="-25000" dirty="0">
                  <a:latin typeface="Cambria Math" panose="02040503050406030204" pitchFamily="18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61" name="矩形 60">
                <a:extLst>
                  <a:ext uri="{FF2B5EF4-FFF2-40B4-BE49-F238E27FC236}">
                    <a16:creationId xmlns:a16="http://schemas.microsoft.com/office/drawing/2014/main" id="{81369B46-AA21-F9AB-22A0-BF119AE617B8}"/>
                  </a:ext>
                </a:extLst>
              </p:cNvPr>
              <p:cNvSpPr/>
              <p:nvPr/>
            </p:nvSpPr>
            <p:spPr>
              <a:xfrm>
                <a:off x="247860" y="1498600"/>
                <a:ext cx="1103196" cy="54465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Cambria Math" panose="02040503050406030204" pitchFamily="18" charset="0"/>
                </a:endParaRPr>
              </a:p>
            </p:txBody>
          </p:sp>
          <p:sp>
            <p:nvSpPr>
              <p:cNvPr id="62" name="文本框 61">
                <a:extLst>
                  <a:ext uri="{FF2B5EF4-FFF2-40B4-BE49-F238E27FC236}">
                    <a16:creationId xmlns:a16="http://schemas.microsoft.com/office/drawing/2014/main" id="{EE5A1048-18C7-F9FC-3B9F-FED85D35D499}"/>
                  </a:ext>
                </a:extLst>
              </p:cNvPr>
              <p:cNvSpPr txBox="1"/>
              <p:nvPr/>
            </p:nvSpPr>
            <p:spPr>
              <a:xfrm>
                <a:off x="882391" y="1552478"/>
                <a:ext cx="403768" cy="32858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i="1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R</a:t>
                </a:r>
                <a:r>
                  <a:rPr lang="en-US" altLang="zh-CN" sz="2000" i="1" baseline="-250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c</a:t>
                </a:r>
                <a:endParaRPr lang="zh-CN" altLang="en-US" sz="2000" i="1" baseline="-25000" dirty="0">
                  <a:latin typeface="Cambria Math" panose="02040503050406030204" pitchFamily="18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63" name="文本框 62">
                <a:extLst>
                  <a:ext uri="{FF2B5EF4-FFF2-40B4-BE49-F238E27FC236}">
                    <a16:creationId xmlns:a16="http://schemas.microsoft.com/office/drawing/2014/main" id="{6C398A51-F854-DFA8-732D-B6E9ED8B3655}"/>
                  </a:ext>
                </a:extLst>
              </p:cNvPr>
              <p:cNvSpPr txBox="1"/>
              <p:nvPr/>
            </p:nvSpPr>
            <p:spPr>
              <a:xfrm>
                <a:off x="309385" y="1561078"/>
                <a:ext cx="403768" cy="32858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R</a:t>
                </a:r>
                <a:r>
                  <a:rPr lang="en-US" altLang="zh-CN" sz="2000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d</a:t>
                </a:r>
                <a:endParaRPr lang="zh-CN" altLang="en-US" sz="2000" i="1" baseline="-25000" dirty="0">
                  <a:latin typeface="Cambria Math" panose="02040503050406030204" pitchFamily="18" charset="0"/>
                  <a:cs typeface="Linux Libertine" panose="02000503000000000000" pitchFamily="2" charset="0"/>
                </a:endParaRPr>
              </a:p>
            </p:txBody>
          </p:sp>
        </p:grpSp>
        <p:cxnSp>
          <p:nvCxnSpPr>
            <p:cNvPr id="82" name="直接箭头连接符 81">
              <a:extLst>
                <a:ext uri="{FF2B5EF4-FFF2-40B4-BE49-F238E27FC236}">
                  <a16:creationId xmlns:a16="http://schemas.microsoft.com/office/drawing/2014/main" id="{DA818CF7-7D37-5F2D-F4AC-DF4E32D82B5D}"/>
                </a:ext>
              </a:extLst>
            </p:cNvPr>
            <p:cNvCxnSpPr>
              <a:cxnSpLocks/>
            </p:cNvCxnSpPr>
            <p:nvPr/>
          </p:nvCxnSpPr>
          <p:spPr>
            <a:xfrm>
              <a:off x="8009793" y="5050597"/>
              <a:ext cx="0" cy="31745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箭头连接符 83">
              <a:extLst>
                <a:ext uri="{FF2B5EF4-FFF2-40B4-BE49-F238E27FC236}">
                  <a16:creationId xmlns:a16="http://schemas.microsoft.com/office/drawing/2014/main" id="{DBEE0053-139B-050E-45CE-695177BB9B83}"/>
                </a:ext>
              </a:extLst>
            </p:cNvPr>
            <p:cNvCxnSpPr>
              <a:cxnSpLocks/>
            </p:cNvCxnSpPr>
            <p:nvPr/>
          </p:nvCxnSpPr>
          <p:spPr>
            <a:xfrm>
              <a:off x="8577045" y="5046614"/>
              <a:ext cx="0" cy="31745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组合 108">
            <a:extLst>
              <a:ext uri="{FF2B5EF4-FFF2-40B4-BE49-F238E27FC236}">
                <a16:creationId xmlns:a16="http://schemas.microsoft.com/office/drawing/2014/main" id="{B8B5E4F0-DC80-9421-2071-FAFA6C91D046}"/>
              </a:ext>
            </a:extLst>
          </p:cNvPr>
          <p:cNvGrpSpPr/>
          <p:nvPr/>
        </p:nvGrpSpPr>
        <p:grpSpPr>
          <a:xfrm>
            <a:off x="7708984" y="3031920"/>
            <a:ext cx="1180511" cy="1158725"/>
            <a:chOff x="7708984" y="2911270"/>
            <a:chExt cx="1180511" cy="1158725"/>
          </a:xfrm>
        </p:grpSpPr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F315DF16-4E17-8584-329F-829BF3CD02A0}"/>
                </a:ext>
              </a:extLst>
            </p:cNvPr>
            <p:cNvGrpSpPr/>
            <p:nvPr/>
          </p:nvGrpSpPr>
          <p:grpSpPr>
            <a:xfrm>
              <a:off x="7708984" y="2911270"/>
              <a:ext cx="1180511" cy="1158725"/>
              <a:chOff x="245386" y="960119"/>
              <a:chExt cx="1105670" cy="1085265"/>
            </a:xfrm>
            <a:noFill/>
          </p:grpSpPr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7E11C84C-D26C-102B-F6E9-34A217719655}"/>
                  </a:ext>
                </a:extLst>
              </p:cNvPr>
              <p:cNvSpPr/>
              <p:nvPr/>
            </p:nvSpPr>
            <p:spPr>
              <a:xfrm>
                <a:off x="245386" y="960119"/>
                <a:ext cx="552389" cy="108526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Cambria Math" panose="02040503050406030204" pitchFamily="18" charset="0"/>
                </a:endParaRPr>
              </a:p>
            </p:txBody>
          </p:sp>
          <p:sp>
            <p:nvSpPr>
              <p:cNvPr id="50" name="矩形 49">
                <a:extLst>
                  <a:ext uri="{FF2B5EF4-FFF2-40B4-BE49-F238E27FC236}">
                    <a16:creationId xmlns:a16="http://schemas.microsoft.com/office/drawing/2014/main" id="{4489099D-A380-B718-4FB2-9B81C865543C}"/>
                  </a:ext>
                </a:extLst>
              </p:cNvPr>
              <p:cNvSpPr/>
              <p:nvPr/>
            </p:nvSpPr>
            <p:spPr>
              <a:xfrm>
                <a:off x="797775" y="960119"/>
                <a:ext cx="552389" cy="108526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Cambria Math" panose="02040503050406030204" pitchFamily="18" charset="0"/>
                </a:endParaRPr>
              </a:p>
            </p:txBody>
          </p:sp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28513FAE-07A3-11A7-8BF3-378F3A44E1BA}"/>
                  </a:ext>
                </a:extLst>
              </p:cNvPr>
              <p:cNvSpPr txBox="1"/>
              <p:nvPr/>
            </p:nvSpPr>
            <p:spPr>
              <a:xfrm>
                <a:off x="312160" y="1044693"/>
                <a:ext cx="403768" cy="32858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R</a:t>
                </a:r>
                <a:r>
                  <a:rPr lang="en-US" altLang="zh-CN" sz="2000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a</a:t>
                </a:r>
                <a:endParaRPr lang="zh-CN" altLang="en-US" sz="2000" i="1" baseline="-25000" dirty="0">
                  <a:latin typeface="Cambria Math" panose="02040503050406030204" pitchFamily="18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39DA3B40-8731-0F4C-B6EB-22B82F64AB25}"/>
                  </a:ext>
                </a:extLst>
              </p:cNvPr>
              <p:cNvSpPr txBox="1"/>
              <p:nvPr/>
            </p:nvSpPr>
            <p:spPr>
              <a:xfrm>
                <a:off x="882391" y="1044693"/>
                <a:ext cx="414398" cy="37474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R</a:t>
                </a:r>
                <a:r>
                  <a:rPr lang="en-US" altLang="zh-CN" sz="2000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b</a:t>
                </a:r>
                <a:endParaRPr lang="zh-CN" altLang="en-US" sz="2000" i="1" baseline="-25000" dirty="0">
                  <a:latin typeface="Cambria Math" panose="02040503050406030204" pitchFamily="18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id="{B56EAD24-4CAE-3DCF-1EF1-F3834CDD9108}"/>
                  </a:ext>
                </a:extLst>
              </p:cNvPr>
              <p:cNvSpPr/>
              <p:nvPr/>
            </p:nvSpPr>
            <p:spPr>
              <a:xfrm>
                <a:off x="247860" y="1498600"/>
                <a:ext cx="1103196" cy="54465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Cambria Math" panose="02040503050406030204" pitchFamily="18" charset="0"/>
                </a:endParaRPr>
              </a:p>
            </p:txBody>
          </p:sp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92315CD4-B0A5-1AB1-A0EA-7D98F1BF8A54}"/>
                  </a:ext>
                </a:extLst>
              </p:cNvPr>
              <p:cNvSpPr txBox="1"/>
              <p:nvPr/>
            </p:nvSpPr>
            <p:spPr>
              <a:xfrm>
                <a:off x="882391" y="1552478"/>
                <a:ext cx="403768" cy="32858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i="1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R</a:t>
                </a:r>
                <a:r>
                  <a:rPr lang="en-US" altLang="zh-CN" sz="2000" i="1" baseline="-250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c</a:t>
                </a:r>
                <a:endParaRPr lang="zh-CN" altLang="en-US" sz="2000" i="1" baseline="-25000" dirty="0">
                  <a:latin typeface="Cambria Math" panose="02040503050406030204" pitchFamily="18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979B8C6F-ACA8-8A8C-E8A7-F86200BA85F9}"/>
                  </a:ext>
                </a:extLst>
              </p:cNvPr>
              <p:cNvSpPr txBox="1"/>
              <p:nvPr/>
            </p:nvSpPr>
            <p:spPr>
              <a:xfrm>
                <a:off x="309385" y="1561078"/>
                <a:ext cx="403768" cy="32858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R</a:t>
                </a:r>
                <a:r>
                  <a:rPr lang="en-US" altLang="zh-CN" sz="2000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d</a:t>
                </a:r>
                <a:endParaRPr lang="zh-CN" altLang="en-US" sz="2000" i="1" baseline="-25000" dirty="0">
                  <a:latin typeface="Cambria Math" panose="02040503050406030204" pitchFamily="18" charset="0"/>
                  <a:cs typeface="Linux Libertine" panose="02000503000000000000" pitchFamily="2" charset="0"/>
                </a:endParaRPr>
              </a:p>
            </p:txBody>
          </p:sp>
        </p:grpSp>
        <p:cxnSp>
          <p:nvCxnSpPr>
            <p:cNvPr id="72" name="直接箭头连接符 71">
              <a:extLst>
                <a:ext uri="{FF2B5EF4-FFF2-40B4-BE49-F238E27FC236}">
                  <a16:creationId xmlns:a16="http://schemas.microsoft.com/office/drawing/2014/main" id="{D1F351E6-73E8-3C10-8AC9-ACA93311D082}"/>
                </a:ext>
              </a:extLst>
            </p:cNvPr>
            <p:cNvCxnSpPr>
              <a:cxnSpLocks/>
            </p:cNvCxnSpPr>
            <p:nvPr/>
          </p:nvCxnSpPr>
          <p:spPr>
            <a:xfrm>
              <a:off x="8134284" y="3207889"/>
              <a:ext cx="362016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箭头连接符 85">
              <a:extLst>
                <a:ext uri="{FF2B5EF4-FFF2-40B4-BE49-F238E27FC236}">
                  <a16:creationId xmlns:a16="http://schemas.microsoft.com/office/drawing/2014/main" id="{0E7AABCE-36DB-E56D-4F6B-69682E7D90CF}"/>
                </a:ext>
              </a:extLst>
            </p:cNvPr>
            <p:cNvCxnSpPr>
              <a:cxnSpLocks/>
            </p:cNvCxnSpPr>
            <p:nvPr/>
          </p:nvCxnSpPr>
          <p:spPr>
            <a:xfrm>
              <a:off x="8117755" y="3745842"/>
              <a:ext cx="362016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组合 109">
            <a:extLst>
              <a:ext uri="{FF2B5EF4-FFF2-40B4-BE49-F238E27FC236}">
                <a16:creationId xmlns:a16="http://schemas.microsoft.com/office/drawing/2014/main" id="{A742DE81-64E9-6A68-2143-630D3948600F}"/>
              </a:ext>
            </a:extLst>
          </p:cNvPr>
          <p:cNvGrpSpPr/>
          <p:nvPr/>
        </p:nvGrpSpPr>
        <p:grpSpPr>
          <a:xfrm>
            <a:off x="3272871" y="4655438"/>
            <a:ext cx="1180511" cy="1158725"/>
            <a:chOff x="3272871" y="4591938"/>
            <a:chExt cx="1180511" cy="1158725"/>
          </a:xfrm>
        </p:grpSpPr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FD44330F-C914-2FB7-E2E9-71129AC1EC27}"/>
                </a:ext>
              </a:extLst>
            </p:cNvPr>
            <p:cNvGrpSpPr/>
            <p:nvPr/>
          </p:nvGrpSpPr>
          <p:grpSpPr>
            <a:xfrm>
              <a:off x="3272871" y="4591938"/>
              <a:ext cx="1180511" cy="1158725"/>
              <a:chOff x="245386" y="960119"/>
              <a:chExt cx="1105670" cy="1085265"/>
            </a:xfrm>
            <a:noFill/>
          </p:grpSpPr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9472E842-A82A-BEEE-901C-61F6ADCCDBD7}"/>
                  </a:ext>
                </a:extLst>
              </p:cNvPr>
              <p:cNvSpPr/>
              <p:nvPr/>
            </p:nvSpPr>
            <p:spPr>
              <a:xfrm>
                <a:off x="245386" y="960119"/>
                <a:ext cx="552389" cy="108526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Cambria Math" panose="02040503050406030204" pitchFamily="18" charset="0"/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A403A66D-3545-8C39-E3C3-6DF1E2E94160}"/>
                  </a:ext>
                </a:extLst>
              </p:cNvPr>
              <p:cNvSpPr/>
              <p:nvPr/>
            </p:nvSpPr>
            <p:spPr>
              <a:xfrm>
                <a:off x="797775" y="960119"/>
                <a:ext cx="552389" cy="108526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Cambria Math" panose="02040503050406030204" pitchFamily="18" charset="0"/>
                </a:endParaRPr>
              </a:p>
            </p:txBody>
          </p:sp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83B0F30B-4A44-3724-53AA-576CC77CD816}"/>
                  </a:ext>
                </a:extLst>
              </p:cNvPr>
              <p:cNvSpPr txBox="1"/>
              <p:nvPr/>
            </p:nvSpPr>
            <p:spPr>
              <a:xfrm>
                <a:off x="312160" y="1044693"/>
                <a:ext cx="403768" cy="32858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R</a:t>
                </a:r>
                <a:r>
                  <a:rPr lang="en-US" altLang="zh-CN" sz="2000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a</a:t>
                </a:r>
                <a:endParaRPr lang="zh-CN" altLang="en-US" sz="2000" i="1" baseline="-25000" dirty="0">
                  <a:latin typeface="Cambria Math" panose="02040503050406030204" pitchFamily="18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D4646D42-D514-690A-1186-395626C31AE4}"/>
                  </a:ext>
                </a:extLst>
              </p:cNvPr>
              <p:cNvSpPr txBox="1"/>
              <p:nvPr/>
            </p:nvSpPr>
            <p:spPr>
              <a:xfrm>
                <a:off x="882391" y="1044693"/>
                <a:ext cx="419811" cy="37474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R</a:t>
                </a:r>
                <a:r>
                  <a:rPr lang="en-US" altLang="zh-CN" sz="2000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b</a:t>
                </a:r>
                <a:endParaRPr lang="zh-CN" altLang="en-US" sz="2000" i="1" baseline="-25000" dirty="0">
                  <a:latin typeface="Cambria Math" panose="02040503050406030204" pitchFamily="18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7BF9623D-0252-63C6-A7E7-E1C63B62D04A}"/>
                  </a:ext>
                </a:extLst>
              </p:cNvPr>
              <p:cNvSpPr/>
              <p:nvPr/>
            </p:nvSpPr>
            <p:spPr>
              <a:xfrm>
                <a:off x="247860" y="1498600"/>
                <a:ext cx="1103196" cy="54465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Cambria Math" panose="02040503050406030204" pitchFamily="18" charset="0"/>
                </a:endParaRPr>
              </a:p>
            </p:txBody>
          </p:sp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2BA93A76-FE82-A0F6-781D-72347D630C2D}"/>
                  </a:ext>
                </a:extLst>
              </p:cNvPr>
              <p:cNvSpPr txBox="1"/>
              <p:nvPr/>
            </p:nvSpPr>
            <p:spPr>
              <a:xfrm>
                <a:off x="882391" y="1552478"/>
                <a:ext cx="403768" cy="32858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i="1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R</a:t>
                </a:r>
                <a:r>
                  <a:rPr lang="en-US" altLang="zh-CN" sz="2000" i="1" baseline="-250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c</a:t>
                </a:r>
                <a:endParaRPr lang="zh-CN" altLang="en-US" sz="2000" i="1" baseline="-25000" dirty="0">
                  <a:latin typeface="Cambria Math" panose="02040503050406030204" pitchFamily="18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08F5B05D-ECA0-4E21-E061-825AC95BCDAA}"/>
                  </a:ext>
                </a:extLst>
              </p:cNvPr>
              <p:cNvSpPr txBox="1"/>
              <p:nvPr/>
            </p:nvSpPr>
            <p:spPr>
              <a:xfrm>
                <a:off x="309385" y="1561078"/>
                <a:ext cx="403768" cy="32858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R</a:t>
                </a:r>
                <a:r>
                  <a:rPr lang="en-US" altLang="zh-CN" sz="2000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d</a:t>
                </a:r>
                <a:endParaRPr lang="zh-CN" altLang="en-US" sz="2000" i="1" baseline="-25000" dirty="0">
                  <a:latin typeface="Cambria Math" panose="02040503050406030204" pitchFamily="18" charset="0"/>
                  <a:cs typeface="Linux Libertine" panose="02000503000000000000" pitchFamily="2" charset="0"/>
                </a:endParaRPr>
              </a:p>
            </p:txBody>
          </p:sp>
        </p:grpSp>
        <p:cxnSp>
          <p:nvCxnSpPr>
            <p:cNvPr id="102" name="直接箭头连接符 101">
              <a:extLst>
                <a:ext uri="{FF2B5EF4-FFF2-40B4-BE49-F238E27FC236}">
                  <a16:creationId xmlns:a16="http://schemas.microsoft.com/office/drawing/2014/main" id="{62C18DD2-0559-2EB5-B0E2-F5D82AC8ED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7925" y="4889659"/>
              <a:ext cx="346075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箭头连接符 104">
              <a:extLst>
                <a:ext uri="{FF2B5EF4-FFF2-40B4-BE49-F238E27FC236}">
                  <a16:creationId xmlns:a16="http://schemas.microsoft.com/office/drawing/2014/main" id="{F40B49E5-AEB4-2EBD-4C08-D82DB61C20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7925" y="5425204"/>
              <a:ext cx="349369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内容占位符 2">
            <a:extLst>
              <a:ext uri="{FF2B5EF4-FFF2-40B4-BE49-F238E27FC236}">
                <a16:creationId xmlns:a16="http://schemas.microsoft.com/office/drawing/2014/main" id="{3BE5C0B5-A324-76D9-0BD3-6BE7DA5BE38C}"/>
              </a:ext>
            </a:extLst>
          </p:cNvPr>
          <p:cNvSpPr txBox="1">
            <a:spLocks/>
          </p:cNvSpPr>
          <p:nvPr/>
        </p:nvSpPr>
        <p:spPr>
          <a:xfrm>
            <a:off x="1030297" y="5423018"/>
            <a:ext cx="1798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An x-junction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6912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8B20C159-2FE8-3246-87B2-95AA3F09D016}"/>
              </a:ext>
            </a:extLst>
          </p:cNvPr>
          <p:cNvGrpSpPr/>
          <p:nvPr/>
        </p:nvGrpSpPr>
        <p:grpSpPr>
          <a:xfrm>
            <a:off x="1078411" y="2876683"/>
            <a:ext cx="2052330" cy="1872352"/>
            <a:chOff x="-62884" y="536087"/>
            <a:chExt cx="2796515" cy="2551276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1CEB5D2C-282D-52BC-6BF6-57E9E14EDDCC}"/>
                </a:ext>
              </a:extLst>
            </p:cNvPr>
            <p:cNvSpPr/>
            <p:nvPr/>
          </p:nvSpPr>
          <p:spPr>
            <a:xfrm>
              <a:off x="-4255" y="536087"/>
              <a:ext cx="2506951" cy="2551276"/>
            </a:xfrm>
            <a:prstGeom prst="rect">
              <a:avLst/>
            </a:prstGeom>
            <a:solidFill>
              <a:srgbClr val="FFF2CC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75B613DD-BBE6-27A2-ADFC-5F7A10A492CB}"/>
                </a:ext>
              </a:extLst>
            </p:cNvPr>
            <p:cNvSpPr/>
            <p:nvPr/>
          </p:nvSpPr>
          <p:spPr>
            <a:xfrm>
              <a:off x="284412" y="640511"/>
              <a:ext cx="1530123" cy="1599781"/>
            </a:xfrm>
            <a:prstGeom prst="ellipse">
              <a:avLst/>
            </a:prstGeom>
            <a:solidFill>
              <a:srgbClr val="E2A66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924FA14-A227-E450-DB7B-3DCDDC234E2C}"/>
                </a:ext>
              </a:extLst>
            </p:cNvPr>
            <p:cNvSpPr/>
            <p:nvPr/>
          </p:nvSpPr>
          <p:spPr>
            <a:xfrm>
              <a:off x="950721" y="888790"/>
              <a:ext cx="626839" cy="746878"/>
            </a:xfrm>
            <a:prstGeom prst="rect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>
                <a:latin typeface="Cambria Math" panose="02040503050406030204" pitchFamily="18" charset="0"/>
              </a:endParaRPr>
            </a:p>
          </p:txBody>
        </p:sp>
        <p:sp>
          <p:nvSpPr>
            <p:cNvPr id="25" name="等腰三角形 94">
              <a:extLst>
                <a:ext uri="{FF2B5EF4-FFF2-40B4-BE49-F238E27FC236}">
                  <a16:creationId xmlns:a16="http://schemas.microsoft.com/office/drawing/2014/main" id="{505C428E-69B2-7790-A28A-F4FB18CA493D}"/>
                </a:ext>
              </a:extLst>
            </p:cNvPr>
            <p:cNvSpPr/>
            <p:nvPr/>
          </p:nvSpPr>
          <p:spPr>
            <a:xfrm rot="9287202">
              <a:off x="1768041" y="1387795"/>
              <a:ext cx="965590" cy="1260046"/>
            </a:xfrm>
            <a:custGeom>
              <a:avLst/>
              <a:gdLst>
                <a:gd name="connsiteX0" fmla="*/ 0 w 1035704"/>
                <a:gd name="connsiteY0" fmla="*/ 1972017 h 1972017"/>
                <a:gd name="connsiteX1" fmla="*/ 563568 w 1035704"/>
                <a:gd name="connsiteY1" fmla="*/ 0 h 1972017"/>
                <a:gd name="connsiteX2" fmla="*/ 1035704 w 1035704"/>
                <a:gd name="connsiteY2" fmla="*/ 1972017 h 1972017"/>
                <a:gd name="connsiteX3" fmla="*/ 0 w 1035704"/>
                <a:gd name="connsiteY3" fmla="*/ 1972017 h 1972017"/>
                <a:gd name="connsiteX0" fmla="*/ 0 w 1035704"/>
                <a:gd name="connsiteY0" fmla="*/ 463257 h 463257"/>
                <a:gd name="connsiteX1" fmla="*/ 37788 w 1035704"/>
                <a:gd name="connsiteY1" fmla="*/ 0 h 463257"/>
                <a:gd name="connsiteX2" fmla="*/ 1035704 w 1035704"/>
                <a:gd name="connsiteY2" fmla="*/ 463257 h 463257"/>
                <a:gd name="connsiteX3" fmla="*/ 0 w 1035704"/>
                <a:gd name="connsiteY3" fmla="*/ 463257 h 463257"/>
                <a:gd name="connsiteX0" fmla="*/ 7932 w 1043636"/>
                <a:gd name="connsiteY0" fmla="*/ 470877 h 470877"/>
                <a:gd name="connsiteX1" fmla="*/ 0 w 1043636"/>
                <a:gd name="connsiteY1" fmla="*/ 0 h 470877"/>
                <a:gd name="connsiteX2" fmla="*/ 1043636 w 1043636"/>
                <a:gd name="connsiteY2" fmla="*/ 470877 h 470877"/>
                <a:gd name="connsiteX3" fmla="*/ 7932 w 1043636"/>
                <a:gd name="connsiteY3" fmla="*/ 470877 h 470877"/>
                <a:gd name="connsiteX0" fmla="*/ 7932 w 1202413"/>
                <a:gd name="connsiteY0" fmla="*/ 470877 h 470877"/>
                <a:gd name="connsiteX1" fmla="*/ 0 w 1202413"/>
                <a:gd name="connsiteY1" fmla="*/ 0 h 470877"/>
                <a:gd name="connsiteX2" fmla="*/ 1202413 w 1202413"/>
                <a:gd name="connsiteY2" fmla="*/ 436506 h 470877"/>
                <a:gd name="connsiteX3" fmla="*/ 7932 w 1202413"/>
                <a:gd name="connsiteY3" fmla="*/ 470877 h 470877"/>
                <a:gd name="connsiteX0" fmla="*/ 7932 w 2109856"/>
                <a:gd name="connsiteY0" fmla="*/ 470877 h 470877"/>
                <a:gd name="connsiteX1" fmla="*/ 0 w 2109856"/>
                <a:gd name="connsiteY1" fmla="*/ 0 h 470877"/>
                <a:gd name="connsiteX2" fmla="*/ 2109857 w 2109856"/>
                <a:gd name="connsiteY2" fmla="*/ 329937 h 470877"/>
                <a:gd name="connsiteX3" fmla="*/ 7932 w 2109856"/>
                <a:gd name="connsiteY3" fmla="*/ 470877 h 470877"/>
                <a:gd name="connsiteX0" fmla="*/ 0 w 2101925"/>
                <a:gd name="connsiteY0" fmla="*/ 636145 h 636145"/>
                <a:gd name="connsiteX1" fmla="*/ 812569 w 2101925"/>
                <a:gd name="connsiteY1" fmla="*/ 0 h 636145"/>
                <a:gd name="connsiteX2" fmla="*/ 2101925 w 2101925"/>
                <a:gd name="connsiteY2" fmla="*/ 495205 h 636145"/>
                <a:gd name="connsiteX3" fmla="*/ 0 w 2101925"/>
                <a:gd name="connsiteY3" fmla="*/ 636145 h 636145"/>
                <a:gd name="connsiteX0" fmla="*/ 0 w 2101925"/>
                <a:gd name="connsiteY0" fmla="*/ 427599 h 427599"/>
                <a:gd name="connsiteX1" fmla="*/ 908855 w 2101925"/>
                <a:gd name="connsiteY1" fmla="*/ 0 h 427599"/>
                <a:gd name="connsiteX2" fmla="*/ 2101925 w 2101925"/>
                <a:gd name="connsiteY2" fmla="*/ 286659 h 427599"/>
                <a:gd name="connsiteX3" fmla="*/ 0 w 2101925"/>
                <a:gd name="connsiteY3" fmla="*/ 427599 h 427599"/>
                <a:gd name="connsiteX0" fmla="*/ 0 w 1784731"/>
                <a:gd name="connsiteY0" fmla="*/ 427599 h 427599"/>
                <a:gd name="connsiteX1" fmla="*/ 908855 w 1784731"/>
                <a:gd name="connsiteY1" fmla="*/ 0 h 427599"/>
                <a:gd name="connsiteX2" fmla="*/ 1784731 w 1784731"/>
                <a:gd name="connsiteY2" fmla="*/ 304718 h 427599"/>
                <a:gd name="connsiteX3" fmla="*/ 0 w 1784731"/>
                <a:gd name="connsiteY3" fmla="*/ 427599 h 427599"/>
                <a:gd name="connsiteX0" fmla="*/ 0 w 1784731"/>
                <a:gd name="connsiteY0" fmla="*/ 350938 h 350938"/>
                <a:gd name="connsiteX1" fmla="*/ 973267 w 1784731"/>
                <a:gd name="connsiteY1" fmla="*/ 0 h 350938"/>
                <a:gd name="connsiteX2" fmla="*/ 1784731 w 1784731"/>
                <a:gd name="connsiteY2" fmla="*/ 228057 h 350938"/>
                <a:gd name="connsiteX3" fmla="*/ 0 w 1784731"/>
                <a:gd name="connsiteY3" fmla="*/ 350938 h 350938"/>
                <a:gd name="connsiteX0" fmla="*/ 0 w 1511523"/>
                <a:gd name="connsiteY0" fmla="*/ 350938 h 350938"/>
                <a:gd name="connsiteX1" fmla="*/ 973267 w 1511523"/>
                <a:gd name="connsiteY1" fmla="*/ 0 h 350938"/>
                <a:gd name="connsiteX2" fmla="*/ 1511523 w 1511523"/>
                <a:gd name="connsiteY2" fmla="*/ 249018 h 350938"/>
                <a:gd name="connsiteX3" fmla="*/ 0 w 1511523"/>
                <a:gd name="connsiteY3" fmla="*/ 350938 h 350938"/>
                <a:gd name="connsiteX0" fmla="*/ 0 w 1511523"/>
                <a:gd name="connsiteY0" fmla="*/ 420399 h 420399"/>
                <a:gd name="connsiteX1" fmla="*/ 536836 w 1511523"/>
                <a:gd name="connsiteY1" fmla="*/ 0 h 420399"/>
                <a:gd name="connsiteX2" fmla="*/ 1511523 w 1511523"/>
                <a:gd name="connsiteY2" fmla="*/ 318479 h 420399"/>
                <a:gd name="connsiteX3" fmla="*/ 0 w 1511523"/>
                <a:gd name="connsiteY3" fmla="*/ 420399 h 420399"/>
                <a:gd name="connsiteX0" fmla="*/ 0 w 1511523"/>
                <a:gd name="connsiteY0" fmla="*/ 434907 h 434907"/>
                <a:gd name="connsiteX1" fmla="*/ 578658 w 1511523"/>
                <a:gd name="connsiteY1" fmla="*/ 0 h 434907"/>
                <a:gd name="connsiteX2" fmla="*/ 1511523 w 1511523"/>
                <a:gd name="connsiteY2" fmla="*/ 332987 h 434907"/>
                <a:gd name="connsiteX3" fmla="*/ 0 w 1511523"/>
                <a:gd name="connsiteY3" fmla="*/ 434907 h 434907"/>
                <a:gd name="connsiteX0" fmla="*/ 0 w 1511523"/>
                <a:gd name="connsiteY0" fmla="*/ 509692 h 509692"/>
                <a:gd name="connsiteX1" fmla="*/ 686161 w 1511523"/>
                <a:gd name="connsiteY1" fmla="*/ 0 h 509692"/>
                <a:gd name="connsiteX2" fmla="*/ 1511523 w 1511523"/>
                <a:gd name="connsiteY2" fmla="*/ 407772 h 509692"/>
                <a:gd name="connsiteX3" fmla="*/ 0 w 1511523"/>
                <a:gd name="connsiteY3" fmla="*/ 509692 h 509692"/>
                <a:gd name="connsiteX0" fmla="*/ 0 w 1655265"/>
                <a:gd name="connsiteY0" fmla="*/ 509692 h 509692"/>
                <a:gd name="connsiteX1" fmla="*/ 686161 w 1655265"/>
                <a:gd name="connsiteY1" fmla="*/ 0 h 509692"/>
                <a:gd name="connsiteX2" fmla="*/ 1655265 w 1655265"/>
                <a:gd name="connsiteY2" fmla="*/ 341505 h 509692"/>
                <a:gd name="connsiteX3" fmla="*/ 0 w 1655265"/>
                <a:gd name="connsiteY3" fmla="*/ 509692 h 509692"/>
                <a:gd name="connsiteX0" fmla="*/ 0 w 1793354"/>
                <a:gd name="connsiteY0" fmla="*/ 498021 h 498021"/>
                <a:gd name="connsiteX1" fmla="*/ 824250 w 1793354"/>
                <a:gd name="connsiteY1" fmla="*/ 0 h 498021"/>
                <a:gd name="connsiteX2" fmla="*/ 1793354 w 1793354"/>
                <a:gd name="connsiteY2" fmla="*/ 341505 h 498021"/>
                <a:gd name="connsiteX3" fmla="*/ 0 w 1793354"/>
                <a:gd name="connsiteY3" fmla="*/ 498021 h 498021"/>
                <a:gd name="connsiteX0" fmla="*/ 0 w 1793354"/>
                <a:gd name="connsiteY0" fmla="*/ 701302 h 701302"/>
                <a:gd name="connsiteX1" fmla="*/ 1104128 w 1793354"/>
                <a:gd name="connsiteY1" fmla="*/ 0 h 701302"/>
                <a:gd name="connsiteX2" fmla="*/ 1793354 w 1793354"/>
                <a:gd name="connsiteY2" fmla="*/ 544786 h 701302"/>
                <a:gd name="connsiteX3" fmla="*/ 0 w 1793354"/>
                <a:gd name="connsiteY3" fmla="*/ 701302 h 701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3354" h="701302">
                  <a:moveTo>
                    <a:pt x="0" y="701302"/>
                  </a:moveTo>
                  <a:lnTo>
                    <a:pt x="1104128" y="0"/>
                  </a:lnTo>
                  <a:lnTo>
                    <a:pt x="1793354" y="544786"/>
                  </a:lnTo>
                  <a:lnTo>
                    <a:pt x="0" y="701302"/>
                  </a:lnTo>
                  <a:close/>
                </a:path>
              </a:pathLst>
            </a:custGeom>
            <a:solidFill>
              <a:srgbClr val="A68C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内容占位符 2">
                  <a:extLst>
                    <a:ext uri="{FF2B5EF4-FFF2-40B4-BE49-F238E27FC236}">
                      <a16:creationId xmlns:a16="http://schemas.microsoft.com/office/drawing/2014/main" id="{481AEE99-651D-023A-E5D9-B736B226CDA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-62884" y="603791"/>
                  <a:ext cx="509613" cy="48140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vert="horz" lIns="91440" tIns="45719" rIns="91440" bIns="45719" rtlCol="0">
                  <a:normAutofit fontScale="92500"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6" name="内容占位符 2">
                  <a:extLst>
                    <a:ext uri="{FF2B5EF4-FFF2-40B4-BE49-F238E27FC236}">
                      <a16:creationId xmlns:a16="http://schemas.microsoft.com/office/drawing/2014/main" id="{BF94D553-13CD-4018-9B15-97AD006C62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62884" y="603791"/>
                  <a:ext cx="509613" cy="481400"/>
                </a:xfrm>
                <a:prstGeom prst="rect">
                  <a:avLst/>
                </a:prstGeom>
                <a:blipFill>
                  <a:blip r:embed="rId7"/>
                  <a:stretch>
                    <a:fillRect r="-483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632805DE-C7B2-5EA6-630D-CC2F6A26B1B7}"/>
                    </a:ext>
                  </a:extLst>
                </p:cNvPr>
                <p:cNvSpPr txBox="1"/>
                <p:nvPr/>
              </p:nvSpPr>
              <p:spPr>
                <a:xfrm>
                  <a:off x="426753" y="1069803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87" name="文本框 86">
                  <a:extLst>
                    <a:ext uri="{FF2B5EF4-FFF2-40B4-BE49-F238E27FC236}">
                      <a16:creationId xmlns:a16="http://schemas.microsoft.com/office/drawing/2014/main" id="{B1C31615-9BA8-4665-9765-AD4FB49DC2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753" y="1069803"/>
                  <a:ext cx="642067" cy="400110"/>
                </a:xfrm>
                <a:prstGeom prst="rect">
                  <a:avLst/>
                </a:prstGeom>
                <a:blipFill>
                  <a:blip r:embed="rId8"/>
                  <a:stretch>
                    <a:fillRect b="-395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56586817-5744-F9A2-C9A7-C8FD2BDDA4A4}"/>
                    </a:ext>
                  </a:extLst>
                </p:cNvPr>
                <p:cNvSpPr txBox="1"/>
                <p:nvPr/>
              </p:nvSpPr>
              <p:spPr>
                <a:xfrm>
                  <a:off x="988521" y="1087947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88" name="文本框 87">
                  <a:extLst>
                    <a:ext uri="{FF2B5EF4-FFF2-40B4-BE49-F238E27FC236}">
                      <a16:creationId xmlns:a16="http://schemas.microsoft.com/office/drawing/2014/main" id="{6E0790F5-6CF0-428A-ABD1-F56B06D6C6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521" y="1087947"/>
                  <a:ext cx="642067" cy="400110"/>
                </a:xfrm>
                <a:prstGeom prst="rect">
                  <a:avLst/>
                </a:prstGeom>
                <a:blipFill>
                  <a:blip r:embed="rId9"/>
                  <a:stretch>
                    <a:fillRect b="-395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058E0686-62BF-BADB-3EEC-345A52ED1E67}"/>
                    </a:ext>
                  </a:extLst>
                </p:cNvPr>
                <p:cNvSpPr txBox="1"/>
                <p:nvPr/>
              </p:nvSpPr>
              <p:spPr>
                <a:xfrm>
                  <a:off x="1852299" y="1683429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89" name="文本框 88">
                  <a:extLst>
                    <a:ext uri="{FF2B5EF4-FFF2-40B4-BE49-F238E27FC236}">
                      <a16:creationId xmlns:a16="http://schemas.microsoft.com/office/drawing/2014/main" id="{B10A2761-F09F-40D9-9A06-AB06E7EB0B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2299" y="1683429"/>
                  <a:ext cx="642067" cy="400110"/>
                </a:xfrm>
                <a:prstGeom prst="rect">
                  <a:avLst/>
                </a:prstGeom>
                <a:blipFill>
                  <a:blip r:embed="rId10"/>
                  <a:stretch>
                    <a:fillRect b="-3673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D652216E-FF32-560B-C63E-BDED35B3E353}"/>
                </a:ext>
              </a:extLst>
            </p:cNvPr>
            <p:cNvSpPr/>
            <p:nvPr/>
          </p:nvSpPr>
          <p:spPr>
            <a:xfrm>
              <a:off x="254823" y="1677669"/>
              <a:ext cx="1347930" cy="1347930"/>
            </a:xfrm>
            <a:prstGeom prst="ellipse">
              <a:avLst/>
            </a:prstGeom>
            <a:solidFill>
              <a:srgbClr val="7030A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2D6BF8ED-4921-165D-58E8-65E5967BB844}"/>
                    </a:ext>
                  </a:extLst>
                </p:cNvPr>
                <p:cNvSpPr txBox="1"/>
                <p:nvPr/>
              </p:nvSpPr>
              <p:spPr>
                <a:xfrm>
                  <a:off x="646688" y="1733377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91" name="文本框 90">
                  <a:extLst>
                    <a:ext uri="{FF2B5EF4-FFF2-40B4-BE49-F238E27FC236}">
                      <a16:creationId xmlns:a16="http://schemas.microsoft.com/office/drawing/2014/main" id="{B8FBAC8D-3D45-4FC3-B4A8-37E853D931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688" y="1733377"/>
                  <a:ext cx="642067" cy="400110"/>
                </a:xfrm>
                <a:prstGeom prst="rect">
                  <a:avLst/>
                </a:prstGeom>
                <a:blipFill>
                  <a:blip r:embed="rId11"/>
                  <a:stretch>
                    <a:fillRect b="-3673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1862C6ED-E6EC-12C6-1131-F3641B45BC97}"/>
                    </a:ext>
                  </a:extLst>
                </p:cNvPr>
                <p:cNvSpPr txBox="1"/>
                <p:nvPr/>
              </p:nvSpPr>
              <p:spPr>
                <a:xfrm>
                  <a:off x="639654" y="2357404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92" name="文本框 91">
                  <a:extLst>
                    <a:ext uri="{FF2B5EF4-FFF2-40B4-BE49-F238E27FC236}">
                      <a16:creationId xmlns:a16="http://schemas.microsoft.com/office/drawing/2014/main" id="{52997333-BEF2-40BA-A1E3-8D620F32D7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654" y="2357404"/>
                  <a:ext cx="642067" cy="400110"/>
                </a:xfrm>
                <a:prstGeom prst="rect">
                  <a:avLst/>
                </a:prstGeom>
                <a:blipFill>
                  <a:blip r:embed="rId12"/>
                  <a:stretch>
                    <a:fillRect b="-395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84C0757C-1EA7-B9C1-FAA8-BD2504423EBF}"/>
                  </a:ext>
                </a:extLst>
              </p:cNvPr>
              <p:cNvSpPr/>
              <p:nvPr/>
            </p:nvSpPr>
            <p:spPr>
              <a:xfrm>
                <a:off x="4161420" y="2855855"/>
                <a:ext cx="375243" cy="375243"/>
              </a:xfrm>
              <a:prstGeom prst="ellipse">
                <a:avLst/>
              </a:prstGeom>
              <a:solidFill>
                <a:srgbClr val="FFF2CC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84C0757C-1EA7-B9C1-FAA8-BD2504423E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420" y="2855855"/>
                <a:ext cx="375243" cy="375243"/>
              </a:xfrm>
              <a:prstGeom prst="ellipse">
                <a:avLst/>
              </a:prstGeom>
              <a:blipFill>
                <a:blip r:embed="rId13"/>
                <a:stretch>
                  <a:fillRect l="-4762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FFEF5A4E-C674-5E41-F94B-D576AEDB59C5}"/>
                  </a:ext>
                </a:extLst>
              </p:cNvPr>
              <p:cNvSpPr/>
              <p:nvPr/>
            </p:nvSpPr>
            <p:spPr>
              <a:xfrm>
                <a:off x="4161420" y="3437932"/>
                <a:ext cx="375243" cy="375243"/>
              </a:xfrm>
              <a:prstGeom prst="ellipse">
                <a:avLst/>
              </a:prstGeom>
              <a:solidFill>
                <a:srgbClr val="A68C3E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FFEF5A4E-C674-5E41-F94B-D576AEDB59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420" y="3437932"/>
                <a:ext cx="375243" cy="375243"/>
              </a:xfrm>
              <a:prstGeom prst="ellipse">
                <a:avLst/>
              </a:prstGeom>
              <a:blipFill>
                <a:blip r:embed="rId14"/>
                <a:stretch>
                  <a:fillRect l="-4762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4690559A-F805-F9CE-C64C-A96C334DBA59}"/>
                  </a:ext>
                </a:extLst>
              </p:cNvPr>
              <p:cNvSpPr/>
              <p:nvPr/>
            </p:nvSpPr>
            <p:spPr>
              <a:xfrm>
                <a:off x="4161419" y="4120557"/>
                <a:ext cx="375243" cy="375243"/>
              </a:xfrm>
              <a:prstGeom prst="ellipse">
                <a:avLst/>
              </a:prstGeom>
              <a:solidFill>
                <a:srgbClr val="88AA63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4690559A-F805-F9CE-C64C-A96C334DBA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419" y="4120557"/>
                <a:ext cx="375243" cy="375243"/>
              </a:xfrm>
              <a:prstGeom prst="ellipse">
                <a:avLst/>
              </a:prstGeom>
              <a:blipFill>
                <a:blip r:embed="rId15"/>
                <a:stretch>
                  <a:fillRect l="-4762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FB01F27B-F15F-FF2D-1CE0-34FE8BA9C3E4}"/>
                  </a:ext>
                </a:extLst>
              </p:cNvPr>
              <p:cNvSpPr/>
              <p:nvPr/>
            </p:nvSpPr>
            <p:spPr>
              <a:xfrm>
                <a:off x="4973149" y="3735789"/>
                <a:ext cx="375243" cy="375243"/>
              </a:xfrm>
              <a:prstGeom prst="ellipse">
                <a:avLst/>
              </a:prstGeom>
              <a:solidFill>
                <a:srgbClr val="E2A66F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FB01F27B-F15F-FF2D-1CE0-34FE8BA9C3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149" y="3735789"/>
                <a:ext cx="375243" cy="375243"/>
              </a:xfrm>
              <a:prstGeom prst="ellipse">
                <a:avLst/>
              </a:prstGeom>
              <a:blipFill>
                <a:blip r:embed="rId16"/>
                <a:stretch>
                  <a:fillRect l="-4762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9EBF6D1B-F937-CBB7-9147-8A708E1BFBAA}"/>
                  </a:ext>
                </a:extLst>
              </p:cNvPr>
              <p:cNvSpPr/>
              <p:nvPr/>
            </p:nvSpPr>
            <p:spPr>
              <a:xfrm>
                <a:off x="3281145" y="2852992"/>
                <a:ext cx="375243" cy="37524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9EBF6D1B-F937-CBB7-9147-8A708E1BFB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1145" y="2852992"/>
                <a:ext cx="375243" cy="375243"/>
              </a:xfrm>
              <a:prstGeom prst="ellipse">
                <a:avLst/>
              </a:prstGeom>
              <a:blipFill>
                <a:blip r:embed="rId17"/>
                <a:stretch>
                  <a:fillRect l="-4688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BA8BEEB5-D3F7-58FB-FF1A-18996F1D73C9}"/>
                  </a:ext>
                </a:extLst>
              </p:cNvPr>
              <p:cNvSpPr/>
              <p:nvPr/>
            </p:nvSpPr>
            <p:spPr>
              <a:xfrm>
                <a:off x="5608872" y="2855855"/>
                <a:ext cx="375243" cy="375243"/>
              </a:xfrm>
              <a:prstGeom prst="ellipse">
                <a:avLst/>
              </a:prstGeom>
              <a:solidFill>
                <a:srgbClr val="A97EB2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BA8BEEB5-D3F7-58FB-FF1A-18996F1D73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8872" y="2855855"/>
                <a:ext cx="375243" cy="375243"/>
              </a:xfrm>
              <a:prstGeom prst="ellipse">
                <a:avLst/>
              </a:prstGeom>
              <a:blipFill>
                <a:blip r:embed="rId18"/>
                <a:stretch>
                  <a:fillRect l="-4688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D0AD5AF9-E5CD-FEF7-90AE-4E9B619A7F3F}"/>
                  </a:ext>
                </a:extLst>
              </p:cNvPr>
              <p:cNvSpPr/>
              <p:nvPr/>
            </p:nvSpPr>
            <p:spPr>
              <a:xfrm>
                <a:off x="5608871" y="4120557"/>
                <a:ext cx="375243" cy="375243"/>
              </a:xfrm>
              <a:prstGeom prst="ellipse">
                <a:avLst/>
              </a:prstGeom>
              <a:solidFill>
                <a:srgbClr val="9D5F8C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D0AD5AF9-E5CD-FEF7-90AE-4E9B619A7F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8871" y="4120557"/>
                <a:ext cx="375243" cy="375243"/>
              </a:xfrm>
              <a:prstGeom prst="ellipse">
                <a:avLst/>
              </a:prstGeom>
              <a:blipFill>
                <a:blip r:embed="rId19"/>
                <a:stretch>
                  <a:fillRect l="-4688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4749AE6A-3AF9-1ECF-F141-161E53402812}"/>
              </a:ext>
            </a:extLst>
          </p:cNvPr>
          <p:cNvCxnSpPr>
            <a:cxnSpLocks/>
            <a:stCxn id="43" idx="6"/>
            <a:endCxn id="37" idx="2"/>
          </p:cNvCxnSpPr>
          <p:nvPr/>
        </p:nvCxnSpPr>
        <p:spPr>
          <a:xfrm>
            <a:off x="3656388" y="3040614"/>
            <a:ext cx="505032" cy="2863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D5DE3D11-FB9C-874C-B237-98C879F2839C}"/>
              </a:ext>
            </a:extLst>
          </p:cNvPr>
          <p:cNvCxnSpPr>
            <a:cxnSpLocks/>
            <a:stCxn id="37" idx="6"/>
            <a:endCxn id="45" idx="2"/>
          </p:cNvCxnSpPr>
          <p:nvPr/>
        </p:nvCxnSpPr>
        <p:spPr>
          <a:xfrm>
            <a:off x="4536663" y="3043477"/>
            <a:ext cx="1072209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C56D10F8-8206-5BFD-32AB-D2C0A4D94139}"/>
              </a:ext>
            </a:extLst>
          </p:cNvPr>
          <p:cNvCxnSpPr>
            <a:cxnSpLocks/>
            <a:stCxn id="37" idx="5"/>
            <a:endCxn id="42" idx="1"/>
          </p:cNvCxnSpPr>
          <p:nvPr/>
        </p:nvCxnSpPr>
        <p:spPr>
          <a:xfrm>
            <a:off x="4481710" y="3176145"/>
            <a:ext cx="546392" cy="614597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EF927699-4C79-5E85-6B5D-ADA1ECD2A3E8}"/>
              </a:ext>
            </a:extLst>
          </p:cNvPr>
          <p:cNvCxnSpPr>
            <a:cxnSpLocks/>
            <a:stCxn id="42" idx="6"/>
            <a:endCxn id="46" idx="1"/>
          </p:cNvCxnSpPr>
          <p:nvPr/>
        </p:nvCxnSpPr>
        <p:spPr>
          <a:xfrm>
            <a:off x="5348392" y="3923411"/>
            <a:ext cx="315432" cy="252099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BB73E630-77AB-6647-7D4E-19FAB77264CC}"/>
              </a:ext>
            </a:extLst>
          </p:cNvPr>
          <p:cNvCxnSpPr>
            <a:cxnSpLocks/>
            <a:stCxn id="42" idx="3"/>
            <a:endCxn id="41" idx="6"/>
          </p:cNvCxnSpPr>
          <p:nvPr/>
        </p:nvCxnSpPr>
        <p:spPr>
          <a:xfrm flipH="1">
            <a:off x="4536662" y="4056079"/>
            <a:ext cx="491440" cy="25210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914803DA-F5B9-9DCE-AE7B-227248E48881}"/>
              </a:ext>
            </a:extLst>
          </p:cNvPr>
          <p:cNvCxnSpPr>
            <a:cxnSpLocks/>
            <a:stCxn id="37" idx="4"/>
            <a:endCxn id="39" idx="0"/>
          </p:cNvCxnSpPr>
          <p:nvPr/>
        </p:nvCxnSpPr>
        <p:spPr>
          <a:xfrm>
            <a:off x="4349042" y="3231098"/>
            <a:ext cx="0" cy="206834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箭头: 右 52">
            <a:extLst>
              <a:ext uri="{FF2B5EF4-FFF2-40B4-BE49-F238E27FC236}">
                <a16:creationId xmlns:a16="http://schemas.microsoft.com/office/drawing/2014/main" id="{CF8C1B4E-6424-D91E-ACE3-337AFE31DF98}"/>
              </a:ext>
            </a:extLst>
          </p:cNvPr>
          <p:cNvSpPr/>
          <p:nvPr/>
        </p:nvSpPr>
        <p:spPr>
          <a:xfrm>
            <a:off x="3131705" y="3681233"/>
            <a:ext cx="505032" cy="32753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C8DFCD15-3667-5412-A02C-6452BFCE9612}"/>
              </a:ext>
            </a:extLst>
          </p:cNvPr>
          <p:cNvGrpSpPr/>
          <p:nvPr/>
        </p:nvGrpSpPr>
        <p:grpSpPr>
          <a:xfrm>
            <a:off x="6744726" y="2897361"/>
            <a:ext cx="5197079" cy="1874368"/>
            <a:chOff x="6894775" y="2864790"/>
            <a:chExt cx="5197079" cy="1874368"/>
          </a:xfrm>
        </p:grpSpPr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7CFCEA0B-451F-B55D-14B8-A4EDE784943C}"/>
                </a:ext>
              </a:extLst>
            </p:cNvPr>
            <p:cNvSpPr/>
            <p:nvPr/>
          </p:nvSpPr>
          <p:spPr>
            <a:xfrm>
              <a:off x="10386318" y="2864790"/>
              <a:ext cx="1705536" cy="1865392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16EDD984-018B-4D8A-0300-91E6B26E6AF3}"/>
                </a:ext>
              </a:extLst>
            </p:cNvPr>
            <p:cNvSpPr/>
            <p:nvPr/>
          </p:nvSpPr>
          <p:spPr>
            <a:xfrm>
              <a:off x="8652566" y="2873766"/>
              <a:ext cx="1705536" cy="1865392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A01F9486-053F-FC1F-FB33-1CFE9F4AD61E}"/>
                </a:ext>
              </a:extLst>
            </p:cNvPr>
            <p:cNvSpPr/>
            <p:nvPr/>
          </p:nvSpPr>
          <p:spPr>
            <a:xfrm>
              <a:off x="6894775" y="2873766"/>
              <a:ext cx="1705536" cy="18653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59" name="等腰三角形 94">
              <a:extLst>
                <a:ext uri="{FF2B5EF4-FFF2-40B4-BE49-F238E27FC236}">
                  <a16:creationId xmlns:a16="http://schemas.microsoft.com/office/drawing/2014/main" id="{BD8FA8D3-B6D6-A1A6-0E8C-DFBC02B1CF60}"/>
                </a:ext>
              </a:extLst>
            </p:cNvPr>
            <p:cNvSpPr/>
            <p:nvPr/>
          </p:nvSpPr>
          <p:spPr>
            <a:xfrm rot="9287202">
              <a:off x="9871039" y="3535792"/>
              <a:ext cx="575779" cy="751362"/>
            </a:xfrm>
            <a:custGeom>
              <a:avLst/>
              <a:gdLst>
                <a:gd name="connsiteX0" fmla="*/ 0 w 1035704"/>
                <a:gd name="connsiteY0" fmla="*/ 1972017 h 1972017"/>
                <a:gd name="connsiteX1" fmla="*/ 563568 w 1035704"/>
                <a:gd name="connsiteY1" fmla="*/ 0 h 1972017"/>
                <a:gd name="connsiteX2" fmla="*/ 1035704 w 1035704"/>
                <a:gd name="connsiteY2" fmla="*/ 1972017 h 1972017"/>
                <a:gd name="connsiteX3" fmla="*/ 0 w 1035704"/>
                <a:gd name="connsiteY3" fmla="*/ 1972017 h 1972017"/>
                <a:gd name="connsiteX0" fmla="*/ 0 w 1035704"/>
                <a:gd name="connsiteY0" fmla="*/ 463257 h 463257"/>
                <a:gd name="connsiteX1" fmla="*/ 37788 w 1035704"/>
                <a:gd name="connsiteY1" fmla="*/ 0 h 463257"/>
                <a:gd name="connsiteX2" fmla="*/ 1035704 w 1035704"/>
                <a:gd name="connsiteY2" fmla="*/ 463257 h 463257"/>
                <a:gd name="connsiteX3" fmla="*/ 0 w 1035704"/>
                <a:gd name="connsiteY3" fmla="*/ 463257 h 463257"/>
                <a:gd name="connsiteX0" fmla="*/ 7932 w 1043636"/>
                <a:gd name="connsiteY0" fmla="*/ 470877 h 470877"/>
                <a:gd name="connsiteX1" fmla="*/ 0 w 1043636"/>
                <a:gd name="connsiteY1" fmla="*/ 0 h 470877"/>
                <a:gd name="connsiteX2" fmla="*/ 1043636 w 1043636"/>
                <a:gd name="connsiteY2" fmla="*/ 470877 h 470877"/>
                <a:gd name="connsiteX3" fmla="*/ 7932 w 1043636"/>
                <a:gd name="connsiteY3" fmla="*/ 470877 h 470877"/>
                <a:gd name="connsiteX0" fmla="*/ 7932 w 1202413"/>
                <a:gd name="connsiteY0" fmla="*/ 470877 h 470877"/>
                <a:gd name="connsiteX1" fmla="*/ 0 w 1202413"/>
                <a:gd name="connsiteY1" fmla="*/ 0 h 470877"/>
                <a:gd name="connsiteX2" fmla="*/ 1202413 w 1202413"/>
                <a:gd name="connsiteY2" fmla="*/ 436506 h 470877"/>
                <a:gd name="connsiteX3" fmla="*/ 7932 w 1202413"/>
                <a:gd name="connsiteY3" fmla="*/ 470877 h 470877"/>
                <a:gd name="connsiteX0" fmla="*/ 7932 w 2109856"/>
                <a:gd name="connsiteY0" fmla="*/ 470877 h 470877"/>
                <a:gd name="connsiteX1" fmla="*/ 0 w 2109856"/>
                <a:gd name="connsiteY1" fmla="*/ 0 h 470877"/>
                <a:gd name="connsiteX2" fmla="*/ 2109857 w 2109856"/>
                <a:gd name="connsiteY2" fmla="*/ 329937 h 470877"/>
                <a:gd name="connsiteX3" fmla="*/ 7932 w 2109856"/>
                <a:gd name="connsiteY3" fmla="*/ 470877 h 470877"/>
                <a:gd name="connsiteX0" fmla="*/ 0 w 2101925"/>
                <a:gd name="connsiteY0" fmla="*/ 636145 h 636145"/>
                <a:gd name="connsiteX1" fmla="*/ 812569 w 2101925"/>
                <a:gd name="connsiteY1" fmla="*/ 0 h 636145"/>
                <a:gd name="connsiteX2" fmla="*/ 2101925 w 2101925"/>
                <a:gd name="connsiteY2" fmla="*/ 495205 h 636145"/>
                <a:gd name="connsiteX3" fmla="*/ 0 w 2101925"/>
                <a:gd name="connsiteY3" fmla="*/ 636145 h 636145"/>
                <a:gd name="connsiteX0" fmla="*/ 0 w 2101925"/>
                <a:gd name="connsiteY0" fmla="*/ 427599 h 427599"/>
                <a:gd name="connsiteX1" fmla="*/ 908855 w 2101925"/>
                <a:gd name="connsiteY1" fmla="*/ 0 h 427599"/>
                <a:gd name="connsiteX2" fmla="*/ 2101925 w 2101925"/>
                <a:gd name="connsiteY2" fmla="*/ 286659 h 427599"/>
                <a:gd name="connsiteX3" fmla="*/ 0 w 2101925"/>
                <a:gd name="connsiteY3" fmla="*/ 427599 h 427599"/>
                <a:gd name="connsiteX0" fmla="*/ 0 w 1784731"/>
                <a:gd name="connsiteY0" fmla="*/ 427599 h 427599"/>
                <a:gd name="connsiteX1" fmla="*/ 908855 w 1784731"/>
                <a:gd name="connsiteY1" fmla="*/ 0 h 427599"/>
                <a:gd name="connsiteX2" fmla="*/ 1784731 w 1784731"/>
                <a:gd name="connsiteY2" fmla="*/ 304718 h 427599"/>
                <a:gd name="connsiteX3" fmla="*/ 0 w 1784731"/>
                <a:gd name="connsiteY3" fmla="*/ 427599 h 427599"/>
                <a:gd name="connsiteX0" fmla="*/ 0 w 1784731"/>
                <a:gd name="connsiteY0" fmla="*/ 350938 h 350938"/>
                <a:gd name="connsiteX1" fmla="*/ 973267 w 1784731"/>
                <a:gd name="connsiteY1" fmla="*/ 0 h 350938"/>
                <a:gd name="connsiteX2" fmla="*/ 1784731 w 1784731"/>
                <a:gd name="connsiteY2" fmla="*/ 228057 h 350938"/>
                <a:gd name="connsiteX3" fmla="*/ 0 w 1784731"/>
                <a:gd name="connsiteY3" fmla="*/ 350938 h 350938"/>
                <a:gd name="connsiteX0" fmla="*/ 0 w 1511523"/>
                <a:gd name="connsiteY0" fmla="*/ 350938 h 350938"/>
                <a:gd name="connsiteX1" fmla="*/ 973267 w 1511523"/>
                <a:gd name="connsiteY1" fmla="*/ 0 h 350938"/>
                <a:gd name="connsiteX2" fmla="*/ 1511523 w 1511523"/>
                <a:gd name="connsiteY2" fmla="*/ 249018 h 350938"/>
                <a:gd name="connsiteX3" fmla="*/ 0 w 1511523"/>
                <a:gd name="connsiteY3" fmla="*/ 350938 h 350938"/>
                <a:gd name="connsiteX0" fmla="*/ 0 w 1511523"/>
                <a:gd name="connsiteY0" fmla="*/ 420399 h 420399"/>
                <a:gd name="connsiteX1" fmla="*/ 536836 w 1511523"/>
                <a:gd name="connsiteY1" fmla="*/ 0 h 420399"/>
                <a:gd name="connsiteX2" fmla="*/ 1511523 w 1511523"/>
                <a:gd name="connsiteY2" fmla="*/ 318479 h 420399"/>
                <a:gd name="connsiteX3" fmla="*/ 0 w 1511523"/>
                <a:gd name="connsiteY3" fmla="*/ 420399 h 420399"/>
                <a:gd name="connsiteX0" fmla="*/ 0 w 1511523"/>
                <a:gd name="connsiteY0" fmla="*/ 434907 h 434907"/>
                <a:gd name="connsiteX1" fmla="*/ 578658 w 1511523"/>
                <a:gd name="connsiteY1" fmla="*/ 0 h 434907"/>
                <a:gd name="connsiteX2" fmla="*/ 1511523 w 1511523"/>
                <a:gd name="connsiteY2" fmla="*/ 332987 h 434907"/>
                <a:gd name="connsiteX3" fmla="*/ 0 w 1511523"/>
                <a:gd name="connsiteY3" fmla="*/ 434907 h 434907"/>
                <a:gd name="connsiteX0" fmla="*/ 0 w 1511523"/>
                <a:gd name="connsiteY0" fmla="*/ 509692 h 509692"/>
                <a:gd name="connsiteX1" fmla="*/ 686161 w 1511523"/>
                <a:gd name="connsiteY1" fmla="*/ 0 h 509692"/>
                <a:gd name="connsiteX2" fmla="*/ 1511523 w 1511523"/>
                <a:gd name="connsiteY2" fmla="*/ 407772 h 509692"/>
                <a:gd name="connsiteX3" fmla="*/ 0 w 1511523"/>
                <a:gd name="connsiteY3" fmla="*/ 509692 h 509692"/>
                <a:gd name="connsiteX0" fmla="*/ 0 w 1655265"/>
                <a:gd name="connsiteY0" fmla="*/ 509692 h 509692"/>
                <a:gd name="connsiteX1" fmla="*/ 686161 w 1655265"/>
                <a:gd name="connsiteY1" fmla="*/ 0 h 509692"/>
                <a:gd name="connsiteX2" fmla="*/ 1655265 w 1655265"/>
                <a:gd name="connsiteY2" fmla="*/ 341505 h 509692"/>
                <a:gd name="connsiteX3" fmla="*/ 0 w 1655265"/>
                <a:gd name="connsiteY3" fmla="*/ 509692 h 509692"/>
                <a:gd name="connsiteX0" fmla="*/ 0 w 1793354"/>
                <a:gd name="connsiteY0" fmla="*/ 498021 h 498021"/>
                <a:gd name="connsiteX1" fmla="*/ 824250 w 1793354"/>
                <a:gd name="connsiteY1" fmla="*/ 0 h 498021"/>
                <a:gd name="connsiteX2" fmla="*/ 1793354 w 1793354"/>
                <a:gd name="connsiteY2" fmla="*/ 341505 h 498021"/>
                <a:gd name="connsiteX3" fmla="*/ 0 w 1793354"/>
                <a:gd name="connsiteY3" fmla="*/ 498021 h 498021"/>
                <a:gd name="connsiteX0" fmla="*/ 0 w 1793354"/>
                <a:gd name="connsiteY0" fmla="*/ 701302 h 701302"/>
                <a:gd name="connsiteX1" fmla="*/ 1104128 w 1793354"/>
                <a:gd name="connsiteY1" fmla="*/ 0 h 701302"/>
                <a:gd name="connsiteX2" fmla="*/ 1793354 w 1793354"/>
                <a:gd name="connsiteY2" fmla="*/ 544786 h 701302"/>
                <a:gd name="connsiteX3" fmla="*/ 0 w 1793354"/>
                <a:gd name="connsiteY3" fmla="*/ 701302 h 701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3354" h="701302">
                  <a:moveTo>
                    <a:pt x="0" y="701302"/>
                  </a:moveTo>
                  <a:lnTo>
                    <a:pt x="1104128" y="0"/>
                  </a:lnTo>
                  <a:lnTo>
                    <a:pt x="1793354" y="544786"/>
                  </a:lnTo>
                  <a:lnTo>
                    <a:pt x="0" y="7013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0AF92FB9-4934-9456-61F1-ABC26EC88F47}"/>
                </a:ext>
              </a:extLst>
            </p:cNvPr>
            <p:cNvSpPr/>
            <p:nvPr/>
          </p:nvSpPr>
          <p:spPr>
            <a:xfrm>
              <a:off x="8861416" y="2958692"/>
              <a:ext cx="1059182" cy="11074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70CEFDF7-55FD-DDD0-21BC-387788A34543}"/>
                </a:ext>
              </a:extLst>
            </p:cNvPr>
            <p:cNvSpPr/>
            <p:nvPr/>
          </p:nvSpPr>
          <p:spPr>
            <a:xfrm>
              <a:off x="10717273" y="3621204"/>
              <a:ext cx="752692" cy="374739"/>
            </a:xfrm>
            <a:custGeom>
              <a:avLst/>
              <a:gdLst>
                <a:gd name="connsiteX0" fmla="*/ 492042 w 1087360"/>
                <a:gd name="connsiteY0" fmla="*/ 0 h 541358"/>
                <a:gd name="connsiteX1" fmla="*/ 1050904 w 1087360"/>
                <a:gd name="connsiteY1" fmla="*/ 297145 h 541358"/>
                <a:gd name="connsiteX2" fmla="*/ 1087360 w 1087360"/>
                <a:gd name="connsiteY2" fmla="*/ 364310 h 541358"/>
                <a:gd name="connsiteX3" fmla="*/ 1040481 w 1087360"/>
                <a:gd name="connsiteY3" fmla="*/ 404749 h 541358"/>
                <a:gd name="connsiteX4" fmla="*/ 612728 w 1087360"/>
                <a:gd name="connsiteY4" fmla="*/ 541358 h 541358"/>
                <a:gd name="connsiteX5" fmla="*/ 71748 w 1087360"/>
                <a:gd name="connsiteY5" fmla="*/ 307076 h 541358"/>
                <a:gd name="connsiteX6" fmla="*/ 0 w 1087360"/>
                <a:gd name="connsiteY6" fmla="*/ 216158 h 541358"/>
                <a:gd name="connsiteX7" fmla="*/ 15477 w 1087360"/>
                <a:gd name="connsiteY7" fmla="*/ 197400 h 541358"/>
                <a:gd name="connsiteX8" fmla="*/ 492042 w 1087360"/>
                <a:gd name="connsiteY8" fmla="*/ 0 h 541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7360" h="541358">
                  <a:moveTo>
                    <a:pt x="492042" y="0"/>
                  </a:moveTo>
                  <a:cubicBezTo>
                    <a:pt x="724680" y="0"/>
                    <a:pt x="929788" y="117869"/>
                    <a:pt x="1050904" y="297145"/>
                  </a:cubicBezTo>
                  <a:lnTo>
                    <a:pt x="1087360" y="364310"/>
                  </a:lnTo>
                  <a:lnTo>
                    <a:pt x="1040481" y="404749"/>
                  </a:lnTo>
                  <a:cubicBezTo>
                    <a:pt x="918377" y="490997"/>
                    <a:pt x="771177" y="541358"/>
                    <a:pt x="612728" y="541358"/>
                  </a:cubicBezTo>
                  <a:cubicBezTo>
                    <a:pt x="401462" y="541358"/>
                    <a:pt x="210197" y="451827"/>
                    <a:pt x="71748" y="307076"/>
                  </a:cubicBezTo>
                  <a:lnTo>
                    <a:pt x="0" y="216158"/>
                  </a:lnTo>
                  <a:lnTo>
                    <a:pt x="15477" y="197400"/>
                  </a:lnTo>
                  <a:cubicBezTo>
                    <a:pt x="137440" y="75436"/>
                    <a:pt x="305932" y="0"/>
                    <a:pt x="4920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AB20021C-383C-5D4E-38E0-7F0E72D38AD6}"/>
                </a:ext>
              </a:extLst>
            </p:cNvPr>
            <p:cNvSpPr/>
            <p:nvPr/>
          </p:nvSpPr>
          <p:spPr>
            <a:xfrm>
              <a:off x="11090428" y="3081338"/>
              <a:ext cx="456556" cy="5170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>
                <a:latin typeface="Cambria Math" panose="02040503050406030204" pitchFamily="18" charset="0"/>
              </a:endParaRPr>
            </a:p>
          </p:txBody>
        </p:sp>
      </p:grpSp>
      <p:sp>
        <p:nvSpPr>
          <p:cNvPr id="63" name="任意多边形: 形状 62">
            <a:extLst>
              <a:ext uri="{FF2B5EF4-FFF2-40B4-BE49-F238E27FC236}">
                <a16:creationId xmlns:a16="http://schemas.microsoft.com/office/drawing/2014/main" id="{31839CDF-1122-FA02-7F0A-CD99B11CA2EC}"/>
              </a:ext>
            </a:extLst>
          </p:cNvPr>
          <p:cNvSpPr/>
          <p:nvPr/>
        </p:nvSpPr>
        <p:spPr>
          <a:xfrm>
            <a:off x="10346877" y="3641010"/>
            <a:ext cx="810065" cy="412904"/>
          </a:xfrm>
          <a:custGeom>
            <a:avLst/>
            <a:gdLst>
              <a:gd name="connsiteX0" fmla="*/ 367398 w 810065"/>
              <a:gd name="connsiteY0" fmla="*/ 0 h 412904"/>
              <a:gd name="connsiteX1" fmla="*/ 777540 w 810065"/>
              <a:gd name="connsiteY1" fmla="*/ 218071 h 412904"/>
              <a:gd name="connsiteX2" fmla="*/ 810065 w 810065"/>
              <a:gd name="connsiteY2" fmla="*/ 277994 h 412904"/>
              <a:gd name="connsiteX3" fmla="*/ 769892 w 810065"/>
              <a:gd name="connsiteY3" fmla="*/ 312649 h 412904"/>
              <a:gd name="connsiteX4" fmla="*/ 455969 w 810065"/>
              <a:gd name="connsiteY4" fmla="*/ 412904 h 412904"/>
              <a:gd name="connsiteX5" fmla="*/ 58950 w 810065"/>
              <a:gd name="connsiteY5" fmla="*/ 240967 h 412904"/>
              <a:gd name="connsiteX6" fmla="*/ 0 w 810065"/>
              <a:gd name="connsiteY6" fmla="*/ 166265 h 412904"/>
              <a:gd name="connsiteX7" fmla="*/ 17653 w 810065"/>
              <a:gd name="connsiteY7" fmla="*/ 144870 h 412904"/>
              <a:gd name="connsiteX8" fmla="*/ 367398 w 810065"/>
              <a:gd name="connsiteY8" fmla="*/ 0 h 41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0065" h="412904">
                <a:moveTo>
                  <a:pt x="367398" y="0"/>
                </a:moveTo>
                <a:cubicBezTo>
                  <a:pt x="538128" y="0"/>
                  <a:pt x="688654" y="86503"/>
                  <a:pt x="777540" y="218071"/>
                </a:cubicBezTo>
                <a:lnTo>
                  <a:pt x="810065" y="277994"/>
                </a:lnTo>
                <a:lnTo>
                  <a:pt x="769892" y="312649"/>
                </a:lnTo>
                <a:cubicBezTo>
                  <a:pt x="680281" y="375945"/>
                  <a:pt x="572253" y="412904"/>
                  <a:pt x="455969" y="412904"/>
                </a:cubicBezTo>
                <a:cubicBezTo>
                  <a:pt x="300924" y="412904"/>
                  <a:pt x="160556" y="347199"/>
                  <a:pt x="58950" y="240967"/>
                </a:cubicBezTo>
                <a:lnTo>
                  <a:pt x="0" y="166265"/>
                </a:lnTo>
                <a:lnTo>
                  <a:pt x="17653" y="144870"/>
                </a:lnTo>
                <a:cubicBezTo>
                  <a:pt x="107161" y="55362"/>
                  <a:pt x="230814" y="0"/>
                  <a:pt x="367398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7" name="箭头: 右 6">
            <a:extLst>
              <a:ext uri="{FF2B5EF4-FFF2-40B4-BE49-F238E27FC236}">
                <a16:creationId xmlns:a16="http://schemas.microsoft.com/office/drawing/2014/main" id="{E083AEFB-BA7E-BD7E-CB66-CDA987DAD5A6}"/>
              </a:ext>
            </a:extLst>
          </p:cNvPr>
          <p:cNvSpPr/>
          <p:nvPr/>
        </p:nvSpPr>
        <p:spPr>
          <a:xfrm>
            <a:off x="6159432" y="3681233"/>
            <a:ext cx="505032" cy="32753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B65CB83E-6884-0087-6292-400C226FD904}"/>
              </a:ext>
            </a:extLst>
          </p:cNvPr>
          <p:cNvSpPr/>
          <p:nvPr/>
        </p:nvSpPr>
        <p:spPr>
          <a:xfrm>
            <a:off x="8694829" y="3899213"/>
            <a:ext cx="918423" cy="764059"/>
          </a:xfrm>
          <a:custGeom>
            <a:avLst/>
            <a:gdLst>
              <a:gd name="connsiteX0" fmla="*/ 127216 w 989230"/>
              <a:gd name="connsiteY0" fmla="*/ 0 h 822965"/>
              <a:gd name="connsiteX1" fmla="*/ 186167 w 989230"/>
              <a:gd name="connsiteY1" fmla="*/ 74702 h 822965"/>
              <a:gd name="connsiteX2" fmla="*/ 583186 w 989230"/>
              <a:gd name="connsiteY2" fmla="*/ 246639 h 822965"/>
              <a:gd name="connsiteX3" fmla="*/ 897109 w 989230"/>
              <a:gd name="connsiteY3" fmla="*/ 146384 h 822965"/>
              <a:gd name="connsiteX4" fmla="*/ 937282 w 989230"/>
              <a:gd name="connsiteY4" fmla="*/ 111729 h 822965"/>
              <a:gd name="connsiteX5" fmla="*/ 950361 w 989230"/>
              <a:gd name="connsiteY5" fmla="*/ 135824 h 822965"/>
              <a:gd name="connsiteX6" fmla="*/ 989230 w 989230"/>
              <a:gd name="connsiteY6" fmla="*/ 328350 h 822965"/>
              <a:gd name="connsiteX7" fmla="*/ 494615 w 989230"/>
              <a:gd name="connsiteY7" fmla="*/ 822965 h 822965"/>
              <a:gd name="connsiteX8" fmla="*/ 0 w 989230"/>
              <a:gd name="connsiteY8" fmla="*/ 328350 h 822965"/>
              <a:gd name="connsiteX9" fmla="*/ 84473 w 989230"/>
              <a:gd name="connsiteY9" fmla="*/ 51806 h 822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89230" h="822965">
                <a:moveTo>
                  <a:pt x="127216" y="0"/>
                </a:moveTo>
                <a:lnTo>
                  <a:pt x="186167" y="74702"/>
                </a:lnTo>
                <a:cubicBezTo>
                  <a:pt x="287773" y="180934"/>
                  <a:pt x="428141" y="246639"/>
                  <a:pt x="583186" y="246639"/>
                </a:cubicBezTo>
                <a:cubicBezTo>
                  <a:pt x="699470" y="246639"/>
                  <a:pt x="807498" y="209680"/>
                  <a:pt x="897109" y="146384"/>
                </a:cubicBezTo>
                <a:lnTo>
                  <a:pt x="937282" y="111729"/>
                </a:lnTo>
                <a:lnTo>
                  <a:pt x="950361" y="135824"/>
                </a:lnTo>
                <a:cubicBezTo>
                  <a:pt x="975390" y="194999"/>
                  <a:pt x="989230" y="260058"/>
                  <a:pt x="989230" y="328350"/>
                </a:cubicBezTo>
                <a:cubicBezTo>
                  <a:pt x="989230" y="601518"/>
                  <a:pt x="767783" y="822965"/>
                  <a:pt x="494615" y="822965"/>
                </a:cubicBezTo>
                <a:cubicBezTo>
                  <a:pt x="221447" y="822965"/>
                  <a:pt x="0" y="601518"/>
                  <a:pt x="0" y="328350"/>
                </a:cubicBezTo>
                <a:cubicBezTo>
                  <a:pt x="0" y="225912"/>
                  <a:pt x="31141" y="130748"/>
                  <a:pt x="84473" y="5180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11A0EAA-164F-667B-925F-046B58100BAD}"/>
              </a:ext>
            </a:extLst>
          </p:cNvPr>
          <p:cNvSpPr txBox="1"/>
          <p:nvPr/>
        </p:nvSpPr>
        <p:spPr>
          <a:xfrm>
            <a:off x="1016715" y="4931244"/>
            <a:ext cx="2071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Input seg. Image</a:t>
            </a:r>
          </a:p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an x-junction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3E04F01-239D-6C32-D37B-F289C3109816}"/>
              </a:ext>
            </a:extLst>
          </p:cNvPr>
          <p:cNvSpPr txBox="1"/>
          <p:nvPr/>
        </p:nvSpPr>
        <p:spPr>
          <a:xfrm>
            <a:off x="3283559" y="4923578"/>
            <a:ext cx="2919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A region supporting tree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1DDDD6F-0E6D-797E-C87E-440512FF8690}"/>
              </a:ext>
            </a:extLst>
          </p:cNvPr>
          <p:cNvSpPr txBox="1"/>
          <p:nvPr/>
        </p:nvSpPr>
        <p:spPr>
          <a:xfrm>
            <a:off x="6738351" y="4923578"/>
            <a:ext cx="5203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Layer configuration before layer merging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684FB5A6-968F-F849-8428-BCB765A474D8}"/>
              </a:ext>
            </a:extLst>
          </p:cNvPr>
          <p:cNvGrpSpPr/>
          <p:nvPr/>
        </p:nvGrpSpPr>
        <p:grpSpPr>
          <a:xfrm>
            <a:off x="1603357" y="1903697"/>
            <a:ext cx="824221" cy="838057"/>
            <a:chOff x="1603357" y="1903697"/>
            <a:chExt cx="824221" cy="838057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8EB04F5A-2A55-AAA0-0EFF-2D7C896CB234}"/>
                </a:ext>
              </a:extLst>
            </p:cNvPr>
            <p:cNvGrpSpPr/>
            <p:nvPr/>
          </p:nvGrpSpPr>
          <p:grpSpPr>
            <a:xfrm>
              <a:off x="1603357" y="1903697"/>
              <a:ext cx="824221" cy="838057"/>
              <a:chOff x="249943" y="960120"/>
              <a:chExt cx="1090916" cy="1109229"/>
            </a:xfrm>
          </p:grpSpPr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0D5D504C-A7F8-5F2A-BB1F-A58A1E0192A6}"/>
                  </a:ext>
                </a:extLst>
              </p:cNvPr>
              <p:cNvSpPr/>
              <p:nvPr/>
            </p:nvSpPr>
            <p:spPr>
              <a:xfrm>
                <a:off x="796193" y="1529136"/>
                <a:ext cx="544666" cy="540213"/>
              </a:xfrm>
              <a:prstGeom prst="rect">
                <a:avLst/>
              </a:prstGeom>
              <a:solidFill>
                <a:srgbClr val="9D5F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00" dirty="0">
                  <a:latin typeface="Cambria Math" panose="02040503050406030204" pitchFamily="18" charset="0"/>
                </a:endParaRPr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C5FA60C7-1958-A7E8-2C79-B52FCA3BD196}"/>
                  </a:ext>
                </a:extLst>
              </p:cNvPr>
              <p:cNvSpPr/>
              <p:nvPr/>
            </p:nvSpPr>
            <p:spPr>
              <a:xfrm>
                <a:off x="249943" y="960120"/>
                <a:ext cx="544666" cy="569016"/>
              </a:xfrm>
              <a:prstGeom prst="rect">
                <a:avLst/>
              </a:prstGeom>
              <a:solidFill>
                <a:srgbClr val="FFF2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00" dirty="0">
                  <a:latin typeface="Cambria Math" panose="02040503050406030204" pitchFamily="18" charset="0"/>
                </a:endParaRPr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485DB062-935A-BCA5-68F3-106E89374BA3}"/>
                  </a:ext>
                </a:extLst>
              </p:cNvPr>
              <p:cNvSpPr/>
              <p:nvPr/>
            </p:nvSpPr>
            <p:spPr>
              <a:xfrm>
                <a:off x="797776" y="960120"/>
                <a:ext cx="543083" cy="569016"/>
              </a:xfrm>
              <a:prstGeom prst="rect">
                <a:avLst/>
              </a:prstGeom>
              <a:solidFill>
                <a:srgbClr val="A97E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00">
                  <a:latin typeface="Cambria Math" panose="02040503050406030204" pitchFamily="18" charset="0"/>
                </a:endParaRPr>
              </a:p>
            </p:txBody>
          </p:sp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690239F-3C3D-C4A9-4FEF-D8A26D3173C1}"/>
                  </a:ext>
                </a:extLst>
              </p:cNvPr>
              <p:cNvSpPr txBox="1"/>
              <p:nvPr/>
            </p:nvSpPr>
            <p:spPr>
              <a:xfrm>
                <a:off x="282684" y="1082508"/>
                <a:ext cx="474625" cy="386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3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R</a:t>
                </a:r>
                <a:r>
                  <a:rPr lang="en-US" altLang="zh-CN" sz="1300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1</a:t>
                </a:r>
                <a:endParaRPr lang="zh-CN" altLang="en-US" sz="1300" i="1" baseline="-25000" dirty="0">
                  <a:latin typeface="Cambria Math" panose="02040503050406030204" pitchFamily="18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339610AA-5910-EEE3-352F-174C52F1FAE6}"/>
                  </a:ext>
                </a:extLst>
              </p:cNvPr>
              <p:cNvSpPr txBox="1"/>
              <p:nvPr/>
            </p:nvSpPr>
            <p:spPr>
              <a:xfrm>
                <a:off x="835073" y="1082508"/>
                <a:ext cx="476208" cy="386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3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R</a:t>
                </a:r>
                <a:r>
                  <a:rPr lang="en-US" altLang="zh-CN" sz="1300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6</a:t>
                </a:r>
                <a:endParaRPr lang="zh-CN" altLang="en-US" sz="1300" i="1" baseline="-25000" dirty="0">
                  <a:latin typeface="Cambria Math" panose="02040503050406030204" pitchFamily="18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7FF4DCC6-07C8-066E-53FD-F2762AAD000D}"/>
                  </a:ext>
                </a:extLst>
              </p:cNvPr>
              <p:cNvSpPr/>
              <p:nvPr/>
            </p:nvSpPr>
            <p:spPr>
              <a:xfrm>
                <a:off x="249943" y="1524696"/>
                <a:ext cx="544666" cy="544653"/>
              </a:xfrm>
              <a:prstGeom prst="rect">
                <a:avLst/>
              </a:prstGeom>
              <a:solidFill>
                <a:srgbClr val="E2A6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00" dirty="0">
                  <a:latin typeface="Cambria Math" panose="02040503050406030204" pitchFamily="18" charset="0"/>
                </a:endParaRPr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BA1EB341-1B6E-8FFE-A694-A8FD087CC5AD}"/>
                  </a:ext>
                </a:extLst>
              </p:cNvPr>
              <p:cNvSpPr txBox="1"/>
              <p:nvPr/>
            </p:nvSpPr>
            <p:spPr>
              <a:xfrm>
                <a:off x="845381" y="1558928"/>
                <a:ext cx="476208" cy="386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3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R</a:t>
                </a:r>
                <a:r>
                  <a:rPr lang="en-US" altLang="zh-CN" sz="1300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5</a:t>
                </a:r>
                <a:endParaRPr lang="zh-CN" altLang="en-US" sz="1300" i="1" baseline="-25000" dirty="0">
                  <a:latin typeface="Cambria Math" panose="02040503050406030204" pitchFamily="18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76B9D8DD-A9C4-9ED4-2DA2-1648799F31D1}"/>
                  </a:ext>
                </a:extLst>
              </p:cNvPr>
              <p:cNvSpPr txBox="1"/>
              <p:nvPr/>
            </p:nvSpPr>
            <p:spPr>
              <a:xfrm>
                <a:off x="272376" y="1567527"/>
                <a:ext cx="484933" cy="386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3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R</a:t>
                </a:r>
                <a:r>
                  <a:rPr lang="en-US" altLang="zh-CN" sz="1300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2</a:t>
                </a:r>
                <a:endParaRPr lang="zh-CN" altLang="en-US" sz="1300" i="1" baseline="-25000" dirty="0">
                  <a:latin typeface="Cambria Math" panose="02040503050406030204" pitchFamily="18" charset="0"/>
                  <a:cs typeface="Linux Libertine" panose="02000503000000000000" pitchFamily="2" charset="0"/>
                </a:endParaRPr>
              </a:p>
            </p:txBody>
          </p:sp>
        </p:grpSp>
        <p:cxnSp>
          <p:nvCxnSpPr>
            <p:cNvPr id="2" name="直接箭头连接符 1">
              <a:extLst>
                <a:ext uri="{FF2B5EF4-FFF2-40B4-BE49-F238E27FC236}">
                  <a16:creationId xmlns:a16="http://schemas.microsoft.com/office/drawing/2014/main" id="{5AD45FF8-254B-FEC3-D927-C9489E987BB8}"/>
                </a:ext>
              </a:extLst>
            </p:cNvPr>
            <p:cNvCxnSpPr>
              <a:cxnSpLocks/>
            </p:cNvCxnSpPr>
            <p:nvPr/>
          </p:nvCxnSpPr>
          <p:spPr>
            <a:xfrm>
              <a:off x="1927525" y="2161670"/>
              <a:ext cx="211429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>
              <a:extLst>
                <a:ext uri="{FF2B5EF4-FFF2-40B4-BE49-F238E27FC236}">
                  <a16:creationId xmlns:a16="http://schemas.microsoft.com/office/drawing/2014/main" id="{A5452B09-F200-31A3-364B-269347133959}"/>
                </a:ext>
              </a:extLst>
            </p:cNvPr>
            <p:cNvCxnSpPr>
              <a:cxnSpLocks/>
            </p:cNvCxnSpPr>
            <p:nvPr/>
          </p:nvCxnSpPr>
          <p:spPr>
            <a:xfrm>
              <a:off x="1923835" y="2499807"/>
              <a:ext cx="211429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标题 1">
            <a:extLst>
              <a:ext uri="{FF2B5EF4-FFF2-40B4-BE49-F238E27FC236}">
                <a16:creationId xmlns:a16="http://schemas.microsoft.com/office/drawing/2014/main" id="{06B39A66-A24D-DE97-66F0-FAAC2EF5E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15650" cy="1325563"/>
          </a:xfrm>
        </p:spPr>
        <p:txBody>
          <a:bodyPr/>
          <a:lstStyle/>
          <a:p>
            <a:pPr algn="ctr"/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1.3 Merging layers with the X-junction hints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99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8B20C159-2FE8-3246-87B2-95AA3F09D016}"/>
              </a:ext>
            </a:extLst>
          </p:cNvPr>
          <p:cNvGrpSpPr/>
          <p:nvPr/>
        </p:nvGrpSpPr>
        <p:grpSpPr>
          <a:xfrm>
            <a:off x="1078411" y="2876683"/>
            <a:ext cx="2052330" cy="1872352"/>
            <a:chOff x="-62884" y="536087"/>
            <a:chExt cx="2796515" cy="2551276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1CEB5D2C-282D-52BC-6BF6-57E9E14EDDCC}"/>
                </a:ext>
              </a:extLst>
            </p:cNvPr>
            <p:cNvSpPr/>
            <p:nvPr/>
          </p:nvSpPr>
          <p:spPr>
            <a:xfrm>
              <a:off x="-4255" y="536087"/>
              <a:ext cx="2506951" cy="2551276"/>
            </a:xfrm>
            <a:prstGeom prst="rect">
              <a:avLst/>
            </a:prstGeom>
            <a:solidFill>
              <a:srgbClr val="FFF2CC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75B613DD-BBE6-27A2-ADFC-5F7A10A492CB}"/>
                </a:ext>
              </a:extLst>
            </p:cNvPr>
            <p:cNvSpPr/>
            <p:nvPr/>
          </p:nvSpPr>
          <p:spPr>
            <a:xfrm>
              <a:off x="284412" y="640511"/>
              <a:ext cx="1530123" cy="1599781"/>
            </a:xfrm>
            <a:prstGeom prst="ellipse">
              <a:avLst/>
            </a:prstGeom>
            <a:solidFill>
              <a:srgbClr val="E2A66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924FA14-A227-E450-DB7B-3DCDDC234E2C}"/>
                </a:ext>
              </a:extLst>
            </p:cNvPr>
            <p:cNvSpPr/>
            <p:nvPr/>
          </p:nvSpPr>
          <p:spPr>
            <a:xfrm>
              <a:off x="950721" y="888790"/>
              <a:ext cx="626839" cy="746878"/>
            </a:xfrm>
            <a:prstGeom prst="rect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>
                <a:latin typeface="Cambria Math" panose="02040503050406030204" pitchFamily="18" charset="0"/>
              </a:endParaRPr>
            </a:p>
          </p:txBody>
        </p:sp>
        <p:sp>
          <p:nvSpPr>
            <p:cNvPr id="25" name="等腰三角形 94">
              <a:extLst>
                <a:ext uri="{FF2B5EF4-FFF2-40B4-BE49-F238E27FC236}">
                  <a16:creationId xmlns:a16="http://schemas.microsoft.com/office/drawing/2014/main" id="{505C428E-69B2-7790-A28A-F4FB18CA493D}"/>
                </a:ext>
              </a:extLst>
            </p:cNvPr>
            <p:cNvSpPr/>
            <p:nvPr/>
          </p:nvSpPr>
          <p:spPr>
            <a:xfrm rot="9287202">
              <a:off x="1768041" y="1387795"/>
              <a:ext cx="965590" cy="1260046"/>
            </a:xfrm>
            <a:custGeom>
              <a:avLst/>
              <a:gdLst>
                <a:gd name="connsiteX0" fmla="*/ 0 w 1035704"/>
                <a:gd name="connsiteY0" fmla="*/ 1972017 h 1972017"/>
                <a:gd name="connsiteX1" fmla="*/ 563568 w 1035704"/>
                <a:gd name="connsiteY1" fmla="*/ 0 h 1972017"/>
                <a:gd name="connsiteX2" fmla="*/ 1035704 w 1035704"/>
                <a:gd name="connsiteY2" fmla="*/ 1972017 h 1972017"/>
                <a:gd name="connsiteX3" fmla="*/ 0 w 1035704"/>
                <a:gd name="connsiteY3" fmla="*/ 1972017 h 1972017"/>
                <a:gd name="connsiteX0" fmla="*/ 0 w 1035704"/>
                <a:gd name="connsiteY0" fmla="*/ 463257 h 463257"/>
                <a:gd name="connsiteX1" fmla="*/ 37788 w 1035704"/>
                <a:gd name="connsiteY1" fmla="*/ 0 h 463257"/>
                <a:gd name="connsiteX2" fmla="*/ 1035704 w 1035704"/>
                <a:gd name="connsiteY2" fmla="*/ 463257 h 463257"/>
                <a:gd name="connsiteX3" fmla="*/ 0 w 1035704"/>
                <a:gd name="connsiteY3" fmla="*/ 463257 h 463257"/>
                <a:gd name="connsiteX0" fmla="*/ 7932 w 1043636"/>
                <a:gd name="connsiteY0" fmla="*/ 470877 h 470877"/>
                <a:gd name="connsiteX1" fmla="*/ 0 w 1043636"/>
                <a:gd name="connsiteY1" fmla="*/ 0 h 470877"/>
                <a:gd name="connsiteX2" fmla="*/ 1043636 w 1043636"/>
                <a:gd name="connsiteY2" fmla="*/ 470877 h 470877"/>
                <a:gd name="connsiteX3" fmla="*/ 7932 w 1043636"/>
                <a:gd name="connsiteY3" fmla="*/ 470877 h 470877"/>
                <a:gd name="connsiteX0" fmla="*/ 7932 w 1202413"/>
                <a:gd name="connsiteY0" fmla="*/ 470877 h 470877"/>
                <a:gd name="connsiteX1" fmla="*/ 0 w 1202413"/>
                <a:gd name="connsiteY1" fmla="*/ 0 h 470877"/>
                <a:gd name="connsiteX2" fmla="*/ 1202413 w 1202413"/>
                <a:gd name="connsiteY2" fmla="*/ 436506 h 470877"/>
                <a:gd name="connsiteX3" fmla="*/ 7932 w 1202413"/>
                <a:gd name="connsiteY3" fmla="*/ 470877 h 470877"/>
                <a:gd name="connsiteX0" fmla="*/ 7932 w 2109856"/>
                <a:gd name="connsiteY0" fmla="*/ 470877 h 470877"/>
                <a:gd name="connsiteX1" fmla="*/ 0 w 2109856"/>
                <a:gd name="connsiteY1" fmla="*/ 0 h 470877"/>
                <a:gd name="connsiteX2" fmla="*/ 2109857 w 2109856"/>
                <a:gd name="connsiteY2" fmla="*/ 329937 h 470877"/>
                <a:gd name="connsiteX3" fmla="*/ 7932 w 2109856"/>
                <a:gd name="connsiteY3" fmla="*/ 470877 h 470877"/>
                <a:gd name="connsiteX0" fmla="*/ 0 w 2101925"/>
                <a:gd name="connsiteY0" fmla="*/ 636145 h 636145"/>
                <a:gd name="connsiteX1" fmla="*/ 812569 w 2101925"/>
                <a:gd name="connsiteY1" fmla="*/ 0 h 636145"/>
                <a:gd name="connsiteX2" fmla="*/ 2101925 w 2101925"/>
                <a:gd name="connsiteY2" fmla="*/ 495205 h 636145"/>
                <a:gd name="connsiteX3" fmla="*/ 0 w 2101925"/>
                <a:gd name="connsiteY3" fmla="*/ 636145 h 636145"/>
                <a:gd name="connsiteX0" fmla="*/ 0 w 2101925"/>
                <a:gd name="connsiteY0" fmla="*/ 427599 h 427599"/>
                <a:gd name="connsiteX1" fmla="*/ 908855 w 2101925"/>
                <a:gd name="connsiteY1" fmla="*/ 0 h 427599"/>
                <a:gd name="connsiteX2" fmla="*/ 2101925 w 2101925"/>
                <a:gd name="connsiteY2" fmla="*/ 286659 h 427599"/>
                <a:gd name="connsiteX3" fmla="*/ 0 w 2101925"/>
                <a:gd name="connsiteY3" fmla="*/ 427599 h 427599"/>
                <a:gd name="connsiteX0" fmla="*/ 0 w 1784731"/>
                <a:gd name="connsiteY0" fmla="*/ 427599 h 427599"/>
                <a:gd name="connsiteX1" fmla="*/ 908855 w 1784731"/>
                <a:gd name="connsiteY1" fmla="*/ 0 h 427599"/>
                <a:gd name="connsiteX2" fmla="*/ 1784731 w 1784731"/>
                <a:gd name="connsiteY2" fmla="*/ 304718 h 427599"/>
                <a:gd name="connsiteX3" fmla="*/ 0 w 1784731"/>
                <a:gd name="connsiteY3" fmla="*/ 427599 h 427599"/>
                <a:gd name="connsiteX0" fmla="*/ 0 w 1784731"/>
                <a:gd name="connsiteY0" fmla="*/ 350938 h 350938"/>
                <a:gd name="connsiteX1" fmla="*/ 973267 w 1784731"/>
                <a:gd name="connsiteY1" fmla="*/ 0 h 350938"/>
                <a:gd name="connsiteX2" fmla="*/ 1784731 w 1784731"/>
                <a:gd name="connsiteY2" fmla="*/ 228057 h 350938"/>
                <a:gd name="connsiteX3" fmla="*/ 0 w 1784731"/>
                <a:gd name="connsiteY3" fmla="*/ 350938 h 350938"/>
                <a:gd name="connsiteX0" fmla="*/ 0 w 1511523"/>
                <a:gd name="connsiteY0" fmla="*/ 350938 h 350938"/>
                <a:gd name="connsiteX1" fmla="*/ 973267 w 1511523"/>
                <a:gd name="connsiteY1" fmla="*/ 0 h 350938"/>
                <a:gd name="connsiteX2" fmla="*/ 1511523 w 1511523"/>
                <a:gd name="connsiteY2" fmla="*/ 249018 h 350938"/>
                <a:gd name="connsiteX3" fmla="*/ 0 w 1511523"/>
                <a:gd name="connsiteY3" fmla="*/ 350938 h 350938"/>
                <a:gd name="connsiteX0" fmla="*/ 0 w 1511523"/>
                <a:gd name="connsiteY0" fmla="*/ 420399 h 420399"/>
                <a:gd name="connsiteX1" fmla="*/ 536836 w 1511523"/>
                <a:gd name="connsiteY1" fmla="*/ 0 h 420399"/>
                <a:gd name="connsiteX2" fmla="*/ 1511523 w 1511523"/>
                <a:gd name="connsiteY2" fmla="*/ 318479 h 420399"/>
                <a:gd name="connsiteX3" fmla="*/ 0 w 1511523"/>
                <a:gd name="connsiteY3" fmla="*/ 420399 h 420399"/>
                <a:gd name="connsiteX0" fmla="*/ 0 w 1511523"/>
                <a:gd name="connsiteY0" fmla="*/ 434907 h 434907"/>
                <a:gd name="connsiteX1" fmla="*/ 578658 w 1511523"/>
                <a:gd name="connsiteY1" fmla="*/ 0 h 434907"/>
                <a:gd name="connsiteX2" fmla="*/ 1511523 w 1511523"/>
                <a:gd name="connsiteY2" fmla="*/ 332987 h 434907"/>
                <a:gd name="connsiteX3" fmla="*/ 0 w 1511523"/>
                <a:gd name="connsiteY3" fmla="*/ 434907 h 434907"/>
                <a:gd name="connsiteX0" fmla="*/ 0 w 1511523"/>
                <a:gd name="connsiteY0" fmla="*/ 509692 h 509692"/>
                <a:gd name="connsiteX1" fmla="*/ 686161 w 1511523"/>
                <a:gd name="connsiteY1" fmla="*/ 0 h 509692"/>
                <a:gd name="connsiteX2" fmla="*/ 1511523 w 1511523"/>
                <a:gd name="connsiteY2" fmla="*/ 407772 h 509692"/>
                <a:gd name="connsiteX3" fmla="*/ 0 w 1511523"/>
                <a:gd name="connsiteY3" fmla="*/ 509692 h 509692"/>
                <a:gd name="connsiteX0" fmla="*/ 0 w 1655265"/>
                <a:gd name="connsiteY0" fmla="*/ 509692 h 509692"/>
                <a:gd name="connsiteX1" fmla="*/ 686161 w 1655265"/>
                <a:gd name="connsiteY1" fmla="*/ 0 h 509692"/>
                <a:gd name="connsiteX2" fmla="*/ 1655265 w 1655265"/>
                <a:gd name="connsiteY2" fmla="*/ 341505 h 509692"/>
                <a:gd name="connsiteX3" fmla="*/ 0 w 1655265"/>
                <a:gd name="connsiteY3" fmla="*/ 509692 h 509692"/>
                <a:gd name="connsiteX0" fmla="*/ 0 w 1793354"/>
                <a:gd name="connsiteY0" fmla="*/ 498021 h 498021"/>
                <a:gd name="connsiteX1" fmla="*/ 824250 w 1793354"/>
                <a:gd name="connsiteY1" fmla="*/ 0 h 498021"/>
                <a:gd name="connsiteX2" fmla="*/ 1793354 w 1793354"/>
                <a:gd name="connsiteY2" fmla="*/ 341505 h 498021"/>
                <a:gd name="connsiteX3" fmla="*/ 0 w 1793354"/>
                <a:gd name="connsiteY3" fmla="*/ 498021 h 498021"/>
                <a:gd name="connsiteX0" fmla="*/ 0 w 1793354"/>
                <a:gd name="connsiteY0" fmla="*/ 701302 h 701302"/>
                <a:gd name="connsiteX1" fmla="*/ 1104128 w 1793354"/>
                <a:gd name="connsiteY1" fmla="*/ 0 h 701302"/>
                <a:gd name="connsiteX2" fmla="*/ 1793354 w 1793354"/>
                <a:gd name="connsiteY2" fmla="*/ 544786 h 701302"/>
                <a:gd name="connsiteX3" fmla="*/ 0 w 1793354"/>
                <a:gd name="connsiteY3" fmla="*/ 701302 h 701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3354" h="701302">
                  <a:moveTo>
                    <a:pt x="0" y="701302"/>
                  </a:moveTo>
                  <a:lnTo>
                    <a:pt x="1104128" y="0"/>
                  </a:lnTo>
                  <a:lnTo>
                    <a:pt x="1793354" y="544786"/>
                  </a:lnTo>
                  <a:lnTo>
                    <a:pt x="0" y="701302"/>
                  </a:lnTo>
                  <a:close/>
                </a:path>
              </a:pathLst>
            </a:custGeom>
            <a:solidFill>
              <a:srgbClr val="A68C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内容占位符 2">
                  <a:extLst>
                    <a:ext uri="{FF2B5EF4-FFF2-40B4-BE49-F238E27FC236}">
                      <a16:creationId xmlns:a16="http://schemas.microsoft.com/office/drawing/2014/main" id="{481AEE99-651D-023A-E5D9-B736B226CDA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-62884" y="603791"/>
                  <a:ext cx="509613" cy="48140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vert="horz" lIns="91440" tIns="45719" rIns="91440" bIns="45719" rtlCol="0">
                  <a:normAutofit fontScale="92500"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6" name="内容占位符 2">
                  <a:extLst>
                    <a:ext uri="{FF2B5EF4-FFF2-40B4-BE49-F238E27FC236}">
                      <a16:creationId xmlns:a16="http://schemas.microsoft.com/office/drawing/2014/main" id="{BF94D553-13CD-4018-9B15-97AD006C62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62884" y="603791"/>
                  <a:ext cx="509613" cy="481400"/>
                </a:xfrm>
                <a:prstGeom prst="rect">
                  <a:avLst/>
                </a:prstGeom>
                <a:blipFill>
                  <a:blip r:embed="rId7"/>
                  <a:stretch>
                    <a:fillRect r="-483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632805DE-C7B2-5EA6-630D-CC2F6A26B1B7}"/>
                    </a:ext>
                  </a:extLst>
                </p:cNvPr>
                <p:cNvSpPr txBox="1"/>
                <p:nvPr/>
              </p:nvSpPr>
              <p:spPr>
                <a:xfrm>
                  <a:off x="426753" y="1069803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87" name="文本框 86">
                  <a:extLst>
                    <a:ext uri="{FF2B5EF4-FFF2-40B4-BE49-F238E27FC236}">
                      <a16:creationId xmlns:a16="http://schemas.microsoft.com/office/drawing/2014/main" id="{B1C31615-9BA8-4665-9765-AD4FB49DC2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753" y="1069803"/>
                  <a:ext cx="642067" cy="400110"/>
                </a:xfrm>
                <a:prstGeom prst="rect">
                  <a:avLst/>
                </a:prstGeom>
                <a:blipFill>
                  <a:blip r:embed="rId8"/>
                  <a:stretch>
                    <a:fillRect b="-395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56586817-5744-F9A2-C9A7-C8FD2BDDA4A4}"/>
                    </a:ext>
                  </a:extLst>
                </p:cNvPr>
                <p:cNvSpPr txBox="1"/>
                <p:nvPr/>
              </p:nvSpPr>
              <p:spPr>
                <a:xfrm>
                  <a:off x="988521" y="1087947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88" name="文本框 87">
                  <a:extLst>
                    <a:ext uri="{FF2B5EF4-FFF2-40B4-BE49-F238E27FC236}">
                      <a16:creationId xmlns:a16="http://schemas.microsoft.com/office/drawing/2014/main" id="{6E0790F5-6CF0-428A-ABD1-F56B06D6C6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521" y="1087947"/>
                  <a:ext cx="642067" cy="400110"/>
                </a:xfrm>
                <a:prstGeom prst="rect">
                  <a:avLst/>
                </a:prstGeom>
                <a:blipFill>
                  <a:blip r:embed="rId9"/>
                  <a:stretch>
                    <a:fillRect b="-395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058E0686-62BF-BADB-3EEC-345A52ED1E67}"/>
                    </a:ext>
                  </a:extLst>
                </p:cNvPr>
                <p:cNvSpPr txBox="1"/>
                <p:nvPr/>
              </p:nvSpPr>
              <p:spPr>
                <a:xfrm>
                  <a:off x="1852299" y="1683429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89" name="文本框 88">
                  <a:extLst>
                    <a:ext uri="{FF2B5EF4-FFF2-40B4-BE49-F238E27FC236}">
                      <a16:creationId xmlns:a16="http://schemas.microsoft.com/office/drawing/2014/main" id="{B10A2761-F09F-40D9-9A06-AB06E7EB0B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2299" y="1683429"/>
                  <a:ext cx="642067" cy="400110"/>
                </a:xfrm>
                <a:prstGeom prst="rect">
                  <a:avLst/>
                </a:prstGeom>
                <a:blipFill>
                  <a:blip r:embed="rId10"/>
                  <a:stretch>
                    <a:fillRect b="-3673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D652216E-FF32-560B-C63E-BDED35B3E353}"/>
                </a:ext>
              </a:extLst>
            </p:cNvPr>
            <p:cNvSpPr/>
            <p:nvPr/>
          </p:nvSpPr>
          <p:spPr>
            <a:xfrm>
              <a:off x="254823" y="1677669"/>
              <a:ext cx="1347930" cy="1347930"/>
            </a:xfrm>
            <a:prstGeom prst="ellipse">
              <a:avLst/>
            </a:prstGeom>
            <a:solidFill>
              <a:srgbClr val="7030A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2D6BF8ED-4921-165D-58E8-65E5967BB844}"/>
                    </a:ext>
                  </a:extLst>
                </p:cNvPr>
                <p:cNvSpPr txBox="1"/>
                <p:nvPr/>
              </p:nvSpPr>
              <p:spPr>
                <a:xfrm>
                  <a:off x="646688" y="1733377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91" name="文本框 90">
                  <a:extLst>
                    <a:ext uri="{FF2B5EF4-FFF2-40B4-BE49-F238E27FC236}">
                      <a16:creationId xmlns:a16="http://schemas.microsoft.com/office/drawing/2014/main" id="{B8FBAC8D-3D45-4FC3-B4A8-37E853D931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688" y="1733377"/>
                  <a:ext cx="642067" cy="400110"/>
                </a:xfrm>
                <a:prstGeom prst="rect">
                  <a:avLst/>
                </a:prstGeom>
                <a:blipFill>
                  <a:blip r:embed="rId11"/>
                  <a:stretch>
                    <a:fillRect b="-3673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1862C6ED-E6EC-12C6-1131-F3641B45BC97}"/>
                    </a:ext>
                  </a:extLst>
                </p:cNvPr>
                <p:cNvSpPr txBox="1"/>
                <p:nvPr/>
              </p:nvSpPr>
              <p:spPr>
                <a:xfrm>
                  <a:off x="639654" y="2357404"/>
                  <a:ext cx="64206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92" name="文本框 91">
                  <a:extLst>
                    <a:ext uri="{FF2B5EF4-FFF2-40B4-BE49-F238E27FC236}">
                      <a16:creationId xmlns:a16="http://schemas.microsoft.com/office/drawing/2014/main" id="{52997333-BEF2-40BA-A1E3-8D620F32D7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654" y="2357404"/>
                  <a:ext cx="642067" cy="400110"/>
                </a:xfrm>
                <a:prstGeom prst="rect">
                  <a:avLst/>
                </a:prstGeom>
                <a:blipFill>
                  <a:blip r:embed="rId12"/>
                  <a:stretch>
                    <a:fillRect b="-395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3" name="箭头: 右 52">
            <a:extLst>
              <a:ext uri="{FF2B5EF4-FFF2-40B4-BE49-F238E27FC236}">
                <a16:creationId xmlns:a16="http://schemas.microsoft.com/office/drawing/2014/main" id="{CF8C1B4E-6424-D91E-ACE3-337AFE31DF98}"/>
              </a:ext>
            </a:extLst>
          </p:cNvPr>
          <p:cNvSpPr/>
          <p:nvPr/>
        </p:nvSpPr>
        <p:spPr>
          <a:xfrm>
            <a:off x="3131705" y="3681233"/>
            <a:ext cx="505032" cy="32753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C8DFCD15-3667-5412-A02C-6452BFCE9612}"/>
              </a:ext>
            </a:extLst>
          </p:cNvPr>
          <p:cNvGrpSpPr/>
          <p:nvPr/>
        </p:nvGrpSpPr>
        <p:grpSpPr>
          <a:xfrm>
            <a:off x="6763776" y="2897361"/>
            <a:ext cx="5197079" cy="1874368"/>
            <a:chOff x="6894775" y="2864790"/>
            <a:chExt cx="5197079" cy="1874368"/>
          </a:xfrm>
        </p:grpSpPr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7CFCEA0B-451F-B55D-14B8-A4EDE784943C}"/>
                </a:ext>
              </a:extLst>
            </p:cNvPr>
            <p:cNvSpPr/>
            <p:nvPr/>
          </p:nvSpPr>
          <p:spPr>
            <a:xfrm>
              <a:off x="10386318" y="2864790"/>
              <a:ext cx="1705536" cy="1865392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16EDD984-018B-4D8A-0300-91E6B26E6AF3}"/>
                </a:ext>
              </a:extLst>
            </p:cNvPr>
            <p:cNvSpPr/>
            <p:nvPr/>
          </p:nvSpPr>
          <p:spPr>
            <a:xfrm>
              <a:off x="8652566" y="2873766"/>
              <a:ext cx="1705536" cy="1865392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A01F9486-053F-FC1F-FB33-1CFE9F4AD61E}"/>
                </a:ext>
              </a:extLst>
            </p:cNvPr>
            <p:cNvSpPr/>
            <p:nvPr/>
          </p:nvSpPr>
          <p:spPr>
            <a:xfrm>
              <a:off x="6894775" y="2873766"/>
              <a:ext cx="1705536" cy="18653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59" name="等腰三角形 94">
              <a:extLst>
                <a:ext uri="{FF2B5EF4-FFF2-40B4-BE49-F238E27FC236}">
                  <a16:creationId xmlns:a16="http://schemas.microsoft.com/office/drawing/2014/main" id="{BD8FA8D3-B6D6-A1A6-0E8C-DFBC02B1CF60}"/>
                </a:ext>
              </a:extLst>
            </p:cNvPr>
            <p:cNvSpPr/>
            <p:nvPr/>
          </p:nvSpPr>
          <p:spPr>
            <a:xfrm rot="9287202">
              <a:off x="9871039" y="3535792"/>
              <a:ext cx="575779" cy="751362"/>
            </a:xfrm>
            <a:custGeom>
              <a:avLst/>
              <a:gdLst>
                <a:gd name="connsiteX0" fmla="*/ 0 w 1035704"/>
                <a:gd name="connsiteY0" fmla="*/ 1972017 h 1972017"/>
                <a:gd name="connsiteX1" fmla="*/ 563568 w 1035704"/>
                <a:gd name="connsiteY1" fmla="*/ 0 h 1972017"/>
                <a:gd name="connsiteX2" fmla="*/ 1035704 w 1035704"/>
                <a:gd name="connsiteY2" fmla="*/ 1972017 h 1972017"/>
                <a:gd name="connsiteX3" fmla="*/ 0 w 1035704"/>
                <a:gd name="connsiteY3" fmla="*/ 1972017 h 1972017"/>
                <a:gd name="connsiteX0" fmla="*/ 0 w 1035704"/>
                <a:gd name="connsiteY0" fmla="*/ 463257 h 463257"/>
                <a:gd name="connsiteX1" fmla="*/ 37788 w 1035704"/>
                <a:gd name="connsiteY1" fmla="*/ 0 h 463257"/>
                <a:gd name="connsiteX2" fmla="*/ 1035704 w 1035704"/>
                <a:gd name="connsiteY2" fmla="*/ 463257 h 463257"/>
                <a:gd name="connsiteX3" fmla="*/ 0 w 1035704"/>
                <a:gd name="connsiteY3" fmla="*/ 463257 h 463257"/>
                <a:gd name="connsiteX0" fmla="*/ 7932 w 1043636"/>
                <a:gd name="connsiteY0" fmla="*/ 470877 h 470877"/>
                <a:gd name="connsiteX1" fmla="*/ 0 w 1043636"/>
                <a:gd name="connsiteY1" fmla="*/ 0 h 470877"/>
                <a:gd name="connsiteX2" fmla="*/ 1043636 w 1043636"/>
                <a:gd name="connsiteY2" fmla="*/ 470877 h 470877"/>
                <a:gd name="connsiteX3" fmla="*/ 7932 w 1043636"/>
                <a:gd name="connsiteY3" fmla="*/ 470877 h 470877"/>
                <a:gd name="connsiteX0" fmla="*/ 7932 w 1202413"/>
                <a:gd name="connsiteY0" fmla="*/ 470877 h 470877"/>
                <a:gd name="connsiteX1" fmla="*/ 0 w 1202413"/>
                <a:gd name="connsiteY1" fmla="*/ 0 h 470877"/>
                <a:gd name="connsiteX2" fmla="*/ 1202413 w 1202413"/>
                <a:gd name="connsiteY2" fmla="*/ 436506 h 470877"/>
                <a:gd name="connsiteX3" fmla="*/ 7932 w 1202413"/>
                <a:gd name="connsiteY3" fmla="*/ 470877 h 470877"/>
                <a:gd name="connsiteX0" fmla="*/ 7932 w 2109856"/>
                <a:gd name="connsiteY0" fmla="*/ 470877 h 470877"/>
                <a:gd name="connsiteX1" fmla="*/ 0 w 2109856"/>
                <a:gd name="connsiteY1" fmla="*/ 0 h 470877"/>
                <a:gd name="connsiteX2" fmla="*/ 2109857 w 2109856"/>
                <a:gd name="connsiteY2" fmla="*/ 329937 h 470877"/>
                <a:gd name="connsiteX3" fmla="*/ 7932 w 2109856"/>
                <a:gd name="connsiteY3" fmla="*/ 470877 h 470877"/>
                <a:gd name="connsiteX0" fmla="*/ 0 w 2101925"/>
                <a:gd name="connsiteY0" fmla="*/ 636145 h 636145"/>
                <a:gd name="connsiteX1" fmla="*/ 812569 w 2101925"/>
                <a:gd name="connsiteY1" fmla="*/ 0 h 636145"/>
                <a:gd name="connsiteX2" fmla="*/ 2101925 w 2101925"/>
                <a:gd name="connsiteY2" fmla="*/ 495205 h 636145"/>
                <a:gd name="connsiteX3" fmla="*/ 0 w 2101925"/>
                <a:gd name="connsiteY3" fmla="*/ 636145 h 636145"/>
                <a:gd name="connsiteX0" fmla="*/ 0 w 2101925"/>
                <a:gd name="connsiteY0" fmla="*/ 427599 h 427599"/>
                <a:gd name="connsiteX1" fmla="*/ 908855 w 2101925"/>
                <a:gd name="connsiteY1" fmla="*/ 0 h 427599"/>
                <a:gd name="connsiteX2" fmla="*/ 2101925 w 2101925"/>
                <a:gd name="connsiteY2" fmla="*/ 286659 h 427599"/>
                <a:gd name="connsiteX3" fmla="*/ 0 w 2101925"/>
                <a:gd name="connsiteY3" fmla="*/ 427599 h 427599"/>
                <a:gd name="connsiteX0" fmla="*/ 0 w 1784731"/>
                <a:gd name="connsiteY0" fmla="*/ 427599 h 427599"/>
                <a:gd name="connsiteX1" fmla="*/ 908855 w 1784731"/>
                <a:gd name="connsiteY1" fmla="*/ 0 h 427599"/>
                <a:gd name="connsiteX2" fmla="*/ 1784731 w 1784731"/>
                <a:gd name="connsiteY2" fmla="*/ 304718 h 427599"/>
                <a:gd name="connsiteX3" fmla="*/ 0 w 1784731"/>
                <a:gd name="connsiteY3" fmla="*/ 427599 h 427599"/>
                <a:gd name="connsiteX0" fmla="*/ 0 w 1784731"/>
                <a:gd name="connsiteY0" fmla="*/ 350938 h 350938"/>
                <a:gd name="connsiteX1" fmla="*/ 973267 w 1784731"/>
                <a:gd name="connsiteY1" fmla="*/ 0 h 350938"/>
                <a:gd name="connsiteX2" fmla="*/ 1784731 w 1784731"/>
                <a:gd name="connsiteY2" fmla="*/ 228057 h 350938"/>
                <a:gd name="connsiteX3" fmla="*/ 0 w 1784731"/>
                <a:gd name="connsiteY3" fmla="*/ 350938 h 350938"/>
                <a:gd name="connsiteX0" fmla="*/ 0 w 1511523"/>
                <a:gd name="connsiteY0" fmla="*/ 350938 h 350938"/>
                <a:gd name="connsiteX1" fmla="*/ 973267 w 1511523"/>
                <a:gd name="connsiteY1" fmla="*/ 0 h 350938"/>
                <a:gd name="connsiteX2" fmla="*/ 1511523 w 1511523"/>
                <a:gd name="connsiteY2" fmla="*/ 249018 h 350938"/>
                <a:gd name="connsiteX3" fmla="*/ 0 w 1511523"/>
                <a:gd name="connsiteY3" fmla="*/ 350938 h 350938"/>
                <a:gd name="connsiteX0" fmla="*/ 0 w 1511523"/>
                <a:gd name="connsiteY0" fmla="*/ 420399 h 420399"/>
                <a:gd name="connsiteX1" fmla="*/ 536836 w 1511523"/>
                <a:gd name="connsiteY1" fmla="*/ 0 h 420399"/>
                <a:gd name="connsiteX2" fmla="*/ 1511523 w 1511523"/>
                <a:gd name="connsiteY2" fmla="*/ 318479 h 420399"/>
                <a:gd name="connsiteX3" fmla="*/ 0 w 1511523"/>
                <a:gd name="connsiteY3" fmla="*/ 420399 h 420399"/>
                <a:gd name="connsiteX0" fmla="*/ 0 w 1511523"/>
                <a:gd name="connsiteY0" fmla="*/ 434907 h 434907"/>
                <a:gd name="connsiteX1" fmla="*/ 578658 w 1511523"/>
                <a:gd name="connsiteY1" fmla="*/ 0 h 434907"/>
                <a:gd name="connsiteX2" fmla="*/ 1511523 w 1511523"/>
                <a:gd name="connsiteY2" fmla="*/ 332987 h 434907"/>
                <a:gd name="connsiteX3" fmla="*/ 0 w 1511523"/>
                <a:gd name="connsiteY3" fmla="*/ 434907 h 434907"/>
                <a:gd name="connsiteX0" fmla="*/ 0 w 1511523"/>
                <a:gd name="connsiteY0" fmla="*/ 509692 h 509692"/>
                <a:gd name="connsiteX1" fmla="*/ 686161 w 1511523"/>
                <a:gd name="connsiteY1" fmla="*/ 0 h 509692"/>
                <a:gd name="connsiteX2" fmla="*/ 1511523 w 1511523"/>
                <a:gd name="connsiteY2" fmla="*/ 407772 h 509692"/>
                <a:gd name="connsiteX3" fmla="*/ 0 w 1511523"/>
                <a:gd name="connsiteY3" fmla="*/ 509692 h 509692"/>
                <a:gd name="connsiteX0" fmla="*/ 0 w 1655265"/>
                <a:gd name="connsiteY0" fmla="*/ 509692 h 509692"/>
                <a:gd name="connsiteX1" fmla="*/ 686161 w 1655265"/>
                <a:gd name="connsiteY1" fmla="*/ 0 h 509692"/>
                <a:gd name="connsiteX2" fmla="*/ 1655265 w 1655265"/>
                <a:gd name="connsiteY2" fmla="*/ 341505 h 509692"/>
                <a:gd name="connsiteX3" fmla="*/ 0 w 1655265"/>
                <a:gd name="connsiteY3" fmla="*/ 509692 h 509692"/>
                <a:gd name="connsiteX0" fmla="*/ 0 w 1793354"/>
                <a:gd name="connsiteY0" fmla="*/ 498021 h 498021"/>
                <a:gd name="connsiteX1" fmla="*/ 824250 w 1793354"/>
                <a:gd name="connsiteY1" fmla="*/ 0 h 498021"/>
                <a:gd name="connsiteX2" fmla="*/ 1793354 w 1793354"/>
                <a:gd name="connsiteY2" fmla="*/ 341505 h 498021"/>
                <a:gd name="connsiteX3" fmla="*/ 0 w 1793354"/>
                <a:gd name="connsiteY3" fmla="*/ 498021 h 498021"/>
                <a:gd name="connsiteX0" fmla="*/ 0 w 1793354"/>
                <a:gd name="connsiteY0" fmla="*/ 701302 h 701302"/>
                <a:gd name="connsiteX1" fmla="*/ 1104128 w 1793354"/>
                <a:gd name="connsiteY1" fmla="*/ 0 h 701302"/>
                <a:gd name="connsiteX2" fmla="*/ 1793354 w 1793354"/>
                <a:gd name="connsiteY2" fmla="*/ 544786 h 701302"/>
                <a:gd name="connsiteX3" fmla="*/ 0 w 1793354"/>
                <a:gd name="connsiteY3" fmla="*/ 701302 h 701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3354" h="701302">
                  <a:moveTo>
                    <a:pt x="0" y="701302"/>
                  </a:moveTo>
                  <a:lnTo>
                    <a:pt x="1104128" y="0"/>
                  </a:lnTo>
                  <a:lnTo>
                    <a:pt x="1793354" y="544786"/>
                  </a:lnTo>
                  <a:lnTo>
                    <a:pt x="0" y="7013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0AF92FB9-4934-9456-61F1-ABC26EC88F47}"/>
                </a:ext>
              </a:extLst>
            </p:cNvPr>
            <p:cNvSpPr/>
            <p:nvPr/>
          </p:nvSpPr>
          <p:spPr>
            <a:xfrm>
              <a:off x="8861416" y="2958692"/>
              <a:ext cx="1059182" cy="11074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70CEFDF7-55FD-DDD0-21BC-387788A34543}"/>
                </a:ext>
              </a:extLst>
            </p:cNvPr>
            <p:cNvSpPr/>
            <p:nvPr/>
          </p:nvSpPr>
          <p:spPr>
            <a:xfrm>
              <a:off x="10717273" y="3621204"/>
              <a:ext cx="752692" cy="374739"/>
            </a:xfrm>
            <a:custGeom>
              <a:avLst/>
              <a:gdLst>
                <a:gd name="connsiteX0" fmla="*/ 492042 w 1087360"/>
                <a:gd name="connsiteY0" fmla="*/ 0 h 541358"/>
                <a:gd name="connsiteX1" fmla="*/ 1050904 w 1087360"/>
                <a:gd name="connsiteY1" fmla="*/ 297145 h 541358"/>
                <a:gd name="connsiteX2" fmla="*/ 1087360 w 1087360"/>
                <a:gd name="connsiteY2" fmla="*/ 364310 h 541358"/>
                <a:gd name="connsiteX3" fmla="*/ 1040481 w 1087360"/>
                <a:gd name="connsiteY3" fmla="*/ 404749 h 541358"/>
                <a:gd name="connsiteX4" fmla="*/ 612728 w 1087360"/>
                <a:gd name="connsiteY4" fmla="*/ 541358 h 541358"/>
                <a:gd name="connsiteX5" fmla="*/ 71748 w 1087360"/>
                <a:gd name="connsiteY5" fmla="*/ 307076 h 541358"/>
                <a:gd name="connsiteX6" fmla="*/ 0 w 1087360"/>
                <a:gd name="connsiteY6" fmla="*/ 216158 h 541358"/>
                <a:gd name="connsiteX7" fmla="*/ 15477 w 1087360"/>
                <a:gd name="connsiteY7" fmla="*/ 197400 h 541358"/>
                <a:gd name="connsiteX8" fmla="*/ 492042 w 1087360"/>
                <a:gd name="connsiteY8" fmla="*/ 0 h 541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7360" h="541358">
                  <a:moveTo>
                    <a:pt x="492042" y="0"/>
                  </a:moveTo>
                  <a:cubicBezTo>
                    <a:pt x="724680" y="0"/>
                    <a:pt x="929788" y="117869"/>
                    <a:pt x="1050904" y="297145"/>
                  </a:cubicBezTo>
                  <a:lnTo>
                    <a:pt x="1087360" y="364310"/>
                  </a:lnTo>
                  <a:lnTo>
                    <a:pt x="1040481" y="404749"/>
                  </a:lnTo>
                  <a:cubicBezTo>
                    <a:pt x="918377" y="490997"/>
                    <a:pt x="771177" y="541358"/>
                    <a:pt x="612728" y="541358"/>
                  </a:cubicBezTo>
                  <a:cubicBezTo>
                    <a:pt x="401462" y="541358"/>
                    <a:pt x="210197" y="451827"/>
                    <a:pt x="71748" y="307076"/>
                  </a:cubicBezTo>
                  <a:lnTo>
                    <a:pt x="0" y="216158"/>
                  </a:lnTo>
                  <a:lnTo>
                    <a:pt x="15477" y="197400"/>
                  </a:lnTo>
                  <a:cubicBezTo>
                    <a:pt x="137440" y="75436"/>
                    <a:pt x="305932" y="0"/>
                    <a:pt x="4920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AB20021C-383C-5D4E-38E0-7F0E72D38AD6}"/>
                </a:ext>
              </a:extLst>
            </p:cNvPr>
            <p:cNvSpPr/>
            <p:nvPr/>
          </p:nvSpPr>
          <p:spPr>
            <a:xfrm>
              <a:off x="11090428" y="3081338"/>
              <a:ext cx="456556" cy="5170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>
                <a:latin typeface="Cambria Math" panose="02040503050406030204" pitchFamily="18" charset="0"/>
              </a:endParaRPr>
            </a:p>
          </p:txBody>
        </p:sp>
      </p:grpSp>
      <p:sp>
        <p:nvSpPr>
          <p:cNvPr id="63" name="任意多边形: 形状 62">
            <a:extLst>
              <a:ext uri="{FF2B5EF4-FFF2-40B4-BE49-F238E27FC236}">
                <a16:creationId xmlns:a16="http://schemas.microsoft.com/office/drawing/2014/main" id="{31839CDF-1122-FA02-7F0A-CD99B11CA2EC}"/>
              </a:ext>
            </a:extLst>
          </p:cNvPr>
          <p:cNvSpPr/>
          <p:nvPr/>
        </p:nvSpPr>
        <p:spPr>
          <a:xfrm>
            <a:off x="10585002" y="3641010"/>
            <a:ext cx="810065" cy="412904"/>
          </a:xfrm>
          <a:custGeom>
            <a:avLst/>
            <a:gdLst>
              <a:gd name="connsiteX0" fmla="*/ 367398 w 810065"/>
              <a:gd name="connsiteY0" fmla="*/ 0 h 412904"/>
              <a:gd name="connsiteX1" fmla="*/ 777540 w 810065"/>
              <a:gd name="connsiteY1" fmla="*/ 218071 h 412904"/>
              <a:gd name="connsiteX2" fmla="*/ 810065 w 810065"/>
              <a:gd name="connsiteY2" fmla="*/ 277994 h 412904"/>
              <a:gd name="connsiteX3" fmla="*/ 769892 w 810065"/>
              <a:gd name="connsiteY3" fmla="*/ 312649 h 412904"/>
              <a:gd name="connsiteX4" fmla="*/ 455969 w 810065"/>
              <a:gd name="connsiteY4" fmla="*/ 412904 h 412904"/>
              <a:gd name="connsiteX5" fmla="*/ 58950 w 810065"/>
              <a:gd name="connsiteY5" fmla="*/ 240967 h 412904"/>
              <a:gd name="connsiteX6" fmla="*/ 0 w 810065"/>
              <a:gd name="connsiteY6" fmla="*/ 166265 h 412904"/>
              <a:gd name="connsiteX7" fmla="*/ 17653 w 810065"/>
              <a:gd name="connsiteY7" fmla="*/ 144870 h 412904"/>
              <a:gd name="connsiteX8" fmla="*/ 367398 w 810065"/>
              <a:gd name="connsiteY8" fmla="*/ 0 h 41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0065" h="412904">
                <a:moveTo>
                  <a:pt x="367398" y="0"/>
                </a:moveTo>
                <a:cubicBezTo>
                  <a:pt x="538128" y="0"/>
                  <a:pt x="688654" y="86503"/>
                  <a:pt x="777540" y="218071"/>
                </a:cubicBezTo>
                <a:lnTo>
                  <a:pt x="810065" y="277994"/>
                </a:lnTo>
                <a:lnTo>
                  <a:pt x="769892" y="312649"/>
                </a:lnTo>
                <a:cubicBezTo>
                  <a:pt x="680281" y="375945"/>
                  <a:pt x="572253" y="412904"/>
                  <a:pt x="455969" y="412904"/>
                </a:cubicBezTo>
                <a:cubicBezTo>
                  <a:pt x="300924" y="412904"/>
                  <a:pt x="160556" y="347199"/>
                  <a:pt x="58950" y="240967"/>
                </a:cubicBezTo>
                <a:lnTo>
                  <a:pt x="0" y="166265"/>
                </a:lnTo>
                <a:lnTo>
                  <a:pt x="17653" y="144870"/>
                </a:lnTo>
                <a:cubicBezTo>
                  <a:pt x="107161" y="55362"/>
                  <a:pt x="230814" y="0"/>
                  <a:pt x="367398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64" name="任意多边形: 形状 63">
            <a:extLst>
              <a:ext uri="{FF2B5EF4-FFF2-40B4-BE49-F238E27FC236}">
                <a16:creationId xmlns:a16="http://schemas.microsoft.com/office/drawing/2014/main" id="{F792CE60-1764-0B11-0BAE-91D3496651A2}"/>
              </a:ext>
            </a:extLst>
          </p:cNvPr>
          <p:cNvSpPr/>
          <p:nvPr/>
        </p:nvSpPr>
        <p:spPr>
          <a:xfrm>
            <a:off x="10467119" y="3804360"/>
            <a:ext cx="918423" cy="764059"/>
          </a:xfrm>
          <a:custGeom>
            <a:avLst/>
            <a:gdLst>
              <a:gd name="connsiteX0" fmla="*/ 127216 w 989230"/>
              <a:gd name="connsiteY0" fmla="*/ 0 h 822965"/>
              <a:gd name="connsiteX1" fmla="*/ 186167 w 989230"/>
              <a:gd name="connsiteY1" fmla="*/ 74702 h 822965"/>
              <a:gd name="connsiteX2" fmla="*/ 583186 w 989230"/>
              <a:gd name="connsiteY2" fmla="*/ 246639 h 822965"/>
              <a:gd name="connsiteX3" fmla="*/ 897109 w 989230"/>
              <a:gd name="connsiteY3" fmla="*/ 146384 h 822965"/>
              <a:gd name="connsiteX4" fmla="*/ 937282 w 989230"/>
              <a:gd name="connsiteY4" fmla="*/ 111729 h 822965"/>
              <a:gd name="connsiteX5" fmla="*/ 950361 w 989230"/>
              <a:gd name="connsiteY5" fmla="*/ 135824 h 822965"/>
              <a:gd name="connsiteX6" fmla="*/ 989230 w 989230"/>
              <a:gd name="connsiteY6" fmla="*/ 328350 h 822965"/>
              <a:gd name="connsiteX7" fmla="*/ 494615 w 989230"/>
              <a:gd name="connsiteY7" fmla="*/ 822965 h 822965"/>
              <a:gd name="connsiteX8" fmla="*/ 0 w 989230"/>
              <a:gd name="connsiteY8" fmla="*/ 328350 h 822965"/>
              <a:gd name="connsiteX9" fmla="*/ 84473 w 989230"/>
              <a:gd name="connsiteY9" fmla="*/ 51806 h 822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89230" h="822965">
                <a:moveTo>
                  <a:pt x="127216" y="0"/>
                </a:moveTo>
                <a:lnTo>
                  <a:pt x="186167" y="74702"/>
                </a:lnTo>
                <a:cubicBezTo>
                  <a:pt x="287773" y="180934"/>
                  <a:pt x="428141" y="246639"/>
                  <a:pt x="583186" y="246639"/>
                </a:cubicBezTo>
                <a:cubicBezTo>
                  <a:pt x="699470" y="246639"/>
                  <a:pt x="807498" y="209680"/>
                  <a:pt x="897109" y="146384"/>
                </a:cubicBezTo>
                <a:lnTo>
                  <a:pt x="937282" y="111729"/>
                </a:lnTo>
                <a:lnTo>
                  <a:pt x="950361" y="135824"/>
                </a:lnTo>
                <a:cubicBezTo>
                  <a:pt x="975390" y="194999"/>
                  <a:pt x="989230" y="260058"/>
                  <a:pt x="989230" y="328350"/>
                </a:cubicBezTo>
                <a:cubicBezTo>
                  <a:pt x="989230" y="601518"/>
                  <a:pt x="767783" y="822965"/>
                  <a:pt x="494615" y="822965"/>
                </a:cubicBezTo>
                <a:cubicBezTo>
                  <a:pt x="221447" y="822965"/>
                  <a:pt x="0" y="601518"/>
                  <a:pt x="0" y="328350"/>
                </a:cubicBezTo>
                <a:cubicBezTo>
                  <a:pt x="0" y="225912"/>
                  <a:pt x="31141" y="130748"/>
                  <a:pt x="84473" y="5180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箭头: 右 2">
            <a:extLst>
              <a:ext uri="{FF2B5EF4-FFF2-40B4-BE49-F238E27FC236}">
                <a16:creationId xmlns:a16="http://schemas.microsoft.com/office/drawing/2014/main" id="{43D2E2F7-4B3A-19B4-C24E-704F4256E48B}"/>
              </a:ext>
            </a:extLst>
          </p:cNvPr>
          <p:cNvSpPr/>
          <p:nvPr/>
        </p:nvSpPr>
        <p:spPr>
          <a:xfrm>
            <a:off x="6159432" y="3681233"/>
            <a:ext cx="505032" cy="32753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344A68FF-5AC8-1654-4FB6-B77F83DE7211}"/>
                  </a:ext>
                </a:extLst>
              </p:cNvPr>
              <p:cNvSpPr txBox="1"/>
              <p:nvPr/>
            </p:nvSpPr>
            <p:spPr>
              <a:xfrm>
                <a:off x="3238532" y="4931244"/>
                <a:ext cx="298793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Linux Libertine" panose="02000503000000000000" pitchFamily="2" charset="0"/>
                    <a:cs typeface="Arial" panose="020B0604020202020204" pitchFamily="34" charset="0"/>
                  </a:rPr>
                  <a:t>Merging the top layers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Linux Libertine" panose="02000503000000000000" pitchFamily="2" charset="0"/>
                    <a:cs typeface="Arial" panose="020B0604020202020204" pitchFamily="34" charset="0"/>
                  </a:rPr>
                  <a:t>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Linux Libertine" panose="02000503000000000000" pitchFamily="2" charset="0"/>
                    <a:cs typeface="Arial" panose="020B0604020202020204" pitchFamily="34" charset="0"/>
                  </a:rPr>
                  <a:t> </a:t>
                </a:r>
                <a:endPara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344A68FF-5AC8-1654-4FB6-B77F83DE72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8532" y="4931244"/>
                <a:ext cx="2987932" cy="707886"/>
              </a:xfrm>
              <a:prstGeom prst="rect">
                <a:avLst/>
              </a:prstGeom>
              <a:blipFill>
                <a:blip r:embed="rId13"/>
                <a:stretch>
                  <a:fillRect l="-2041" t="-4310" r="-4082" b="-155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07676B7D-B752-4924-B401-2457C220DD69}"/>
              </a:ext>
            </a:extLst>
          </p:cNvPr>
          <p:cNvSpPr txBox="1"/>
          <p:nvPr/>
        </p:nvSpPr>
        <p:spPr>
          <a:xfrm>
            <a:off x="6738351" y="4923578"/>
            <a:ext cx="5203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Layer configuration after layer merging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620C6521-0A5D-9B03-5F6B-3E14EAD7EB82}"/>
              </a:ext>
            </a:extLst>
          </p:cNvPr>
          <p:cNvSpPr txBox="1"/>
          <p:nvPr/>
        </p:nvSpPr>
        <p:spPr>
          <a:xfrm>
            <a:off x="1016715" y="4931244"/>
            <a:ext cx="2071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Input seg. Image</a:t>
            </a:r>
          </a:p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an x-junction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4ADCE0AD-BC9E-D4E2-08BD-F4076B6461BD}"/>
              </a:ext>
            </a:extLst>
          </p:cNvPr>
          <p:cNvGrpSpPr/>
          <p:nvPr/>
        </p:nvGrpSpPr>
        <p:grpSpPr>
          <a:xfrm>
            <a:off x="1603357" y="1903697"/>
            <a:ext cx="824221" cy="838057"/>
            <a:chOff x="1603357" y="1903697"/>
            <a:chExt cx="824221" cy="838057"/>
          </a:xfrm>
        </p:grpSpPr>
        <p:grpSp>
          <p:nvGrpSpPr>
            <p:cNvPr id="73" name="组合 72">
              <a:extLst>
                <a:ext uri="{FF2B5EF4-FFF2-40B4-BE49-F238E27FC236}">
                  <a16:creationId xmlns:a16="http://schemas.microsoft.com/office/drawing/2014/main" id="{DE649DF6-19C4-B16B-C843-87972F386703}"/>
                </a:ext>
              </a:extLst>
            </p:cNvPr>
            <p:cNvGrpSpPr/>
            <p:nvPr/>
          </p:nvGrpSpPr>
          <p:grpSpPr>
            <a:xfrm>
              <a:off x="1603357" y="1903697"/>
              <a:ext cx="824221" cy="838057"/>
              <a:chOff x="249943" y="960120"/>
              <a:chExt cx="1090916" cy="1109229"/>
            </a:xfrm>
          </p:grpSpPr>
          <p:sp>
            <p:nvSpPr>
              <p:cNvPr id="76" name="矩形 75">
                <a:extLst>
                  <a:ext uri="{FF2B5EF4-FFF2-40B4-BE49-F238E27FC236}">
                    <a16:creationId xmlns:a16="http://schemas.microsoft.com/office/drawing/2014/main" id="{131437E5-5192-9B9D-A2D4-A694F0FA82D9}"/>
                  </a:ext>
                </a:extLst>
              </p:cNvPr>
              <p:cNvSpPr/>
              <p:nvPr/>
            </p:nvSpPr>
            <p:spPr>
              <a:xfrm>
                <a:off x="796193" y="1529136"/>
                <a:ext cx="544666" cy="540213"/>
              </a:xfrm>
              <a:prstGeom prst="rect">
                <a:avLst/>
              </a:prstGeom>
              <a:solidFill>
                <a:srgbClr val="9D5F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00" dirty="0">
                  <a:latin typeface="Cambria Math" panose="02040503050406030204" pitchFamily="18" charset="0"/>
                </a:endParaRPr>
              </a:p>
            </p:txBody>
          </p:sp>
          <p:sp>
            <p:nvSpPr>
              <p:cNvPr id="77" name="矩形 76">
                <a:extLst>
                  <a:ext uri="{FF2B5EF4-FFF2-40B4-BE49-F238E27FC236}">
                    <a16:creationId xmlns:a16="http://schemas.microsoft.com/office/drawing/2014/main" id="{3A39941E-6BA9-6EDA-D935-94FDBF98CA0D}"/>
                  </a:ext>
                </a:extLst>
              </p:cNvPr>
              <p:cNvSpPr/>
              <p:nvPr/>
            </p:nvSpPr>
            <p:spPr>
              <a:xfrm>
                <a:off x="249943" y="960120"/>
                <a:ext cx="544666" cy="569016"/>
              </a:xfrm>
              <a:prstGeom prst="rect">
                <a:avLst/>
              </a:prstGeom>
              <a:solidFill>
                <a:srgbClr val="FFF2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00" dirty="0">
                  <a:latin typeface="Cambria Math" panose="02040503050406030204" pitchFamily="18" charset="0"/>
                </a:endParaRPr>
              </a:p>
            </p:txBody>
          </p:sp>
          <p:sp>
            <p:nvSpPr>
              <p:cNvPr id="78" name="矩形 77">
                <a:extLst>
                  <a:ext uri="{FF2B5EF4-FFF2-40B4-BE49-F238E27FC236}">
                    <a16:creationId xmlns:a16="http://schemas.microsoft.com/office/drawing/2014/main" id="{73FA072B-EBD9-4A3B-47C9-8498395E5F9B}"/>
                  </a:ext>
                </a:extLst>
              </p:cNvPr>
              <p:cNvSpPr/>
              <p:nvPr/>
            </p:nvSpPr>
            <p:spPr>
              <a:xfrm>
                <a:off x="797776" y="960120"/>
                <a:ext cx="543083" cy="569016"/>
              </a:xfrm>
              <a:prstGeom prst="rect">
                <a:avLst/>
              </a:prstGeom>
              <a:solidFill>
                <a:srgbClr val="A97E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00">
                  <a:latin typeface="Cambria Math" panose="02040503050406030204" pitchFamily="18" charset="0"/>
                </a:endParaRPr>
              </a:p>
            </p:txBody>
          </p:sp>
          <p:sp>
            <p:nvSpPr>
              <p:cNvPr id="79" name="文本框 78">
                <a:extLst>
                  <a:ext uri="{FF2B5EF4-FFF2-40B4-BE49-F238E27FC236}">
                    <a16:creationId xmlns:a16="http://schemas.microsoft.com/office/drawing/2014/main" id="{60EEC431-C9A2-ADC6-D92E-D9DA1A47D110}"/>
                  </a:ext>
                </a:extLst>
              </p:cNvPr>
              <p:cNvSpPr txBox="1"/>
              <p:nvPr/>
            </p:nvSpPr>
            <p:spPr>
              <a:xfrm>
                <a:off x="282684" y="1082508"/>
                <a:ext cx="474625" cy="386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3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R</a:t>
                </a:r>
                <a:r>
                  <a:rPr lang="en-US" altLang="zh-CN" sz="1300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1</a:t>
                </a:r>
                <a:endParaRPr lang="zh-CN" altLang="en-US" sz="1300" i="1" baseline="-25000" dirty="0">
                  <a:latin typeface="Cambria Math" panose="02040503050406030204" pitchFamily="18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80" name="文本框 79">
                <a:extLst>
                  <a:ext uri="{FF2B5EF4-FFF2-40B4-BE49-F238E27FC236}">
                    <a16:creationId xmlns:a16="http://schemas.microsoft.com/office/drawing/2014/main" id="{8C3FA533-8277-F842-70FD-E00C29671755}"/>
                  </a:ext>
                </a:extLst>
              </p:cNvPr>
              <p:cNvSpPr txBox="1"/>
              <p:nvPr/>
            </p:nvSpPr>
            <p:spPr>
              <a:xfrm>
                <a:off x="835073" y="1082508"/>
                <a:ext cx="476208" cy="386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3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R</a:t>
                </a:r>
                <a:r>
                  <a:rPr lang="en-US" altLang="zh-CN" sz="1300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6</a:t>
                </a:r>
                <a:endParaRPr lang="zh-CN" altLang="en-US" sz="1300" i="1" baseline="-25000" dirty="0">
                  <a:latin typeface="Cambria Math" panose="02040503050406030204" pitchFamily="18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81" name="矩形 80">
                <a:extLst>
                  <a:ext uri="{FF2B5EF4-FFF2-40B4-BE49-F238E27FC236}">
                    <a16:creationId xmlns:a16="http://schemas.microsoft.com/office/drawing/2014/main" id="{73F06000-6FDC-50E9-070F-F7640A14300C}"/>
                  </a:ext>
                </a:extLst>
              </p:cNvPr>
              <p:cNvSpPr/>
              <p:nvPr/>
            </p:nvSpPr>
            <p:spPr>
              <a:xfrm>
                <a:off x="249943" y="1524696"/>
                <a:ext cx="544666" cy="544653"/>
              </a:xfrm>
              <a:prstGeom prst="rect">
                <a:avLst/>
              </a:prstGeom>
              <a:solidFill>
                <a:srgbClr val="E2A6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00" dirty="0">
                  <a:latin typeface="Cambria Math" panose="02040503050406030204" pitchFamily="18" charset="0"/>
                </a:endParaRPr>
              </a:p>
            </p:txBody>
          </p:sp>
          <p:sp>
            <p:nvSpPr>
              <p:cNvPr id="82" name="文本框 81">
                <a:extLst>
                  <a:ext uri="{FF2B5EF4-FFF2-40B4-BE49-F238E27FC236}">
                    <a16:creationId xmlns:a16="http://schemas.microsoft.com/office/drawing/2014/main" id="{26B5A67C-154F-15B9-B7E3-0D26F05D02EB}"/>
                  </a:ext>
                </a:extLst>
              </p:cNvPr>
              <p:cNvSpPr txBox="1"/>
              <p:nvPr/>
            </p:nvSpPr>
            <p:spPr>
              <a:xfrm>
                <a:off x="845381" y="1558928"/>
                <a:ext cx="476208" cy="386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3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R</a:t>
                </a:r>
                <a:r>
                  <a:rPr lang="en-US" altLang="zh-CN" sz="1300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5</a:t>
                </a:r>
                <a:endParaRPr lang="zh-CN" altLang="en-US" sz="1300" i="1" baseline="-25000" dirty="0">
                  <a:latin typeface="Cambria Math" panose="02040503050406030204" pitchFamily="18" charset="0"/>
                  <a:cs typeface="Linux Libertine" panose="02000503000000000000" pitchFamily="2" charset="0"/>
                </a:endParaRPr>
              </a:p>
            </p:txBody>
          </p:sp>
          <p:sp>
            <p:nvSpPr>
              <p:cNvPr id="83" name="文本框 82">
                <a:extLst>
                  <a:ext uri="{FF2B5EF4-FFF2-40B4-BE49-F238E27FC236}">
                    <a16:creationId xmlns:a16="http://schemas.microsoft.com/office/drawing/2014/main" id="{57B7B010-9F2D-3518-08E2-AC26CFF07F5C}"/>
                  </a:ext>
                </a:extLst>
              </p:cNvPr>
              <p:cNvSpPr txBox="1"/>
              <p:nvPr/>
            </p:nvSpPr>
            <p:spPr>
              <a:xfrm>
                <a:off x="272376" y="1567527"/>
                <a:ext cx="484933" cy="386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3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R</a:t>
                </a:r>
                <a:r>
                  <a:rPr lang="en-US" altLang="zh-CN" sz="1300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  <a:cs typeface="Linux Libertine" panose="02000503000000000000" pitchFamily="2" charset="0"/>
                  </a:rPr>
                  <a:t>2</a:t>
                </a:r>
                <a:endParaRPr lang="zh-CN" altLang="en-US" sz="1300" i="1" baseline="-25000" dirty="0">
                  <a:latin typeface="Cambria Math" panose="02040503050406030204" pitchFamily="18" charset="0"/>
                  <a:cs typeface="Linux Libertine" panose="02000503000000000000" pitchFamily="2" charset="0"/>
                </a:endParaRPr>
              </a:p>
            </p:txBody>
          </p:sp>
        </p:grpSp>
        <p:cxnSp>
          <p:nvCxnSpPr>
            <p:cNvPr id="74" name="直接箭头连接符 73">
              <a:extLst>
                <a:ext uri="{FF2B5EF4-FFF2-40B4-BE49-F238E27FC236}">
                  <a16:creationId xmlns:a16="http://schemas.microsoft.com/office/drawing/2014/main" id="{16D8E8DC-A70C-956F-E03C-AE66AA34672E}"/>
                </a:ext>
              </a:extLst>
            </p:cNvPr>
            <p:cNvCxnSpPr>
              <a:cxnSpLocks/>
            </p:cNvCxnSpPr>
            <p:nvPr/>
          </p:nvCxnSpPr>
          <p:spPr>
            <a:xfrm>
              <a:off x="1927525" y="2161670"/>
              <a:ext cx="211429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箭头连接符 74">
              <a:extLst>
                <a:ext uri="{FF2B5EF4-FFF2-40B4-BE49-F238E27FC236}">
                  <a16:creationId xmlns:a16="http://schemas.microsoft.com/office/drawing/2014/main" id="{5F01898B-0498-9329-23DE-0A28F09628B7}"/>
                </a:ext>
              </a:extLst>
            </p:cNvPr>
            <p:cNvCxnSpPr>
              <a:cxnSpLocks/>
            </p:cNvCxnSpPr>
            <p:nvPr/>
          </p:nvCxnSpPr>
          <p:spPr>
            <a:xfrm>
              <a:off x="1923835" y="2499807"/>
              <a:ext cx="211429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7" name="椭圆 196">
                <a:extLst>
                  <a:ext uri="{FF2B5EF4-FFF2-40B4-BE49-F238E27FC236}">
                    <a16:creationId xmlns:a16="http://schemas.microsoft.com/office/drawing/2014/main" id="{852C58AE-34E6-544F-1014-7B05EB9E427C}"/>
                  </a:ext>
                </a:extLst>
              </p:cNvPr>
              <p:cNvSpPr/>
              <p:nvPr/>
            </p:nvSpPr>
            <p:spPr>
              <a:xfrm>
                <a:off x="4161420" y="2855855"/>
                <a:ext cx="375243" cy="375243"/>
              </a:xfrm>
              <a:prstGeom prst="ellipse">
                <a:avLst/>
              </a:prstGeom>
              <a:solidFill>
                <a:srgbClr val="FFF2CC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7" name="椭圆 196">
                <a:extLst>
                  <a:ext uri="{FF2B5EF4-FFF2-40B4-BE49-F238E27FC236}">
                    <a16:creationId xmlns:a16="http://schemas.microsoft.com/office/drawing/2014/main" id="{852C58AE-34E6-544F-1014-7B05EB9E42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420" y="2855855"/>
                <a:ext cx="375243" cy="375243"/>
              </a:xfrm>
              <a:prstGeom prst="ellipse">
                <a:avLst/>
              </a:prstGeom>
              <a:blipFill>
                <a:blip r:embed="rId14"/>
                <a:stretch>
                  <a:fillRect l="-4762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8" name="椭圆 197">
                <a:extLst>
                  <a:ext uri="{FF2B5EF4-FFF2-40B4-BE49-F238E27FC236}">
                    <a16:creationId xmlns:a16="http://schemas.microsoft.com/office/drawing/2014/main" id="{F713D39D-00F1-43E5-1D8C-D7DC15843AE9}"/>
                  </a:ext>
                </a:extLst>
              </p:cNvPr>
              <p:cNvSpPr/>
              <p:nvPr/>
            </p:nvSpPr>
            <p:spPr>
              <a:xfrm>
                <a:off x="4161420" y="3437932"/>
                <a:ext cx="375243" cy="375243"/>
              </a:xfrm>
              <a:prstGeom prst="ellipse">
                <a:avLst/>
              </a:prstGeom>
              <a:solidFill>
                <a:srgbClr val="A68C3E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8" name="椭圆 197">
                <a:extLst>
                  <a:ext uri="{FF2B5EF4-FFF2-40B4-BE49-F238E27FC236}">
                    <a16:creationId xmlns:a16="http://schemas.microsoft.com/office/drawing/2014/main" id="{F713D39D-00F1-43E5-1D8C-D7DC15843A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420" y="3437932"/>
                <a:ext cx="375243" cy="375243"/>
              </a:xfrm>
              <a:prstGeom prst="ellipse">
                <a:avLst/>
              </a:prstGeom>
              <a:blipFill>
                <a:blip r:embed="rId15"/>
                <a:stretch>
                  <a:fillRect l="-4762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9" name="椭圆 198">
                <a:extLst>
                  <a:ext uri="{FF2B5EF4-FFF2-40B4-BE49-F238E27FC236}">
                    <a16:creationId xmlns:a16="http://schemas.microsoft.com/office/drawing/2014/main" id="{335D9796-E452-6206-D4C9-6F9E351B5B86}"/>
                  </a:ext>
                </a:extLst>
              </p:cNvPr>
              <p:cNvSpPr/>
              <p:nvPr/>
            </p:nvSpPr>
            <p:spPr>
              <a:xfrm>
                <a:off x="4161419" y="4120557"/>
                <a:ext cx="375243" cy="375243"/>
              </a:xfrm>
              <a:prstGeom prst="ellipse">
                <a:avLst/>
              </a:prstGeom>
              <a:solidFill>
                <a:srgbClr val="88AA63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9" name="椭圆 198">
                <a:extLst>
                  <a:ext uri="{FF2B5EF4-FFF2-40B4-BE49-F238E27FC236}">
                    <a16:creationId xmlns:a16="http://schemas.microsoft.com/office/drawing/2014/main" id="{335D9796-E452-6206-D4C9-6F9E351B5B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419" y="4120557"/>
                <a:ext cx="375243" cy="375243"/>
              </a:xfrm>
              <a:prstGeom prst="ellipse">
                <a:avLst/>
              </a:prstGeom>
              <a:blipFill>
                <a:blip r:embed="rId16"/>
                <a:stretch>
                  <a:fillRect l="-4762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0" name="椭圆 199">
                <a:extLst>
                  <a:ext uri="{FF2B5EF4-FFF2-40B4-BE49-F238E27FC236}">
                    <a16:creationId xmlns:a16="http://schemas.microsoft.com/office/drawing/2014/main" id="{EBDDFF85-C2D6-8EA8-8A02-2CEB0488F7F3}"/>
                  </a:ext>
                </a:extLst>
              </p:cNvPr>
              <p:cNvSpPr/>
              <p:nvPr/>
            </p:nvSpPr>
            <p:spPr>
              <a:xfrm>
                <a:off x="4973149" y="3735789"/>
                <a:ext cx="375243" cy="375243"/>
              </a:xfrm>
              <a:prstGeom prst="ellipse">
                <a:avLst/>
              </a:prstGeom>
              <a:solidFill>
                <a:srgbClr val="E2A66F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0" name="椭圆 199">
                <a:extLst>
                  <a:ext uri="{FF2B5EF4-FFF2-40B4-BE49-F238E27FC236}">
                    <a16:creationId xmlns:a16="http://schemas.microsoft.com/office/drawing/2014/main" id="{EBDDFF85-C2D6-8EA8-8A02-2CEB0488F7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149" y="3735789"/>
                <a:ext cx="375243" cy="375243"/>
              </a:xfrm>
              <a:prstGeom prst="ellipse">
                <a:avLst/>
              </a:prstGeom>
              <a:blipFill>
                <a:blip r:embed="rId17"/>
                <a:stretch>
                  <a:fillRect l="-4762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椭圆 200">
                <a:extLst>
                  <a:ext uri="{FF2B5EF4-FFF2-40B4-BE49-F238E27FC236}">
                    <a16:creationId xmlns:a16="http://schemas.microsoft.com/office/drawing/2014/main" id="{E8E56150-EECD-B125-EF3F-A1B164F56381}"/>
                  </a:ext>
                </a:extLst>
              </p:cNvPr>
              <p:cNvSpPr/>
              <p:nvPr/>
            </p:nvSpPr>
            <p:spPr>
              <a:xfrm>
                <a:off x="3281145" y="2852992"/>
                <a:ext cx="375243" cy="37524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1" name="椭圆 200">
                <a:extLst>
                  <a:ext uri="{FF2B5EF4-FFF2-40B4-BE49-F238E27FC236}">
                    <a16:creationId xmlns:a16="http://schemas.microsoft.com/office/drawing/2014/main" id="{E8E56150-EECD-B125-EF3F-A1B164F563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1145" y="2852992"/>
                <a:ext cx="375243" cy="375243"/>
              </a:xfrm>
              <a:prstGeom prst="ellipse">
                <a:avLst/>
              </a:prstGeom>
              <a:blipFill>
                <a:blip r:embed="rId18"/>
                <a:stretch>
                  <a:fillRect l="-4688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2" name="椭圆 201">
                <a:extLst>
                  <a:ext uri="{FF2B5EF4-FFF2-40B4-BE49-F238E27FC236}">
                    <a16:creationId xmlns:a16="http://schemas.microsoft.com/office/drawing/2014/main" id="{19387C2B-8A5F-3511-E96C-3133A040B617}"/>
                  </a:ext>
                </a:extLst>
              </p:cNvPr>
              <p:cNvSpPr/>
              <p:nvPr/>
            </p:nvSpPr>
            <p:spPr>
              <a:xfrm>
                <a:off x="5608872" y="3382326"/>
                <a:ext cx="375243" cy="375243"/>
              </a:xfrm>
              <a:prstGeom prst="ellipse">
                <a:avLst/>
              </a:prstGeom>
              <a:solidFill>
                <a:srgbClr val="A97EB2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2" name="椭圆 201">
                <a:extLst>
                  <a:ext uri="{FF2B5EF4-FFF2-40B4-BE49-F238E27FC236}">
                    <a16:creationId xmlns:a16="http://schemas.microsoft.com/office/drawing/2014/main" id="{19387C2B-8A5F-3511-E96C-3133A040B6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8872" y="3382326"/>
                <a:ext cx="375243" cy="375243"/>
              </a:xfrm>
              <a:prstGeom prst="ellipse">
                <a:avLst/>
              </a:prstGeom>
              <a:blipFill>
                <a:blip r:embed="rId19"/>
                <a:stretch>
                  <a:fillRect l="-4688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3" name="椭圆 202">
                <a:extLst>
                  <a:ext uri="{FF2B5EF4-FFF2-40B4-BE49-F238E27FC236}">
                    <a16:creationId xmlns:a16="http://schemas.microsoft.com/office/drawing/2014/main" id="{C76C5ADD-9B0A-60E5-1471-E3D69E793463}"/>
                  </a:ext>
                </a:extLst>
              </p:cNvPr>
              <p:cNvSpPr/>
              <p:nvPr/>
            </p:nvSpPr>
            <p:spPr>
              <a:xfrm>
                <a:off x="5608871" y="3640284"/>
                <a:ext cx="375243" cy="375243"/>
              </a:xfrm>
              <a:prstGeom prst="ellipse">
                <a:avLst/>
              </a:prstGeom>
              <a:solidFill>
                <a:srgbClr val="9D5F8C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3" name="椭圆 202">
                <a:extLst>
                  <a:ext uri="{FF2B5EF4-FFF2-40B4-BE49-F238E27FC236}">
                    <a16:creationId xmlns:a16="http://schemas.microsoft.com/office/drawing/2014/main" id="{C76C5ADD-9B0A-60E5-1471-E3D69E7934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8871" y="3640284"/>
                <a:ext cx="375243" cy="375243"/>
              </a:xfrm>
              <a:prstGeom prst="ellipse">
                <a:avLst/>
              </a:prstGeom>
              <a:blipFill>
                <a:blip r:embed="rId20"/>
                <a:stretch>
                  <a:fillRect l="-4688"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4" name="直接连接符 203">
            <a:extLst>
              <a:ext uri="{FF2B5EF4-FFF2-40B4-BE49-F238E27FC236}">
                <a16:creationId xmlns:a16="http://schemas.microsoft.com/office/drawing/2014/main" id="{E2E9CB24-C2D6-8AF3-910A-0F8964C9C855}"/>
              </a:ext>
            </a:extLst>
          </p:cNvPr>
          <p:cNvCxnSpPr>
            <a:cxnSpLocks/>
            <a:stCxn id="201" idx="6"/>
            <a:endCxn id="197" idx="2"/>
          </p:cNvCxnSpPr>
          <p:nvPr/>
        </p:nvCxnSpPr>
        <p:spPr>
          <a:xfrm>
            <a:off x="3656388" y="3040614"/>
            <a:ext cx="505032" cy="2863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直接连接符 204">
            <a:extLst>
              <a:ext uri="{FF2B5EF4-FFF2-40B4-BE49-F238E27FC236}">
                <a16:creationId xmlns:a16="http://schemas.microsoft.com/office/drawing/2014/main" id="{BAB520E9-3DDC-EDA3-EA40-61CFD137E00E}"/>
              </a:ext>
            </a:extLst>
          </p:cNvPr>
          <p:cNvCxnSpPr>
            <a:cxnSpLocks/>
            <a:stCxn id="197" idx="6"/>
            <a:endCxn id="202" idx="2"/>
          </p:cNvCxnSpPr>
          <p:nvPr/>
        </p:nvCxnSpPr>
        <p:spPr>
          <a:xfrm>
            <a:off x="4536663" y="3043477"/>
            <a:ext cx="1072209" cy="526471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直接连接符 205">
            <a:extLst>
              <a:ext uri="{FF2B5EF4-FFF2-40B4-BE49-F238E27FC236}">
                <a16:creationId xmlns:a16="http://schemas.microsoft.com/office/drawing/2014/main" id="{65D11D64-1206-9081-1A35-FB262A957D76}"/>
              </a:ext>
            </a:extLst>
          </p:cNvPr>
          <p:cNvCxnSpPr>
            <a:cxnSpLocks/>
            <a:stCxn id="197" idx="5"/>
            <a:endCxn id="200" idx="1"/>
          </p:cNvCxnSpPr>
          <p:nvPr/>
        </p:nvCxnSpPr>
        <p:spPr>
          <a:xfrm>
            <a:off x="4481710" y="3176145"/>
            <a:ext cx="546392" cy="614597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直接连接符 206">
            <a:extLst>
              <a:ext uri="{FF2B5EF4-FFF2-40B4-BE49-F238E27FC236}">
                <a16:creationId xmlns:a16="http://schemas.microsoft.com/office/drawing/2014/main" id="{A2DC96F4-DA19-953D-F204-AEDD3EFC6F7C}"/>
              </a:ext>
            </a:extLst>
          </p:cNvPr>
          <p:cNvCxnSpPr>
            <a:cxnSpLocks/>
            <a:stCxn id="200" idx="6"/>
            <a:endCxn id="203" idx="1"/>
          </p:cNvCxnSpPr>
          <p:nvPr/>
        </p:nvCxnSpPr>
        <p:spPr>
          <a:xfrm flipV="1">
            <a:off x="5348392" y="3695237"/>
            <a:ext cx="315432" cy="228174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直接连接符 207">
            <a:extLst>
              <a:ext uri="{FF2B5EF4-FFF2-40B4-BE49-F238E27FC236}">
                <a16:creationId xmlns:a16="http://schemas.microsoft.com/office/drawing/2014/main" id="{8B87DCD6-4034-BD54-2DB7-785227F4F9B1}"/>
              </a:ext>
            </a:extLst>
          </p:cNvPr>
          <p:cNvCxnSpPr>
            <a:cxnSpLocks/>
            <a:stCxn id="200" idx="3"/>
            <a:endCxn id="199" idx="6"/>
          </p:cNvCxnSpPr>
          <p:nvPr/>
        </p:nvCxnSpPr>
        <p:spPr>
          <a:xfrm flipH="1">
            <a:off x="4536662" y="4056079"/>
            <a:ext cx="491440" cy="25210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直接连接符 208">
            <a:extLst>
              <a:ext uri="{FF2B5EF4-FFF2-40B4-BE49-F238E27FC236}">
                <a16:creationId xmlns:a16="http://schemas.microsoft.com/office/drawing/2014/main" id="{02FDEB84-0E5B-C300-048D-A1E48DE17A01}"/>
              </a:ext>
            </a:extLst>
          </p:cNvPr>
          <p:cNvCxnSpPr>
            <a:cxnSpLocks/>
            <a:stCxn id="197" idx="4"/>
            <a:endCxn id="198" idx="0"/>
          </p:cNvCxnSpPr>
          <p:nvPr/>
        </p:nvCxnSpPr>
        <p:spPr>
          <a:xfrm>
            <a:off x="4349042" y="3231098"/>
            <a:ext cx="0" cy="206834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矩形 209">
            <a:extLst>
              <a:ext uri="{FF2B5EF4-FFF2-40B4-BE49-F238E27FC236}">
                <a16:creationId xmlns:a16="http://schemas.microsoft.com/office/drawing/2014/main" id="{9A155772-1CAF-2202-AA99-3FE08D30B094}"/>
              </a:ext>
            </a:extLst>
          </p:cNvPr>
          <p:cNvSpPr/>
          <p:nvPr/>
        </p:nvSpPr>
        <p:spPr>
          <a:xfrm>
            <a:off x="5503947" y="3176145"/>
            <a:ext cx="556173" cy="1016868"/>
          </a:xfrm>
          <a:prstGeom prst="rect">
            <a:avLst/>
          </a:pr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6D695E2D-7DEF-C840-0F04-B19F53ED8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15650" cy="1325563"/>
          </a:xfrm>
        </p:spPr>
        <p:txBody>
          <a:bodyPr/>
          <a:lstStyle/>
          <a:p>
            <a:pPr algn="ctr"/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1.3 Merging layers with the X-junction hints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126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F05DB31-AA25-346B-301B-24D54ADA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2. </a:t>
            </a:r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Estimating</a:t>
            </a:r>
            <a:r>
              <a:rPr lang="en-US" altLang="zh-CN" sz="4400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the layer parameters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8840DD34-E83B-4570-BFE1-97AF7B3E8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15650" cy="917764"/>
          </a:xfrm>
        </p:spPr>
        <p:txBody>
          <a:bodyPr>
            <a:normAutofit/>
          </a:bodyPr>
          <a:lstStyle/>
          <a:p>
            <a:pPr algn="just"/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Energy function </a:t>
            </a:r>
          </a:p>
          <a:p>
            <a:pPr marL="0" indent="0" algn="just">
              <a:buNone/>
            </a:pPr>
            <a:endParaRPr lang="en-US" altLang="zh-CN" kern="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EF1D4B04-BA3C-14DB-03D1-6F14147BE9A5}"/>
                  </a:ext>
                </a:extLst>
              </p:cNvPr>
              <p:cNvSpPr txBox="1"/>
              <p:nvPr/>
            </p:nvSpPr>
            <p:spPr>
              <a:xfrm>
                <a:off x="2827744" y="2474113"/>
                <a:ext cx="6201698" cy="4715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sSub>
                        <m:sSubPr>
                          <m:ctrlPr>
                            <a:rPr lang="en-US" altLang="zh-CN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recon</m:t>
                          </m:r>
                        </m:sub>
                      </m:sSub>
                      <m:r>
                        <a:rPr lang="en-US" altLang="zh-CN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800" i="1">
                              <a:latin typeface="Cambria Math" panose="02040503050406030204" pitchFamily="18" charset="0"/>
                            </a:rPr>
                            <m:t>gamut</m:t>
                          </m:r>
                        </m:sub>
                      </m:sSub>
                      <m:r>
                        <a:rPr lang="en-US" altLang="zh-CN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800">
                              <a:latin typeface="Cambria Math" panose="02040503050406030204" pitchFamily="18" charset="0"/>
                            </a:rPr>
                            <m:t>compact</m:t>
                          </m:r>
                        </m:sub>
                      </m:sSub>
                    </m:oMath>
                  </m:oMathPara>
                </a14:m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EF1D4B04-BA3C-14DB-03D1-6F14147BE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744" y="2474113"/>
                <a:ext cx="6201698" cy="471539"/>
              </a:xfrm>
              <a:prstGeom prst="rect">
                <a:avLst/>
              </a:prstGeom>
              <a:blipFill>
                <a:blip r:embed="rId4"/>
                <a:stretch>
                  <a:fillRect b="-129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组合 15">
            <a:extLst>
              <a:ext uri="{FF2B5EF4-FFF2-40B4-BE49-F238E27FC236}">
                <a16:creationId xmlns:a16="http://schemas.microsoft.com/office/drawing/2014/main" id="{91979877-62BE-7441-10DC-1335F6D90483}"/>
              </a:ext>
            </a:extLst>
          </p:cNvPr>
          <p:cNvGrpSpPr/>
          <p:nvPr/>
        </p:nvGrpSpPr>
        <p:grpSpPr>
          <a:xfrm>
            <a:off x="4963795" y="4154292"/>
            <a:ext cx="5057060" cy="2206190"/>
            <a:chOff x="4938395" y="4751192"/>
            <a:chExt cx="5057060" cy="2206190"/>
          </a:xfrm>
        </p:grpSpPr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2DCE6BA5-7267-E556-9236-63A159BAB49A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>
              <a:off x="8108950" y="4751192"/>
              <a:ext cx="574985" cy="95059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E79BA193-5A1F-ABAC-DE94-44B20DA96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8395" y="4788136"/>
              <a:ext cx="1197536" cy="180680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D0A0257A-6A14-51C4-F2F2-61DAF6F47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83935" y="4921622"/>
              <a:ext cx="802891" cy="1560336"/>
            </a:xfrm>
            <a:prstGeom prst="rect">
              <a:avLst/>
            </a:prstGeom>
          </p:spPr>
        </p:pic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E1E40BA0-7F2A-DCED-2442-5278AFD1A2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07100" y="4751192"/>
              <a:ext cx="723900" cy="95059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B4B45BC8-E4AF-BEA5-AFF8-79B5D298E765}"/>
                </a:ext>
              </a:extLst>
            </p:cNvPr>
            <p:cNvSpPr txBox="1"/>
            <p:nvPr/>
          </p:nvSpPr>
          <p:spPr>
            <a:xfrm>
              <a:off x="5147416" y="6557272"/>
              <a:ext cx="7794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Linux Libertine" panose="02000503000000000000" pitchFamily="2" charset="0"/>
                  <a:cs typeface="Arial" panose="020B0604020202020204" pitchFamily="34" charset="0"/>
                </a:rPr>
                <a:t>Input</a:t>
              </a:r>
              <a:endPara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ED250F48-D697-A812-5635-571060B0FEC1}"/>
                </a:ext>
              </a:extLst>
            </p:cNvPr>
            <p:cNvSpPr txBox="1"/>
            <p:nvPr/>
          </p:nvSpPr>
          <p:spPr>
            <a:xfrm>
              <a:off x="8175304" y="6557272"/>
              <a:ext cx="18201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Linux Libertine" panose="02000503000000000000" pitchFamily="2" charset="0"/>
                  <a:cs typeface="Arial" panose="020B0604020202020204" pitchFamily="34" charset="0"/>
                </a:rPr>
                <a:t>Recon. image</a:t>
              </a:r>
              <a:endPara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内容占位符 1">
                <a:extLst>
                  <a:ext uri="{FF2B5EF4-FFF2-40B4-BE49-F238E27FC236}">
                    <a16:creationId xmlns:a16="http://schemas.microsoft.com/office/drawing/2014/main" id="{426B7D35-01D6-917E-D25C-AFB873B5C58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12259" y="3483710"/>
                <a:ext cx="9867468" cy="714374"/>
              </a:xfrm>
              <a:prstGeom prst="rect">
                <a:avLst/>
              </a:prstGeom>
              <a:ln w="19050">
                <a:noFill/>
              </a:ln>
            </p:spPr>
            <p:txBody>
              <a:bodyPr vert="horz" lIns="91440" tIns="45720" rIns="91440" bIns="45720" rtlCol="0" anchor="t">
                <a:normAutofit/>
              </a:bodyPr>
              <a:lstStyle>
                <a:lvl1pPr marL="305992" indent="-305992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629984" indent="-305992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99978" indent="-269993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241969" indent="-2339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601960" indent="-2339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1899953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2199945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2499938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2799930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kumimoji="1" lang="en-US" altLang="zh-CN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Reconstruction loss</a:t>
                </a:r>
                <a:r>
                  <a:rPr kumimoji="1" lang="zh-CN" altLang="en-US" dirty="0"/>
                  <a:t>：</a:t>
                </a:r>
                <a:r>
                  <a:rPr lang="en-US" altLang="zh-CN" sz="20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recon</m:t>
                        </m:r>
                      </m:sub>
                    </m:sSub>
                    <m:r>
                      <a:rPr lang="en-US" altLang="zh-CN" sz="2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altLang="zh-CN" sz="2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7"/>
                          </m:rPr>
                          <a:rPr lang="en-US" altLang="zh-CN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altLang="zh-CN" sz="2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altLang="zh-CN" sz="26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altLang="zh-CN" sz="2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zh-CN" sz="2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RGB</m:t>
                                    </m:r>
                                  </m:sub>
                                  <m:sup>
                                    <m:r>
                                      <a:rPr lang="en-US" altLang="zh-CN" sz="2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US" altLang="zh-CN" sz="2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2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p</m:t>
                                    </m:r>
                                  </m:e>
                                </m:d>
                                <m:r>
                                  <a:rPr lang="en-US" altLang="zh-CN" sz="2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zh-CN" sz="2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CN" sz="26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GB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altLang="zh-CN" sz="2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2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p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altLang="zh-CN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kumimoji="1" lang="en-US" altLang="zh-CN" dirty="0"/>
              </a:p>
            </p:txBody>
          </p:sp>
        </mc:Choice>
        <mc:Fallback xmlns="">
          <p:sp>
            <p:nvSpPr>
              <p:cNvPr id="10" name="内容占位符 1">
                <a:extLst>
                  <a:ext uri="{FF2B5EF4-FFF2-40B4-BE49-F238E27FC236}">
                    <a16:creationId xmlns:a16="http://schemas.microsoft.com/office/drawing/2014/main" id="{426B7D35-01D6-917E-D25C-AFB873B5C5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259" y="3483710"/>
                <a:ext cx="9867468" cy="714374"/>
              </a:xfrm>
              <a:prstGeom prst="rect">
                <a:avLst/>
              </a:prstGeom>
              <a:blipFill>
                <a:blip r:embed="rId7"/>
                <a:stretch>
                  <a:fillRect l="-926" b="-847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726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29B09D79-705E-4C0F-A8D4-BCE3DB007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6" y="2873600"/>
            <a:ext cx="1784531" cy="304687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91EF8C0-E922-4099-8405-442B78A03A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6" y="2873601"/>
            <a:ext cx="1784531" cy="30446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4F5A646-2F5B-40C7-91E2-37AF405750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6" y="2873601"/>
            <a:ext cx="1784531" cy="30446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071912D-3549-4B58-80F6-C84DB00231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6" y="2873601"/>
            <a:ext cx="1784531" cy="30446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5F8B4E3D-FEF3-4910-9A2D-309A471C6C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6" y="2873601"/>
            <a:ext cx="1784531" cy="30446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C88C349-D56E-4DF4-A274-028F21EBF4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6" y="2873601"/>
            <a:ext cx="1784531" cy="30446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1B21A9B-1D3E-486D-8CD6-F26443BB42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6" y="2873601"/>
            <a:ext cx="1784531" cy="30446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4D2B1370-A7DA-4857-9960-B761CC1D9B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6" y="2873601"/>
            <a:ext cx="1784531" cy="304460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94CBB609-378E-48A9-997F-788003D0BB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6" y="2873601"/>
            <a:ext cx="1784531" cy="30446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8F7CF67-460A-42EA-A39E-F64AB26D54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6" y="2873601"/>
            <a:ext cx="1784531" cy="304460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4B425BE-40D0-47A4-AF43-1DDF58ECD0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6" y="2873601"/>
            <a:ext cx="1784531" cy="304460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CB9ED758-AFAB-4691-ACEF-6B2D752F3D2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6" y="2873601"/>
            <a:ext cx="1784531" cy="304460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5C5CD97D-90F7-47FF-9725-F8A3292A78B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6" y="2873601"/>
            <a:ext cx="1784531" cy="30446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AEB963EC-DFCD-4ED2-8022-A26A05A9B7C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6" y="2873601"/>
            <a:ext cx="1784531" cy="304460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5899731-E59E-4EEF-95FC-7391AFF2EC0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6" y="2873601"/>
            <a:ext cx="1784531" cy="30446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C2251CE2-6C34-477F-B1DC-115A6D00C56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6" y="2873601"/>
            <a:ext cx="1784531" cy="304460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A1A45D8-8D9B-4EED-BCE0-976B140C6B1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6" y="2873601"/>
            <a:ext cx="1784531" cy="30446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19A5A65A-A015-42B2-944D-38BA7FD700E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6" y="2873601"/>
            <a:ext cx="1784531" cy="304460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1611908-0B78-4C26-84D6-E1D9D430961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6" y="2873601"/>
            <a:ext cx="1784531" cy="3044600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1846FE49-0049-4DAF-8C7F-7CD8067E5E4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6" y="2873601"/>
            <a:ext cx="1784531" cy="3044600"/>
          </a:xfrm>
          <a:prstGeom prst="rect">
            <a:avLst/>
          </a:prstGeom>
        </p:spPr>
      </p:pic>
      <p:sp>
        <p:nvSpPr>
          <p:cNvPr id="3" name="标题 1">
            <a:extLst>
              <a:ext uri="{FF2B5EF4-FFF2-40B4-BE49-F238E27FC236}">
                <a16:creationId xmlns:a16="http://schemas.microsoft.com/office/drawing/2014/main" id="{430A7DB8-A9B0-7FF7-9369-1DE0EE9C4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Multi-layer vectorization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3F3B9BD7-46E4-468C-BB9A-1AD616841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1281257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Multi-layer vectorization aims to decompose a raster image into multiple semi-transparent layers.</a:t>
            </a: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65E9E7AB-836F-45E6-8574-E44526F7AB2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6" y="2873601"/>
            <a:ext cx="1784531" cy="30446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5573967B-ECF5-B5A6-E1CF-9A248BDBE9C0}"/>
              </a:ext>
            </a:extLst>
          </p:cNvPr>
          <p:cNvSpPr txBox="1"/>
          <p:nvPr/>
        </p:nvSpPr>
        <p:spPr>
          <a:xfrm>
            <a:off x="947526" y="6113303"/>
            <a:ext cx="178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Input image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1AD1FBF-D70C-1C6F-455B-E258406B671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6" y="2871331"/>
            <a:ext cx="1783202" cy="304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561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F05DB31-AA25-346B-301B-24D54ADA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2. </a:t>
            </a:r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Estimating</a:t>
            </a:r>
            <a:r>
              <a:rPr lang="en-US" altLang="zh-CN" sz="4400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the layer parameters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8840DD34-E83B-4570-BFE1-97AF7B3E8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15650" cy="917764"/>
          </a:xfrm>
        </p:spPr>
        <p:txBody>
          <a:bodyPr>
            <a:normAutofit/>
          </a:bodyPr>
          <a:lstStyle/>
          <a:p>
            <a:pPr algn="just"/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Energy function</a:t>
            </a:r>
          </a:p>
          <a:p>
            <a:pPr marL="0" indent="0" algn="just">
              <a:buNone/>
            </a:pPr>
            <a:endParaRPr lang="en-US" altLang="zh-CN" kern="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EF1D4B04-BA3C-14DB-03D1-6F14147BE9A5}"/>
                  </a:ext>
                </a:extLst>
              </p:cNvPr>
              <p:cNvSpPr txBox="1"/>
              <p:nvPr/>
            </p:nvSpPr>
            <p:spPr>
              <a:xfrm>
                <a:off x="2827744" y="2474113"/>
                <a:ext cx="6201698" cy="4715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sSub>
                        <m:sSub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800" i="1">
                              <a:latin typeface="Cambria Math" panose="02040503050406030204" pitchFamily="18" charset="0"/>
                            </a:rPr>
                            <m:t>recon</m:t>
                          </m:r>
                        </m:sub>
                      </m:sSub>
                      <m:r>
                        <a:rPr lang="en-US" altLang="zh-CN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sSub>
                        <m:sSubPr>
                          <m:ctrlPr>
                            <a:rPr lang="en-US" altLang="zh-CN" sz="28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gamut</m:t>
                          </m:r>
                        </m:sub>
                      </m:sSub>
                      <m:r>
                        <a:rPr lang="en-US" altLang="zh-CN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800">
                              <a:latin typeface="Cambria Math" panose="02040503050406030204" pitchFamily="18" charset="0"/>
                            </a:rPr>
                            <m:t>compact</m:t>
                          </m:r>
                        </m:sub>
                      </m:sSub>
                    </m:oMath>
                  </m:oMathPara>
                </a14:m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EF1D4B04-BA3C-14DB-03D1-6F14147BE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744" y="2474113"/>
                <a:ext cx="6201698" cy="471539"/>
              </a:xfrm>
              <a:prstGeom prst="rect">
                <a:avLst/>
              </a:prstGeom>
              <a:blipFill>
                <a:blip r:embed="rId3"/>
                <a:stretch>
                  <a:fillRect b="-129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AD76DEFA-1B4A-BBFC-40ED-973154E06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147" y="4438836"/>
            <a:ext cx="5725706" cy="17811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1">
                <a:extLst>
                  <a:ext uri="{FF2B5EF4-FFF2-40B4-BE49-F238E27FC236}">
                    <a16:creationId xmlns:a16="http://schemas.microsoft.com/office/drawing/2014/main" id="{A7F42C11-4A7A-721D-A0F0-FC6157AC855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6855" y="3501359"/>
                <a:ext cx="10620815" cy="682325"/>
              </a:xfrm>
              <a:prstGeom prst="rect">
                <a:avLst/>
              </a:prstGeom>
              <a:ln w="19050">
                <a:noFill/>
              </a:ln>
            </p:spPr>
            <p:txBody>
              <a:bodyPr vert="horz" lIns="91440" tIns="45720" rIns="91440" bIns="45720" rtlCol="0" anchor="t">
                <a:normAutofit fontScale="92500"/>
              </a:bodyPr>
              <a:lstStyle>
                <a:lvl1pPr marL="305992" indent="-305992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629984" indent="-305992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99978" indent="-269993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241969" indent="-2339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601960" indent="-2339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1899953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2199945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2499938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2799930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kumimoji="1" lang="en-US" altLang="zh-CN" sz="2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Gamut loss</a:t>
                </a:r>
                <a:r>
                  <a:rPr kumimoji="1" lang="zh-CN" altLang="en-US" dirty="0"/>
                  <a:t>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gamut</m:t>
                        </m:r>
                      </m:sub>
                    </m:sSub>
                    <m:r>
                      <a:rPr lang="en-US" altLang="zh-CN" sz="2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altLang="zh-CN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CN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altLang="zh-CN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7"/>
                              </m:rPr>
                              <a:rPr lang="en-US" altLang="zh-CN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p</m:t>
                            </m:r>
                            <m:r>
                              <a:rPr lang="en-US" altLang="zh-CN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sSub>
                              <m:sSubPr>
                                <m:ctrlPr>
                                  <a:rPr lang="en-US" altLang="zh-CN" sz="2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US" altLang="zh-CN" sz="2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b>
                          <m:sup/>
                          <m:e>
                            <m:sSup>
                              <m:sSupPr>
                                <m:ctrlPr>
                                  <a:rPr lang="en-US" altLang="zh-CN" sz="2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altLang="zh-CN" sz="2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altLang="zh-CN" sz="2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CN" sz="2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 sz="26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RGB</m:t>
                                        </m:r>
                                      </m:sub>
                                      <m:sup>
                                        <m:r>
                                          <a:rPr lang="en-US" altLang="zh-CN" sz="2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p>
                                    </m:sSubSup>
                                    <m:d>
                                      <m:dPr>
                                        <m:ctrlPr>
                                          <a:rPr lang="en-US" altLang="zh-CN" sz="2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 sz="2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p</m:t>
                                        </m:r>
                                      </m:e>
                                    </m:d>
                                    <m:r>
                                      <a:rPr lang="en-US" altLang="zh-CN" sz="2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CN" sz="26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26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𝐶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altLang="zh-CN" sz="260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RGB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lang="en-US" altLang="zh-CN" sz="26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altLang="zh-CN" sz="26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p</m:t>
                                            </m:r>
                                          </m:e>
                                        </m:d>
                                      </m:e>
                                    </m:acc>
                                  </m:e>
                                </m:d>
                              </m:e>
                              <m:sup>
                                <m:r>
                                  <a:rPr lang="en-US" altLang="zh-CN" sz="2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altLang="zh-CN" sz="2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altLang="zh-CN" sz="2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altLang="zh-CN" sz="2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CN" sz="2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 sz="26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A</m:t>
                                        </m:r>
                                      </m:sub>
                                      <m:sup>
                                        <m:r>
                                          <a:rPr lang="en-US" altLang="zh-CN" sz="2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p>
                                    </m:sSubSup>
                                    <m:d>
                                      <m:dPr>
                                        <m:ctrlPr>
                                          <a:rPr lang="en-US" altLang="zh-CN" sz="2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 sz="2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p</m:t>
                                        </m:r>
                                      </m:e>
                                    </m:d>
                                    <m:r>
                                      <a:rPr lang="en-US" altLang="zh-CN" sz="2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CN" sz="26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26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𝐶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altLang="zh-CN" sz="260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A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lang="en-US" altLang="zh-CN" sz="26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altLang="zh-CN" sz="26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p</m:t>
                                            </m:r>
                                          </m:e>
                                        </m:d>
                                      </m:e>
                                    </m:acc>
                                  </m:e>
                                </m:d>
                              </m:e>
                              <m:sup>
                                <m:r>
                                  <a:rPr lang="en-US" altLang="zh-CN" sz="2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</m:oMath>
                </a14:m>
                <a:endParaRPr kumimoji="1" lang="en-US" altLang="zh-CN" dirty="0"/>
              </a:p>
            </p:txBody>
          </p:sp>
        </mc:Choice>
        <mc:Fallback xmlns="">
          <p:sp>
            <p:nvSpPr>
              <p:cNvPr id="5" name="内容占位符 1">
                <a:extLst>
                  <a:ext uri="{FF2B5EF4-FFF2-40B4-BE49-F238E27FC236}">
                    <a16:creationId xmlns:a16="http://schemas.microsoft.com/office/drawing/2014/main" id="{A7F42C11-4A7A-721D-A0F0-FC6157AC85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855" y="3501359"/>
                <a:ext cx="10620815" cy="682325"/>
              </a:xfrm>
              <a:prstGeom prst="rect">
                <a:avLst/>
              </a:prstGeom>
              <a:blipFill>
                <a:blip r:embed="rId5"/>
                <a:stretch>
                  <a:fillRect l="-861" b="-2679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53427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F05DB31-AA25-346B-301B-24D54ADA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2. </a:t>
            </a:r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Estimating</a:t>
            </a:r>
            <a:r>
              <a:rPr lang="en-US" altLang="zh-CN" sz="4400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the layer parameters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8840DD34-E83B-4570-BFE1-97AF7B3E8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15650" cy="917764"/>
          </a:xfrm>
        </p:spPr>
        <p:txBody>
          <a:bodyPr>
            <a:normAutofit/>
          </a:bodyPr>
          <a:lstStyle/>
          <a:p>
            <a:pPr algn="just"/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Energy function</a:t>
            </a:r>
          </a:p>
          <a:p>
            <a:pPr marL="0" indent="0" algn="just">
              <a:buNone/>
            </a:pPr>
            <a:endParaRPr lang="en-US" altLang="zh-CN" kern="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7B12F499-E5F7-1EF4-58BF-D2A42AA9E549}"/>
                  </a:ext>
                </a:extLst>
              </p:cNvPr>
              <p:cNvSpPr txBox="1"/>
              <p:nvPr/>
            </p:nvSpPr>
            <p:spPr>
              <a:xfrm>
                <a:off x="2827744" y="2474113"/>
                <a:ext cx="6201698" cy="4715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sSub>
                        <m:sSub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800" i="1">
                              <a:latin typeface="Cambria Math" panose="02040503050406030204" pitchFamily="18" charset="0"/>
                            </a:rPr>
                            <m:t>recon</m:t>
                          </m:r>
                        </m:sub>
                      </m:sSub>
                      <m:r>
                        <a:rPr lang="en-US" altLang="zh-CN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800" i="1">
                              <a:latin typeface="Cambria Math" panose="02040503050406030204" pitchFamily="18" charset="0"/>
                            </a:rPr>
                            <m:t>gamut</m:t>
                          </m:r>
                        </m:sub>
                      </m:sSub>
                      <m:r>
                        <a:rPr lang="en-US" altLang="zh-CN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en-US" altLang="zh-CN" sz="28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80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compact</m:t>
                          </m:r>
                        </m:sub>
                      </m:sSub>
                    </m:oMath>
                  </m:oMathPara>
                </a14:m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7B12F499-E5F7-1EF4-58BF-D2A42AA9E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744" y="2474113"/>
                <a:ext cx="6201698" cy="471539"/>
              </a:xfrm>
              <a:prstGeom prst="rect">
                <a:avLst/>
              </a:prstGeom>
              <a:blipFill>
                <a:blip r:embed="rId4"/>
                <a:stretch>
                  <a:fillRect b="-129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>
            <a:extLst>
              <a:ext uri="{FF2B5EF4-FFF2-40B4-BE49-F238E27FC236}">
                <a16:creationId xmlns:a16="http://schemas.microsoft.com/office/drawing/2014/main" id="{E70BF3DE-88B2-BFAE-9D6B-0D2F394F3C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800" y="4481741"/>
            <a:ext cx="4605337" cy="176595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C2A018F-AADB-4109-2C19-C17C1D7EE5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001" y="4459881"/>
            <a:ext cx="3515485" cy="1765956"/>
          </a:xfrm>
          <a:prstGeom prst="rect">
            <a:avLst/>
          </a:prstGeom>
        </p:spPr>
      </p:pic>
      <p:pic>
        <p:nvPicPr>
          <p:cNvPr id="21" name="图形 20" descr="复选标记">
            <a:extLst>
              <a:ext uri="{FF2B5EF4-FFF2-40B4-BE49-F238E27FC236}">
                <a16:creationId xmlns:a16="http://schemas.microsoft.com/office/drawing/2014/main" id="{1D44DF74-1E11-3048-2542-53CB4BFE0F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68426" y="5028534"/>
            <a:ext cx="914400" cy="914400"/>
          </a:xfrm>
          <a:prstGeom prst="rect">
            <a:avLst/>
          </a:prstGeom>
        </p:spPr>
      </p:pic>
      <p:pic>
        <p:nvPicPr>
          <p:cNvPr id="23" name="图形 22" descr="关闭">
            <a:extLst>
              <a:ext uri="{FF2B5EF4-FFF2-40B4-BE49-F238E27FC236}">
                <a16:creationId xmlns:a16="http://schemas.microsoft.com/office/drawing/2014/main" id="{DCD66CC3-2034-5554-41CD-6125285EC6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32543" y="5028534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1">
                <a:extLst>
                  <a:ext uri="{FF2B5EF4-FFF2-40B4-BE49-F238E27FC236}">
                    <a16:creationId xmlns:a16="http://schemas.microsoft.com/office/drawing/2014/main" id="{A390E740-E33F-1387-851C-05C623F94BD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6855" y="3583909"/>
                <a:ext cx="9567860" cy="626961"/>
              </a:xfrm>
              <a:prstGeom prst="rect">
                <a:avLst/>
              </a:prstGeom>
              <a:ln w="19050">
                <a:noFill/>
              </a:ln>
            </p:spPr>
            <p:txBody>
              <a:bodyPr vert="horz" lIns="91440" tIns="45720" rIns="91440" bIns="45720" rtlCol="0" anchor="t">
                <a:normAutofit/>
              </a:bodyPr>
              <a:lstStyle>
                <a:lvl1pPr marL="305992" indent="-305992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629984" indent="-305992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99978" indent="-269993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241969" indent="-2339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601960" indent="-2339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1899953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2199945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2499938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2799930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kumimoji="1" lang="en-US" altLang="zh-CN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Compactness loss</a:t>
                </a:r>
                <a:r>
                  <a:rPr kumimoji="1" lang="zh-CN" altLang="en-US" sz="2400" dirty="0"/>
                  <a:t>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stasck</m:t>
                        </m:r>
                      </m:sub>
                    </m:sSub>
                    <m:r>
                      <a:rPr lang="en-US" altLang="zh-CN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</m:t>
                        </m:r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m:rPr>
                            <m:brk m:alnAt="7"/>
                          </m:r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∩</m:t>
                        </m:r>
                        <m:sSub>
                          <m:sSubPr>
                            <m:ctrlP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≠∅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1(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zh-CN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altLang="zh-CN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zh-CN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altLang="zh-CN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kumimoji="1" lang="en-US" altLang="zh-CN" sz="2400" dirty="0"/>
              </a:p>
            </p:txBody>
          </p:sp>
        </mc:Choice>
        <mc:Fallback xmlns="">
          <p:sp>
            <p:nvSpPr>
              <p:cNvPr id="8" name="内容占位符 1">
                <a:extLst>
                  <a:ext uri="{FF2B5EF4-FFF2-40B4-BE49-F238E27FC236}">
                    <a16:creationId xmlns:a16="http://schemas.microsoft.com/office/drawing/2014/main" id="{A390E740-E33F-1387-851C-05C623F94B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855" y="3583909"/>
                <a:ext cx="9567860" cy="626961"/>
              </a:xfrm>
              <a:prstGeom prst="rect">
                <a:avLst/>
              </a:prstGeom>
              <a:blipFill>
                <a:blip r:embed="rId11"/>
                <a:stretch>
                  <a:fillRect l="-955" t="-3883" b="-971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73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F05DB31-AA25-346B-301B-24D54ADA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2. </a:t>
            </a:r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Estimating</a:t>
            </a:r>
            <a:r>
              <a:rPr lang="en-US" altLang="zh-CN" sz="4400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the layer parameters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8840DD34-E83B-4570-BFE1-97AF7B3E8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15650" cy="917764"/>
          </a:xfrm>
        </p:spPr>
        <p:txBody>
          <a:bodyPr>
            <a:normAutofit/>
          </a:bodyPr>
          <a:lstStyle/>
          <a:p>
            <a:pPr algn="just"/>
            <a:r>
              <a:rPr lang="en-US" altLang="zh-CN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Energy function</a:t>
            </a:r>
          </a:p>
          <a:p>
            <a:pPr marL="0" indent="0" algn="just">
              <a:buNone/>
            </a:pPr>
            <a:endParaRPr lang="en-US" altLang="zh-CN" kern="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9049F885-1D68-6D04-85B9-1CFAB3FCE826}"/>
              </a:ext>
            </a:extLst>
          </p:cNvPr>
          <p:cNvGrpSpPr/>
          <p:nvPr/>
        </p:nvGrpSpPr>
        <p:grpSpPr>
          <a:xfrm>
            <a:off x="7540758" y="3435982"/>
            <a:ext cx="4171207" cy="1504379"/>
            <a:chOff x="6894775" y="2864790"/>
            <a:chExt cx="5197079" cy="1874368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7316964F-9C17-994F-B7B5-17628C1A871A}"/>
                </a:ext>
              </a:extLst>
            </p:cNvPr>
            <p:cNvSpPr/>
            <p:nvPr/>
          </p:nvSpPr>
          <p:spPr>
            <a:xfrm>
              <a:off x="10386318" y="2864790"/>
              <a:ext cx="1705536" cy="18653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37E3F384-1CD0-437A-E1F0-D22EF6C6ABAC}"/>
                </a:ext>
              </a:extLst>
            </p:cNvPr>
            <p:cNvSpPr/>
            <p:nvPr/>
          </p:nvSpPr>
          <p:spPr>
            <a:xfrm>
              <a:off x="8652566" y="2873766"/>
              <a:ext cx="1705536" cy="18653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75FF68A-52DA-6FB1-8483-32F6B19E2E57}"/>
                </a:ext>
              </a:extLst>
            </p:cNvPr>
            <p:cNvSpPr/>
            <p:nvPr/>
          </p:nvSpPr>
          <p:spPr>
            <a:xfrm>
              <a:off x="6894775" y="2873766"/>
              <a:ext cx="1705536" cy="1865392"/>
            </a:xfrm>
            <a:prstGeom prst="rect">
              <a:avLst/>
            </a:prstGeom>
            <a:solidFill>
              <a:srgbClr val="FFF2CC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9" name="等腰三角形 94">
              <a:extLst>
                <a:ext uri="{FF2B5EF4-FFF2-40B4-BE49-F238E27FC236}">
                  <a16:creationId xmlns:a16="http://schemas.microsoft.com/office/drawing/2014/main" id="{C35963CA-1B74-A085-1FE3-25FC52F93881}"/>
                </a:ext>
              </a:extLst>
            </p:cNvPr>
            <p:cNvSpPr/>
            <p:nvPr/>
          </p:nvSpPr>
          <p:spPr>
            <a:xfrm rot="9287202">
              <a:off x="9871039" y="3535792"/>
              <a:ext cx="575779" cy="751362"/>
            </a:xfrm>
            <a:custGeom>
              <a:avLst/>
              <a:gdLst>
                <a:gd name="connsiteX0" fmla="*/ 0 w 1035704"/>
                <a:gd name="connsiteY0" fmla="*/ 1972017 h 1972017"/>
                <a:gd name="connsiteX1" fmla="*/ 563568 w 1035704"/>
                <a:gd name="connsiteY1" fmla="*/ 0 h 1972017"/>
                <a:gd name="connsiteX2" fmla="*/ 1035704 w 1035704"/>
                <a:gd name="connsiteY2" fmla="*/ 1972017 h 1972017"/>
                <a:gd name="connsiteX3" fmla="*/ 0 w 1035704"/>
                <a:gd name="connsiteY3" fmla="*/ 1972017 h 1972017"/>
                <a:gd name="connsiteX0" fmla="*/ 0 w 1035704"/>
                <a:gd name="connsiteY0" fmla="*/ 463257 h 463257"/>
                <a:gd name="connsiteX1" fmla="*/ 37788 w 1035704"/>
                <a:gd name="connsiteY1" fmla="*/ 0 h 463257"/>
                <a:gd name="connsiteX2" fmla="*/ 1035704 w 1035704"/>
                <a:gd name="connsiteY2" fmla="*/ 463257 h 463257"/>
                <a:gd name="connsiteX3" fmla="*/ 0 w 1035704"/>
                <a:gd name="connsiteY3" fmla="*/ 463257 h 463257"/>
                <a:gd name="connsiteX0" fmla="*/ 7932 w 1043636"/>
                <a:gd name="connsiteY0" fmla="*/ 470877 h 470877"/>
                <a:gd name="connsiteX1" fmla="*/ 0 w 1043636"/>
                <a:gd name="connsiteY1" fmla="*/ 0 h 470877"/>
                <a:gd name="connsiteX2" fmla="*/ 1043636 w 1043636"/>
                <a:gd name="connsiteY2" fmla="*/ 470877 h 470877"/>
                <a:gd name="connsiteX3" fmla="*/ 7932 w 1043636"/>
                <a:gd name="connsiteY3" fmla="*/ 470877 h 470877"/>
                <a:gd name="connsiteX0" fmla="*/ 7932 w 1202413"/>
                <a:gd name="connsiteY0" fmla="*/ 470877 h 470877"/>
                <a:gd name="connsiteX1" fmla="*/ 0 w 1202413"/>
                <a:gd name="connsiteY1" fmla="*/ 0 h 470877"/>
                <a:gd name="connsiteX2" fmla="*/ 1202413 w 1202413"/>
                <a:gd name="connsiteY2" fmla="*/ 436506 h 470877"/>
                <a:gd name="connsiteX3" fmla="*/ 7932 w 1202413"/>
                <a:gd name="connsiteY3" fmla="*/ 470877 h 470877"/>
                <a:gd name="connsiteX0" fmla="*/ 7932 w 2109856"/>
                <a:gd name="connsiteY0" fmla="*/ 470877 h 470877"/>
                <a:gd name="connsiteX1" fmla="*/ 0 w 2109856"/>
                <a:gd name="connsiteY1" fmla="*/ 0 h 470877"/>
                <a:gd name="connsiteX2" fmla="*/ 2109857 w 2109856"/>
                <a:gd name="connsiteY2" fmla="*/ 329937 h 470877"/>
                <a:gd name="connsiteX3" fmla="*/ 7932 w 2109856"/>
                <a:gd name="connsiteY3" fmla="*/ 470877 h 470877"/>
                <a:gd name="connsiteX0" fmla="*/ 0 w 2101925"/>
                <a:gd name="connsiteY0" fmla="*/ 636145 h 636145"/>
                <a:gd name="connsiteX1" fmla="*/ 812569 w 2101925"/>
                <a:gd name="connsiteY1" fmla="*/ 0 h 636145"/>
                <a:gd name="connsiteX2" fmla="*/ 2101925 w 2101925"/>
                <a:gd name="connsiteY2" fmla="*/ 495205 h 636145"/>
                <a:gd name="connsiteX3" fmla="*/ 0 w 2101925"/>
                <a:gd name="connsiteY3" fmla="*/ 636145 h 636145"/>
                <a:gd name="connsiteX0" fmla="*/ 0 w 2101925"/>
                <a:gd name="connsiteY0" fmla="*/ 427599 h 427599"/>
                <a:gd name="connsiteX1" fmla="*/ 908855 w 2101925"/>
                <a:gd name="connsiteY1" fmla="*/ 0 h 427599"/>
                <a:gd name="connsiteX2" fmla="*/ 2101925 w 2101925"/>
                <a:gd name="connsiteY2" fmla="*/ 286659 h 427599"/>
                <a:gd name="connsiteX3" fmla="*/ 0 w 2101925"/>
                <a:gd name="connsiteY3" fmla="*/ 427599 h 427599"/>
                <a:gd name="connsiteX0" fmla="*/ 0 w 1784731"/>
                <a:gd name="connsiteY0" fmla="*/ 427599 h 427599"/>
                <a:gd name="connsiteX1" fmla="*/ 908855 w 1784731"/>
                <a:gd name="connsiteY1" fmla="*/ 0 h 427599"/>
                <a:gd name="connsiteX2" fmla="*/ 1784731 w 1784731"/>
                <a:gd name="connsiteY2" fmla="*/ 304718 h 427599"/>
                <a:gd name="connsiteX3" fmla="*/ 0 w 1784731"/>
                <a:gd name="connsiteY3" fmla="*/ 427599 h 427599"/>
                <a:gd name="connsiteX0" fmla="*/ 0 w 1784731"/>
                <a:gd name="connsiteY0" fmla="*/ 350938 h 350938"/>
                <a:gd name="connsiteX1" fmla="*/ 973267 w 1784731"/>
                <a:gd name="connsiteY1" fmla="*/ 0 h 350938"/>
                <a:gd name="connsiteX2" fmla="*/ 1784731 w 1784731"/>
                <a:gd name="connsiteY2" fmla="*/ 228057 h 350938"/>
                <a:gd name="connsiteX3" fmla="*/ 0 w 1784731"/>
                <a:gd name="connsiteY3" fmla="*/ 350938 h 350938"/>
                <a:gd name="connsiteX0" fmla="*/ 0 w 1511523"/>
                <a:gd name="connsiteY0" fmla="*/ 350938 h 350938"/>
                <a:gd name="connsiteX1" fmla="*/ 973267 w 1511523"/>
                <a:gd name="connsiteY1" fmla="*/ 0 h 350938"/>
                <a:gd name="connsiteX2" fmla="*/ 1511523 w 1511523"/>
                <a:gd name="connsiteY2" fmla="*/ 249018 h 350938"/>
                <a:gd name="connsiteX3" fmla="*/ 0 w 1511523"/>
                <a:gd name="connsiteY3" fmla="*/ 350938 h 350938"/>
                <a:gd name="connsiteX0" fmla="*/ 0 w 1511523"/>
                <a:gd name="connsiteY0" fmla="*/ 420399 h 420399"/>
                <a:gd name="connsiteX1" fmla="*/ 536836 w 1511523"/>
                <a:gd name="connsiteY1" fmla="*/ 0 h 420399"/>
                <a:gd name="connsiteX2" fmla="*/ 1511523 w 1511523"/>
                <a:gd name="connsiteY2" fmla="*/ 318479 h 420399"/>
                <a:gd name="connsiteX3" fmla="*/ 0 w 1511523"/>
                <a:gd name="connsiteY3" fmla="*/ 420399 h 420399"/>
                <a:gd name="connsiteX0" fmla="*/ 0 w 1511523"/>
                <a:gd name="connsiteY0" fmla="*/ 434907 h 434907"/>
                <a:gd name="connsiteX1" fmla="*/ 578658 w 1511523"/>
                <a:gd name="connsiteY1" fmla="*/ 0 h 434907"/>
                <a:gd name="connsiteX2" fmla="*/ 1511523 w 1511523"/>
                <a:gd name="connsiteY2" fmla="*/ 332987 h 434907"/>
                <a:gd name="connsiteX3" fmla="*/ 0 w 1511523"/>
                <a:gd name="connsiteY3" fmla="*/ 434907 h 434907"/>
                <a:gd name="connsiteX0" fmla="*/ 0 w 1511523"/>
                <a:gd name="connsiteY0" fmla="*/ 509692 h 509692"/>
                <a:gd name="connsiteX1" fmla="*/ 686161 w 1511523"/>
                <a:gd name="connsiteY1" fmla="*/ 0 h 509692"/>
                <a:gd name="connsiteX2" fmla="*/ 1511523 w 1511523"/>
                <a:gd name="connsiteY2" fmla="*/ 407772 h 509692"/>
                <a:gd name="connsiteX3" fmla="*/ 0 w 1511523"/>
                <a:gd name="connsiteY3" fmla="*/ 509692 h 509692"/>
                <a:gd name="connsiteX0" fmla="*/ 0 w 1655265"/>
                <a:gd name="connsiteY0" fmla="*/ 509692 h 509692"/>
                <a:gd name="connsiteX1" fmla="*/ 686161 w 1655265"/>
                <a:gd name="connsiteY1" fmla="*/ 0 h 509692"/>
                <a:gd name="connsiteX2" fmla="*/ 1655265 w 1655265"/>
                <a:gd name="connsiteY2" fmla="*/ 341505 h 509692"/>
                <a:gd name="connsiteX3" fmla="*/ 0 w 1655265"/>
                <a:gd name="connsiteY3" fmla="*/ 509692 h 509692"/>
                <a:gd name="connsiteX0" fmla="*/ 0 w 1793354"/>
                <a:gd name="connsiteY0" fmla="*/ 498021 h 498021"/>
                <a:gd name="connsiteX1" fmla="*/ 824250 w 1793354"/>
                <a:gd name="connsiteY1" fmla="*/ 0 h 498021"/>
                <a:gd name="connsiteX2" fmla="*/ 1793354 w 1793354"/>
                <a:gd name="connsiteY2" fmla="*/ 341505 h 498021"/>
                <a:gd name="connsiteX3" fmla="*/ 0 w 1793354"/>
                <a:gd name="connsiteY3" fmla="*/ 498021 h 498021"/>
                <a:gd name="connsiteX0" fmla="*/ 0 w 1793354"/>
                <a:gd name="connsiteY0" fmla="*/ 701302 h 701302"/>
                <a:gd name="connsiteX1" fmla="*/ 1104128 w 1793354"/>
                <a:gd name="connsiteY1" fmla="*/ 0 h 701302"/>
                <a:gd name="connsiteX2" fmla="*/ 1793354 w 1793354"/>
                <a:gd name="connsiteY2" fmla="*/ 544786 h 701302"/>
                <a:gd name="connsiteX3" fmla="*/ 0 w 1793354"/>
                <a:gd name="connsiteY3" fmla="*/ 701302 h 701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3354" h="701302">
                  <a:moveTo>
                    <a:pt x="0" y="701302"/>
                  </a:moveTo>
                  <a:lnTo>
                    <a:pt x="1104128" y="0"/>
                  </a:lnTo>
                  <a:lnTo>
                    <a:pt x="1793354" y="544786"/>
                  </a:lnTo>
                  <a:lnTo>
                    <a:pt x="0" y="701302"/>
                  </a:lnTo>
                  <a:close/>
                </a:path>
              </a:pathLst>
            </a:custGeom>
            <a:solidFill>
              <a:srgbClr val="A68C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A724B44C-CC6B-687B-27F8-349EFBF13953}"/>
                </a:ext>
              </a:extLst>
            </p:cNvPr>
            <p:cNvSpPr/>
            <p:nvPr/>
          </p:nvSpPr>
          <p:spPr>
            <a:xfrm>
              <a:off x="8861416" y="2958692"/>
              <a:ext cx="1059182" cy="1107401"/>
            </a:xfrm>
            <a:prstGeom prst="ellipse">
              <a:avLst/>
            </a:prstGeom>
            <a:solidFill>
              <a:srgbClr val="E2A66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1D46363-10A4-272B-A770-DE99BBBA9031}"/>
                </a:ext>
              </a:extLst>
            </p:cNvPr>
            <p:cNvSpPr/>
            <p:nvPr/>
          </p:nvSpPr>
          <p:spPr>
            <a:xfrm>
              <a:off x="11090428" y="3081338"/>
              <a:ext cx="456556" cy="517005"/>
            </a:xfrm>
            <a:prstGeom prst="rect">
              <a:avLst/>
            </a:prstGeom>
            <a:solidFill>
              <a:srgbClr val="88A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>
                <a:latin typeface="Cambria Math" panose="02040503050406030204" pitchFamily="18" charset="0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1B47BEE7-4C9B-D0E8-5987-85FEFF9A0D3E}"/>
                </a:ext>
              </a:extLst>
            </p:cNvPr>
            <p:cNvSpPr/>
            <p:nvPr/>
          </p:nvSpPr>
          <p:spPr>
            <a:xfrm>
              <a:off x="10582061" y="3617158"/>
              <a:ext cx="933065" cy="933065"/>
            </a:xfrm>
            <a:prstGeom prst="ellipse">
              <a:avLst/>
            </a:prstGeom>
            <a:solidFill>
              <a:srgbClr val="A97E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84C42080-C049-DB0E-1B9E-245739C6C302}"/>
              </a:ext>
            </a:extLst>
          </p:cNvPr>
          <p:cNvGrpSpPr/>
          <p:nvPr/>
        </p:nvGrpSpPr>
        <p:grpSpPr>
          <a:xfrm>
            <a:off x="2729632" y="3435982"/>
            <a:ext cx="4209307" cy="1502670"/>
            <a:chOff x="6894775" y="2873766"/>
            <a:chExt cx="5244548" cy="1872239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810F7A17-6FD4-766E-E63A-25365A193912}"/>
                </a:ext>
              </a:extLst>
            </p:cNvPr>
            <p:cNvSpPr/>
            <p:nvPr/>
          </p:nvSpPr>
          <p:spPr>
            <a:xfrm>
              <a:off x="10433788" y="2880612"/>
              <a:ext cx="1705535" cy="1865393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D337BB7D-D37D-A35E-788B-4D3C5F431BC5}"/>
                </a:ext>
              </a:extLst>
            </p:cNvPr>
            <p:cNvSpPr/>
            <p:nvPr/>
          </p:nvSpPr>
          <p:spPr>
            <a:xfrm>
              <a:off x="8652566" y="2873766"/>
              <a:ext cx="1705536" cy="1865392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B5C3A41B-0E1D-4401-384D-F8133444B5A6}"/>
                </a:ext>
              </a:extLst>
            </p:cNvPr>
            <p:cNvSpPr/>
            <p:nvPr/>
          </p:nvSpPr>
          <p:spPr>
            <a:xfrm>
              <a:off x="6894775" y="2873766"/>
              <a:ext cx="1705536" cy="18653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D19D3E05-34B8-B3B8-D4AB-3E5145B1C485}"/>
                </a:ext>
              </a:extLst>
            </p:cNvPr>
            <p:cNvSpPr/>
            <p:nvPr/>
          </p:nvSpPr>
          <p:spPr>
            <a:xfrm>
              <a:off x="10591829" y="3766787"/>
              <a:ext cx="933065" cy="783436"/>
            </a:xfrm>
            <a:custGeom>
              <a:avLst/>
              <a:gdLst>
                <a:gd name="connsiteX0" fmla="*/ 181923 w 1347930"/>
                <a:gd name="connsiteY0" fmla="*/ 0 h 1131772"/>
                <a:gd name="connsiteX1" fmla="*/ 253671 w 1347930"/>
                <a:gd name="connsiteY1" fmla="*/ 90918 h 1131772"/>
                <a:gd name="connsiteX2" fmla="*/ 794651 w 1347930"/>
                <a:gd name="connsiteY2" fmla="*/ 325200 h 1131772"/>
                <a:gd name="connsiteX3" fmla="*/ 1222404 w 1347930"/>
                <a:gd name="connsiteY3" fmla="*/ 188592 h 1131772"/>
                <a:gd name="connsiteX4" fmla="*/ 1269283 w 1347930"/>
                <a:gd name="connsiteY4" fmla="*/ 148152 h 1131772"/>
                <a:gd name="connsiteX5" fmla="*/ 1294967 w 1347930"/>
                <a:gd name="connsiteY5" fmla="*/ 195469 h 1131772"/>
                <a:gd name="connsiteX6" fmla="*/ 1347930 w 1347930"/>
                <a:gd name="connsiteY6" fmla="*/ 457807 h 1131772"/>
                <a:gd name="connsiteX7" fmla="*/ 673965 w 1347930"/>
                <a:gd name="connsiteY7" fmla="*/ 1131772 h 1131772"/>
                <a:gd name="connsiteX8" fmla="*/ 0 w 1347930"/>
                <a:gd name="connsiteY8" fmla="*/ 457807 h 1131772"/>
                <a:gd name="connsiteX9" fmla="*/ 115103 w 1347930"/>
                <a:gd name="connsiteY9" fmla="*/ 80987 h 1131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47930" h="1131772">
                  <a:moveTo>
                    <a:pt x="181923" y="0"/>
                  </a:moveTo>
                  <a:lnTo>
                    <a:pt x="253671" y="90918"/>
                  </a:lnTo>
                  <a:cubicBezTo>
                    <a:pt x="392120" y="235670"/>
                    <a:pt x="583385" y="325200"/>
                    <a:pt x="794651" y="325200"/>
                  </a:cubicBezTo>
                  <a:cubicBezTo>
                    <a:pt x="953100" y="325200"/>
                    <a:pt x="1100300" y="274839"/>
                    <a:pt x="1222404" y="188592"/>
                  </a:cubicBezTo>
                  <a:lnTo>
                    <a:pt x="1269283" y="148152"/>
                  </a:lnTo>
                  <a:lnTo>
                    <a:pt x="1294967" y="195469"/>
                  </a:lnTo>
                  <a:cubicBezTo>
                    <a:pt x="1329071" y="276102"/>
                    <a:pt x="1347930" y="364752"/>
                    <a:pt x="1347930" y="457807"/>
                  </a:cubicBezTo>
                  <a:cubicBezTo>
                    <a:pt x="1347930" y="830028"/>
                    <a:pt x="1046186" y="1131772"/>
                    <a:pt x="673965" y="1131772"/>
                  </a:cubicBezTo>
                  <a:cubicBezTo>
                    <a:pt x="301744" y="1131772"/>
                    <a:pt x="0" y="830028"/>
                    <a:pt x="0" y="457807"/>
                  </a:cubicBezTo>
                  <a:cubicBezTo>
                    <a:pt x="0" y="318224"/>
                    <a:pt x="42433" y="188552"/>
                    <a:pt x="115103" y="809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" name="等腰三角形 94">
              <a:extLst>
                <a:ext uri="{FF2B5EF4-FFF2-40B4-BE49-F238E27FC236}">
                  <a16:creationId xmlns:a16="http://schemas.microsoft.com/office/drawing/2014/main" id="{84995D6B-CCE6-B431-01B6-966FB4A4B866}"/>
                </a:ext>
              </a:extLst>
            </p:cNvPr>
            <p:cNvSpPr/>
            <p:nvPr/>
          </p:nvSpPr>
          <p:spPr>
            <a:xfrm rot="9287202">
              <a:off x="9871039" y="3535792"/>
              <a:ext cx="575779" cy="751362"/>
            </a:xfrm>
            <a:custGeom>
              <a:avLst/>
              <a:gdLst>
                <a:gd name="connsiteX0" fmla="*/ 0 w 1035704"/>
                <a:gd name="connsiteY0" fmla="*/ 1972017 h 1972017"/>
                <a:gd name="connsiteX1" fmla="*/ 563568 w 1035704"/>
                <a:gd name="connsiteY1" fmla="*/ 0 h 1972017"/>
                <a:gd name="connsiteX2" fmla="*/ 1035704 w 1035704"/>
                <a:gd name="connsiteY2" fmla="*/ 1972017 h 1972017"/>
                <a:gd name="connsiteX3" fmla="*/ 0 w 1035704"/>
                <a:gd name="connsiteY3" fmla="*/ 1972017 h 1972017"/>
                <a:gd name="connsiteX0" fmla="*/ 0 w 1035704"/>
                <a:gd name="connsiteY0" fmla="*/ 463257 h 463257"/>
                <a:gd name="connsiteX1" fmla="*/ 37788 w 1035704"/>
                <a:gd name="connsiteY1" fmla="*/ 0 h 463257"/>
                <a:gd name="connsiteX2" fmla="*/ 1035704 w 1035704"/>
                <a:gd name="connsiteY2" fmla="*/ 463257 h 463257"/>
                <a:gd name="connsiteX3" fmla="*/ 0 w 1035704"/>
                <a:gd name="connsiteY3" fmla="*/ 463257 h 463257"/>
                <a:gd name="connsiteX0" fmla="*/ 7932 w 1043636"/>
                <a:gd name="connsiteY0" fmla="*/ 470877 h 470877"/>
                <a:gd name="connsiteX1" fmla="*/ 0 w 1043636"/>
                <a:gd name="connsiteY1" fmla="*/ 0 h 470877"/>
                <a:gd name="connsiteX2" fmla="*/ 1043636 w 1043636"/>
                <a:gd name="connsiteY2" fmla="*/ 470877 h 470877"/>
                <a:gd name="connsiteX3" fmla="*/ 7932 w 1043636"/>
                <a:gd name="connsiteY3" fmla="*/ 470877 h 470877"/>
                <a:gd name="connsiteX0" fmla="*/ 7932 w 1202413"/>
                <a:gd name="connsiteY0" fmla="*/ 470877 h 470877"/>
                <a:gd name="connsiteX1" fmla="*/ 0 w 1202413"/>
                <a:gd name="connsiteY1" fmla="*/ 0 h 470877"/>
                <a:gd name="connsiteX2" fmla="*/ 1202413 w 1202413"/>
                <a:gd name="connsiteY2" fmla="*/ 436506 h 470877"/>
                <a:gd name="connsiteX3" fmla="*/ 7932 w 1202413"/>
                <a:gd name="connsiteY3" fmla="*/ 470877 h 470877"/>
                <a:gd name="connsiteX0" fmla="*/ 7932 w 2109856"/>
                <a:gd name="connsiteY0" fmla="*/ 470877 h 470877"/>
                <a:gd name="connsiteX1" fmla="*/ 0 w 2109856"/>
                <a:gd name="connsiteY1" fmla="*/ 0 h 470877"/>
                <a:gd name="connsiteX2" fmla="*/ 2109857 w 2109856"/>
                <a:gd name="connsiteY2" fmla="*/ 329937 h 470877"/>
                <a:gd name="connsiteX3" fmla="*/ 7932 w 2109856"/>
                <a:gd name="connsiteY3" fmla="*/ 470877 h 470877"/>
                <a:gd name="connsiteX0" fmla="*/ 0 w 2101925"/>
                <a:gd name="connsiteY0" fmla="*/ 636145 h 636145"/>
                <a:gd name="connsiteX1" fmla="*/ 812569 w 2101925"/>
                <a:gd name="connsiteY1" fmla="*/ 0 h 636145"/>
                <a:gd name="connsiteX2" fmla="*/ 2101925 w 2101925"/>
                <a:gd name="connsiteY2" fmla="*/ 495205 h 636145"/>
                <a:gd name="connsiteX3" fmla="*/ 0 w 2101925"/>
                <a:gd name="connsiteY3" fmla="*/ 636145 h 636145"/>
                <a:gd name="connsiteX0" fmla="*/ 0 w 2101925"/>
                <a:gd name="connsiteY0" fmla="*/ 427599 h 427599"/>
                <a:gd name="connsiteX1" fmla="*/ 908855 w 2101925"/>
                <a:gd name="connsiteY1" fmla="*/ 0 h 427599"/>
                <a:gd name="connsiteX2" fmla="*/ 2101925 w 2101925"/>
                <a:gd name="connsiteY2" fmla="*/ 286659 h 427599"/>
                <a:gd name="connsiteX3" fmla="*/ 0 w 2101925"/>
                <a:gd name="connsiteY3" fmla="*/ 427599 h 427599"/>
                <a:gd name="connsiteX0" fmla="*/ 0 w 1784731"/>
                <a:gd name="connsiteY0" fmla="*/ 427599 h 427599"/>
                <a:gd name="connsiteX1" fmla="*/ 908855 w 1784731"/>
                <a:gd name="connsiteY1" fmla="*/ 0 h 427599"/>
                <a:gd name="connsiteX2" fmla="*/ 1784731 w 1784731"/>
                <a:gd name="connsiteY2" fmla="*/ 304718 h 427599"/>
                <a:gd name="connsiteX3" fmla="*/ 0 w 1784731"/>
                <a:gd name="connsiteY3" fmla="*/ 427599 h 427599"/>
                <a:gd name="connsiteX0" fmla="*/ 0 w 1784731"/>
                <a:gd name="connsiteY0" fmla="*/ 350938 h 350938"/>
                <a:gd name="connsiteX1" fmla="*/ 973267 w 1784731"/>
                <a:gd name="connsiteY1" fmla="*/ 0 h 350938"/>
                <a:gd name="connsiteX2" fmla="*/ 1784731 w 1784731"/>
                <a:gd name="connsiteY2" fmla="*/ 228057 h 350938"/>
                <a:gd name="connsiteX3" fmla="*/ 0 w 1784731"/>
                <a:gd name="connsiteY3" fmla="*/ 350938 h 350938"/>
                <a:gd name="connsiteX0" fmla="*/ 0 w 1511523"/>
                <a:gd name="connsiteY0" fmla="*/ 350938 h 350938"/>
                <a:gd name="connsiteX1" fmla="*/ 973267 w 1511523"/>
                <a:gd name="connsiteY1" fmla="*/ 0 h 350938"/>
                <a:gd name="connsiteX2" fmla="*/ 1511523 w 1511523"/>
                <a:gd name="connsiteY2" fmla="*/ 249018 h 350938"/>
                <a:gd name="connsiteX3" fmla="*/ 0 w 1511523"/>
                <a:gd name="connsiteY3" fmla="*/ 350938 h 350938"/>
                <a:gd name="connsiteX0" fmla="*/ 0 w 1511523"/>
                <a:gd name="connsiteY0" fmla="*/ 420399 h 420399"/>
                <a:gd name="connsiteX1" fmla="*/ 536836 w 1511523"/>
                <a:gd name="connsiteY1" fmla="*/ 0 h 420399"/>
                <a:gd name="connsiteX2" fmla="*/ 1511523 w 1511523"/>
                <a:gd name="connsiteY2" fmla="*/ 318479 h 420399"/>
                <a:gd name="connsiteX3" fmla="*/ 0 w 1511523"/>
                <a:gd name="connsiteY3" fmla="*/ 420399 h 420399"/>
                <a:gd name="connsiteX0" fmla="*/ 0 w 1511523"/>
                <a:gd name="connsiteY0" fmla="*/ 434907 h 434907"/>
                <a:gd name="connsiteX1" fmla="*/ 578658 w 1511523"/>
                <a:gd name="connsiteY1" fmla="*/ 0 h 434907"/>
                <a:gd name="connsiteX2" fmla="*/ 1511523 w 1511523"/>
                <a:gd name="connsiteY2" fmla="*/ 332987 h 434907"/>
                <a:gd name="connsiteX3" fmla="*/ 0 w 1511523"/>
                <a:gd name="connsiteY3" fmla="*/ 434907 h 434907"/>
                <a:gd name="connsiteX0" fmla="*/ 0 w 1511523"/>
                <a:gd name="connsiteY0" fmla="*/ 509692 h 509692"/>
                <a:gd name="connsiteX1" fmla="*/ 686161 w 1511523"/>
                <a:gd name="connsiteY1" fmla="*/ 0 h 509692"/>
                <a:gd name="connsiteX2" fmla="*/ 1511523 w 1511523"/>
                <a:gd name="connsiteY2" fmla="*/ 407772 h 509692"/>
                <a:gd name="connsiteX3" fmla="*/ 0 w 1511523"/>
                <a:gd name="connsiteY3" fmla="*/ 509692 h 509692"/>
                <a:gd name="connsiteX0" fmla="*/ 0 w 1655265"/>
                <a:gd name="connsiteY0" fmla="*/ 509692 h 509692"/>
                <a:gd name="connsiteX1" fmla="*/ 686161 w 1655265"/>
                <a:gd name="connsiteY1" fmla="*/ 0 h 509692"/>
                <a:gd name="connsiteX2" fmla="*/ 1655265 w 1655265"/>
                <a:gd name="connsiteY2" fmla="*/ 341505 h 509692"/>
                <a:gd name="connsiteX3" fmla="*/ 0 w 1655265"/>
                <a:gd name="connsiteY3" fmla="*/ 509692 h 509692"/>
                <a:gd name="connsiteX0" fmla="*/ 0 w 1793354"/>
                <a:gd name="connsiteY0" fmla="*/ 498021 h 498021"/>
                <a:gd name="connsiteX1" fmla="*/ 824250 w 1793354"/>
                <a:gd name="connsiteY1" fmla="*/ 0 h 498021"/>
                <a:gd name="connsiteX2" fmla="*/ 1793354 w 1793354"/>
                <a:gd name="connsiteY2" fmla="*/ 341505 h 498021"/>
                <a:gd name="connsiteX3" fmla="*/ 0 w 1793354"/>
                <a:gd name="connsiteY3" fmla="*/ 498021 h 498021"/>
                <a:gd name="connsiteX0" fmla="*/ 0 w 1793354"/>
                <a:gd name="connsiteY0" fmla="*/ 701302 h 701302"/>
                <a:gd name="connsiteX1" fmla="*/ 1104128 w 1793354"/>
                <a:gd name="connsiteY1" fmla="*/ 0 h 701302"/>
                <a:gd name="connsiteX2" fmla="*/ 1793354 w 1793354"/>
                <a:gd name="connsiteY2" fmla="*/ 544786 h 701302"/>
                <a:gd name="connsiteX3" fmla="*/ 0 w 1793354"/>
                <a:gd name="connsiteY3" fmla="*/ 701302 h 701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3354" h="701302">
                  <a:moveTo>
                    <a:pt x="0" y="701302"/>
                  </a:moveTo>
                  <a:lnTo>
                    <a:pt x="1104128" y="0"/>
                  </a:lnTo>
                  <a:lnTo>
                    <a:pt x="1793354" y="544786"/>
                  </a:lnTo>
                  <a:lnTo>
                    <a:pt x="0" y="7013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AA1FCF95-08CF-E8AB-7981-5DCAD30CA558}"/>
                </a:ext>
              </a:extLst>
            </p:cNvPr>
            <p:cNvSpPr/>
            <p:nvPr/>
          </p:nvSpPr>
          <p:spPr>
            <a:xfrm>
              <a:off x="8861416" y="2958692"/>
              <a:ext cx="1059182" cy="11074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BCBAD63F-D19A-E5AF-4AE3-42FAFD0763F4}"/>
                </a:ext>
              </a:extLst>
            </p:cNvPr>
            <p:cNvSpPr/>
            <p:nvPr/>
          </p:nvSpPr>
          <p:spPr>
            <a:xfrm>
              <a:off x="10717273" y="3621204"/>
              <a:ext cx="752692" cy="374739"/>
            </a:xfrm>
            <a:custGeom>
              <a:avLst/>
              <a:gdLst>
                <a:gd name="connsiteX0" fmla="*/ 492042 w 1087360"/>
                <a:gd name="connsiteY0" fmla="*/ 0 h 541358"/>
                <a:gd name="connsiteX1" fmla="*/ 1050904 w 1087360"/>
                <a:gd name="connsiteY1" fmla="*/ 297145 h 541358"/>
                <a:gd name="connsiteX2" fmla="*/ 1087360 w 1087360"/>
                <a:gd name="connsiteY2" fmla="*/ 364310 h 541358"/>
                <a:gd name="connsiteX3" fmla="*/ 1040481 w 1087360"/>
                <a:gd name="connsiteY3" fmla="*/ 404749 h 541358"/>
                <a:gd name="connsiteX4" fmla="*/ 612728 w 1087360"/>
                <a:gd name="connsiteY4" fmla="*/ 541358 h 541358"/>
                <a:gd name="connsiteX5" fmla="*/ 71748 w 1087360"/>
                <a:gd name="connsiteY5" fmla="*/ 307076 h 541358"/>
                <a:gd name="connsiteX6" fmla="*/ 0 w 1087360"/>
                <a:gd name="connsiteY6" fmla="*/ 216158 h 541358"/>
                <a:gd name="connsiteX7" fmla="*/ 15477 w 1087360"/>
                <a:gd name="connsiteY7" fmla="*/ 197400 h 541358"/>
                <a:gd name="connsiteX8" fmla="*/ 492042 w 1087360"/>
                <a:gd name="connsiteY8" fmla="*/ 0 h 541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7360" h="541358">
                  <a:moveTo>
                    <a:pt x="492042" y="0"/>
                  </a:moveTo>
                  <a:cubicBezTo>
                    <a:pt x="724680" y="0"/>
                    <a:pt x="929788" y="117869"/>
                    <a:pt x="1050904" y="297145"/>
                  </a:cubicBezTo>
                  <a:lnTo>
                    <a:pt x="1087360" y="364310"/>
                  </a:lnTo>
                  <a:lnTo>
                    <a:pt x="1040481" y="404749"/>
                  </a:lnTo>
                  <a:cubicBezTo>
                    <a:pt x="918377" y="490997"/>
                    <a:pt x="771177" y="541358"/>
                    <a:pt x="612728" y="541358"/>
                  </a:cubicBezTo>
                  <a:cubicBezTo>
                    <a:pt x="401462" y="541358"/>
                    <a:pt x="210197" y="451827"/>
                    <a:pt x="71748" y="307076"/>
                  </a:cubicBezTo>
                  <a:lnTo>
                    <a:pt x="0" y="216158"/>
                  </a:lnTo>
                  <a:lnTo>
                    <a:pt x="15477" y="197400"/>
                  </a:lnTo>
                  <a:cubicBezTo>
                    <a:pt x="137440" y="75436"/>
                    <a:pt x="305932" y="0"/>
                    <a:pt x="4920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D2433E61-3463-5B44-C615-5BEA35A873EE}"/>
                </a:ext>
              </a:extLst>
            </p:cNvPr>
            <p:cNvSpPr/>
            <p:nvPr/>
          </p:nvSpPr>
          <p:spPr>
            <a:xfrm>
              <a:off x="11090428" y="3081338"/>
              <a:ext cx="456556" cy="5170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>
                <a:latin typeface="Cambria Math" panose="02040503050406030204" pitchFamily="18" charset="0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25BAA542-40AB-51D3-4212-731C4D442994}"/>
                </a:ext>
              </a:extLst>
            </p:cNvPr>
            <p:cNvSpPr/>
            <p:nvPr/>
          </p:nvSpPr>
          <p:spPr>
            <a:xfrm>
              <a:off x="10582061" y="3617158"/>
              <a:ext cx="933065" cy="93306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F8697957-75E9-AD00-1401-10561696B98D}"/>
              </a:ext>
            </a:extLst>
          </p:cNvPr>
          <p:cNvGrpSpPr/>
          <p:nvPr/>
        </p:nvGrpSpPr>
        <p:grpSpPr>
          <a:xfrm>
            <a:off x="1169019" y="3426249"/>
            <a:ext cx="1576215" cy="1489971"/>
            <a:chOff x="34681" y="536087"/>
            <a:chExt cx="2698950" cy="2551276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980E8568-B9F3-7367-33BA-ABF74B2E85A1}"/>
                </a:ext>
              </a:extLst>
            </p:cNvPr>
            <p:cNvSpPr/>
            <p:nvPr/>
          </p:nvSpPr>
          <p:spPr>
            <a:xfrm>
              <a:off x="34681" y="536087"/>
              <a:ext cx="2463862" cy="2551276"/>
            </a:xfrm>
            <a:prstGeom prst="rect">
              <a:avLst/>
            </a:prstGeom>
            <a:solidFill>
              <a:srgbClr val="FFF2CC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88857619-7216-5EFF-6A8D-ACEC4D4C2580}"/>
                </a:ext>
              </a:extLst>
            </p:cNvPr>
            <p:cNvSpPr/>
            <p:nvPr/>
          </p:nvSpPr>
          <p:spPr>
            <a:xfrm>
              <a:off x="284412" y="640511"/>
              <a:ext cx="1530123" cy="1599781"/>
            </a:xfrm>
            <a:prstGeom prst="ellipse">
              <a:avLst/>
            </a:prstGeom>
            <a:solidFill>
              <a:srgbClr val="E2A66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 dirty="0">
                <a:latin typeface="Cambria Math" panose="02040503050406030204" pitchFamily="18" charset="0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2F319417-7B65-4DE9-7244-31F8B8374CF4}"/>
                </a:ext>
              </a:extLst>
            </p:cNvPr>
            <p:cNvSpPr/>
            <p:nvPr/>
          </p:nvSpPr>
          <p:spPr>
            <a:xfrm>
              <a:off x="950721" y="888790"/>
              <a:ext cx="626839" cy="746878"/>
            </a:xfrm>
            <a:prstGeom prst="rect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i="1">
                <a:latin typeface="Cambria Math" panose="02040503050406030204" pitchFamily="18" charset="0"/>
              </a:endParaRPr>
            </a:p>
          </p:txBody>
        </p:sp>
        <p:sp>
          <p:nvSpPr>
            <p:cNvPr id="28" name="等腰三角形 94">
              <a:extLst>
                <a:ext uri="{FF2B5EF4-FFF2-40B4-BE49-F238E27FC236}">
                  <a16:creationId xmlns:a16="http://schemas.microsoft.com/office/drawing/2014/main" id="{67D1A10A-9139-B2F2-879E-8DCB15ADD919}"/>
                </a:ext>
              </a:extLst>
            </p:cNvPr>
            <p:cNvSpPr/>
            <p:nvPr/>
          </p:nvSpPr>
          <p:spPr>
            <a:xfrm rot="9287202">
              <a:off x="1768041" y="1387795"/>
              <a:ext cx="965590" cy="1260046"/>
            </a:xfrm>
            <a:custGeom>
              <a:avLst/>
              <a:gdLst>
                <a:gd name="connsiteX0" fmla="*/ 0 w 1035704"/>
                <a:gd name="connsiteY0" fmla="*/ 1972017 h 1972017"/>
                <a:gd name="connsiteX1" fmla="*/ 563568 w 1035704"/>
                <a:gd name="connsiteY1" fmla="*/ 0 h 1972017"/>
                <a:gd name="connsiteX2" fmla="*/ 1035704 w 1035704"/>
                <a:gd name="connsiteY2" fmla="*/ 1972017 h 1972017"/>
                <a:gd name="connsiteX3" fmla="*/ 0 w 1035704"/>
                <a:gd name="connsiteY3" fmla="*/ 1972017 h 1972017"/>
                <a:gd name="connsiteX0" fmla="*/ 0 w 1035704"/>
                <a:gd name="connsiteY0" fmla="*/ 463257 h 463257"/>
                <a:gd name="connsiteX1" fmla="*/ 37788 w 1035704"/>
                <a:gd name="connsiteY1" fmla="*/ 0 h 463257"/>
                <a:gd name="connsiteX2" fmla="*/ 1035704 w 1035704"/>
                <a:gd name="connsiteY2" fmla="*/ 463257 h 463257"/>
                <a:gd name="connsiteX3" fmla="*/ 0 w 1035704"/>
                <a:gd name="connsiteY3" fmla="*/ 463257 h 463257"/>
                <a:gd name="connsiteX0" fmla="*/ 7932 w 1043636"/>
                <a:gd name="connsiteY0" fmla="*/ 470877 h 470877"/>
                <a:gd name="connsiteX1" fmla="*/ 0 w 1043636"/>
                <a:gd name="connsiteY1" fmla="*/ 0 h 470877"/>
                <a:gd name="connsiteX2" fmla="*/ 1043636 w 1043636"/>
                <a:gd name="connsiteY2" fmla="*/ 470877 h 470877"/>
                <a:gd name="connsiteX3" fmla="*/ 7932 w 1043636"/>
                <a:gd name="connsiteY3" fmla="*/ 470877 h 470877"/>
                <a:gd name="connsiteX0" fmla="*/ 7932 w 1202413"/>
                <a:gd name="connsiteY0" fmla="*/ 470877 h 470877"/>
                <a:gd name="connsiteX1" fmla="*/ 0 w 1202413"/>
                <a:gd name="connsiteY1" fmla="*/ 0 h 470877"/>
                <a:gd name="connsiteX2" fmla="*/ 1202413 w 1202413"/>
                <a:gd name="connsiteY2" fmla="*/ 436506 h 470877"/>
                <a:gd name="connsiteX3" fmla="*/ 7932 w 1202413"/>
                <a:gd name="connsiteY3" fmla="*/ 470877 h 470877"/>
                <a:gd name="connsiteX0" fmla="*/ 7932 w 2109856"/>
                <a:gd name="connsiteY0" fmla="*/ 470877 h 470877"/>
                <a:gd name="connsiteX1" fmla="*/ 0 w 2109856"/>
                <a:gd name="connsiteY1" fmla="*/ 0 h 470877"/>
                <a:gd name="connsiteX2" fmla="*/ 2109857 w 2109856"/>
                <a:gd name="connsiteY2" fmla="*/ 329937 h 470877"/>
                <a:gd name="connsiteX3" fmla="*/ 7932 w 2109856"/>
                <a:gd name="connsiteY3" fmla="*/ 470877 h 470877"/>
                <a:gd name="connsiteX0" fmla="*/ 0 w 2101925"/>
                <a:gd name="connsiteY0" fmla="*/ 636145 h 636145"/>
                <a:gd name="connsiteX1" fmla="*/ 812569 w 2101925"/>
                <a:gd name="connsiteY1" fmla="*/ 0 h 636145"/>
                <a:gd name="connsiteX2" fmla="*/ 2101925 w 2101925"/>
                <a:gd name="connsiteY2" fmla="*/ 495205 h 636145"/>
                <a:gd name="connsiteX3" fmla="*/ 0 w 2101925"/>
                <a:gd name="connsiteY3" fmla="*/ 636145 h 636145"/>
                <a:gd name="connsiteX0" fmla="*/ 0 w 2101925"/>
                <a:gd name="connsiteY0" fmla="*/ 427599 h 427599"/>
                <a:gd name="connsiteX1" fmla="*/ 908855 w 2101925"/>
                <a:gd name="connsiteY1" fmla="*/ 0 h 427599"/>
                <a:gd name="connsiteX2" fmla="*/ 2101925 w 2101925"/>
                <a:gd name="connsiteY2" fmla="*/ 286659 h 427599"/>
                <a:gd name="connsiteX3" fmla="*/ 0 w 2101925"/>
                <a:gd name="connsiteY3" fmla="*/ 427599 h 427599"/>
                <a:gd name="connsiteX0" fmla="*/ 0 w 1784731"/>
                <a:gd name="connsiteY0" fmla="*/ 427599 h 427599"/>
                <a:gd name="connsiteX1" fmla="*/ 908855 w 1784731"/>
                <a:gd name="connsiteY1" fmla="*/ 0 h 427599"/>
                <a:gd name="connsiteX2" fmla="*/ 1784731 w 1784731"/>
                <a:gd name="connsiteY2" fmla="*/ 304718 h 427599"/>
                <a:gd name="connsiteX3" fmla="*/ 0 w 1784731"/>
                <a:gd name="connsiteY3" fmla="*/ 427599 h 427599"/>
                <a:gd name="connsiteX0" fmla="*/ 0 w 1784731"/>
                <a:gd name="connsiteY0" fmla="*/ 350938 h 350938"/>
                <a:gd name="connsiteX1" fmla="*/ 973267 w 1784731"/>
                <a:gd name="connsiteY1" fmla="*/ 0 h 350938"/>
                <a:gd name="connsiteX2" fmla="*/ 1784731 w 1784731"/>
                <a:gd name="connsiteY2" fmla="*/ 228057 h 350938"/>
                <a:gd name="connsiteX3" fmla="*/ 0 w 1784731"/>
                <a:gd name="connsiteY3" fmla="*/ 350938 h 350938"/>
                <a:gd name="connsiteX0" fmla="*/ 0 w 1511523"/>
                <a:gd name="connsiteY0" fmla="*/ 350938 h 350938"/>
                <a:gd name="connsiteX1" fmla="*/ 973267 w 1511523"/>
                <a:gd name="connsiteY1" fmla="*/ 0 h 350938"/>
                <a:gd name="connsiteX2" fmla="*/ 1511523 w 1511523"/>
                <a:gd name="connsiteY2" fmla="*/ 249018 h 350938"/>
                <a:gd name="connsiteX3" fmla="*/ 0 w 1511523"/>
                <a:gd name="connsiteY3" fmla="*/ 350938 h 350938"/>
                <a:gd name="connsiteX0" fmla="*/ 0 w 1511523"/>
                <a:gd name="connsiteY0" fmla="*/ 420399 h 420399"/>
                <a:gd name="connsiteX1" fmla="*/ 536836 w 1511523"/>
                <a:gd name="connsiteY1" fmla="*/ 0 h 420399"/>
                <a:gd name="connsiteX2" fmla="*/ 1511523 w 1511523"/>
                <a:gd name="connsiteY2" fmla="*/ 318479 h 420399"/>
                <a:gd name="connsiteX3" fmla="*/ 0 w 1511523"/>
                <a:gd name="connsiteY3" fmla="*/ 420399 h 420399"/>
                <a:gd name="connsiteX0" fmla="*/ 0 w 1511523"/>
                <a:gd name="connsiteY0" fmla="*/ 434907 h 434907"/>
                <a:gd name="connsiteX1" fmla="*/ 578658 w 1511523"/>
                <a:gd name="connsiteY1" fmla="*/ 0 h 434907"/>
                <a:gd name="connsiteX2" fmla="*/ 1511523 w 1511523"/>
                <a:gd name="connsiteY2" fmla="*/ 332987 h 434907"/>
                <a:gd name="connsiteX3" fmla="*/ 0 w 1511523"/>
                <a:gd name="connsiteY3" fmla="*/ 434907 h 434907"/>
                <a:gd name="connsiteX0" fmla="*/ 0 w 1511523"/>
                <a:gd name="connsiteY0" fmla="*/ 509692 h 509692"/>
                <a:gd name="connsiteX1" fmla="*/ 686161 w 1511523"/>
                <a:gd name="connsiteY1" fmla="*/ 0 h 509692"/>
                <a:gd name="connsiteX2" fmla="*/ 1511523 w 1511523"/>
                <a:gd name="connsiteY2" fmla="*/ 407772 h 509692"/>
                <a:gd name="connsiteX3" fmla="*/ 0 w 1511523"/>
                <a:gd name="connsiteY3" fmla="*/ 509692 h 509692"/>
                <a:gd name="connsiteX0" fmla="*/ 0 w 1655265"/>
                <a:gd name="connsiteY0" fmla="*/ 509692 h 509692"/>
                <a:gd name="connsiteX1" fmla="*/ 686161 w 1655265"/>
                <a:gd name="connsiteY1" fmla="*/ 0 h 509692"/>
                <a:gd name="connsiteX2" fmla="*/ 1655265 w 1655265"/>
                <a:gd name="connsiteY2" fmla="*/ 341505 h 509692"/>
                <a:gd name="connsiteX3" fmla="*/ 0 w 1655265"/>
                <a:gd name="connsiteY3" fmla="*/ 509692 h 509692"/>
                <a:gd name="connsiteX0" fmla="*/ 0 w 1793354"/>
                <a:gd name="connsiteY0" fmla="*/ 498021 h 498021"/>
                <a:gd name="connsiteX1" fmla="*/ 824250 w 1793354"/>
                <a:gd name="connsiteY1" fmla="*/ 0 h 498021"/>
                <a:gd name="connsiteX2" fmla="*/ 1793354 w 1793354"/>
                <a:gd name="connsiteY2" fmla="*/ 341505 h 498021"/>
                <a:gd name="connsiteX3" fmla="*/ 0 w 1793354"/>
                <a:gd name="connsiteY3" fmla="*/ 498021 h 498021"/>
                <a:gd name="connsiteX0" fmla="*/ 0 w 1793354"/>
                <a:gd name="connsiteY0" fmla="*/ 701302 h 701302"/>
                <a:gd name="connsiteX1" fmla="*/ 1104128 w 1793354"/>
                <a:gd name="connsiteY1" fmla="*/ 0 h 701302"/>
                <a:gd name="connsiteX2" fmla="*/ 1793354 w 1793354"/>
                <a:gd name="connsiteY2" fmla="*/ 544786 h 701302"/>
                <a:gd name="connsiteX3" fmla="*/ 0 w 1793354"/>
                <a:gd name="connsiteY3" fmla="*/ 701302 h 701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3354" h="701302">
                  <a:moveTo>
                    <a:pt x="0" y="701302"/>
                  </a:moveTo>
                  <a:lnTo>
                    <a:pt x="1104128" y="0"/>
                  </a:lnTo>
                  <a:lnTo>
                    <a:pt x="1793354" y="544786"/>
                  </a:lnTo>
                  <a:lnTo>
                    <a:pt x="0" y="701302"/>
                  </a:lnTo>
                  <a:close/>
                </a:path>
              </a:pathLst>
            </a:custGeom>
            <a:solidFill>
              <a:srgbClr val="A68C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383D5140-4608-44EF-76A8-916EC2588B31}"/>
                </a:ext>
              </a:extLst>
            </p:cNvPr>
            <p:cNvSpPr/>
            <p:nvPr/>
          </p:nvSpPr>
          <p:spPr>
            <a:xfrm>
              <a:off x="254823" y="1677669"/>
              <a:ext cx="1347930" cy="1347930"/>
            </a:xfrm>
            <a:prstGeom prst="ellipse">
              <a:avLst/>
            </a:prstGeom>
            <a:solidFill>
              <a:srgbClr val="7030A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箭头: 下 29">
            <a:extLst>
              <a:ext uri="{FF2B5EF4-FFF2-40B4-BE49-F238E27FC236}">
                <a16:creationId xmlns:a16="http://schemas.microsoft.com/office/drawing/2014/main" id="{EA5AB8A3-A5D9-90FE-FBB7-9021573E86CF}"/>
              </a:ext>
            </a:extLst>
          </p:cNvPr>
          <p:cNvSpPr/>
          <p:nvPr/>
        </p:nvSpPr>
        <p:spPr>
          <a:xfrm rot="16200000">
            <a:off x="7028957" y="4041517"/>
            <a:ext cx="458149" cy="3930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485CE7BD-1D97-C041-0CC7-9136FA94C535}"/>
              </a:ext>
            </a:extLst>
          </p:cNvPr>
          <p:cNvSpPr txBox="1"/>
          <p:nvPr/>
        </p:nvSpPr>
        <p:spPr>
          <a:xfrm>
            <a:off x="1132129" y="5163165"/>
            <a:ext cx="1475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Input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06735B79-EE7E-542C-E439-E3995C8E6D12}"/>
              </a:ext>
            </a:extLst>
          </p:cNvPr>
          <p:cNvSpPr txBox="1"/>
          <p:nvPr/>
        </p:nvSpPr>
        <p:spPr>
          <a:xfrm>
            <a:off x="2729632" y="5163165"/>
            <a:ext cx="4209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Layer configuration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3AFDBD54-E6D9-FA2F-FF3C-9D85982FD10B}"/>
              </a:ext>
            </a:extLst>
          </p:cNvPr>
          <p:cNvSpPr txBox="1"/>
          <p:nvPr/>
        </p:nvSpPr>
        <p:spPr>
          <a:xfrm>
            <a:off x="7540758" y="5163165"/>
            <a:ext cx="4209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Resulting layers (from low to high)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9D268B1C-B3F7-8092-10C4-6E72CF0EF952}"/>
                  </a:ext>
                </a:extLst>
              </p:cNvPr>
              <p:cNvSpPr txBox="1"/>
              <p:nvPr/>
            </p:nvSpPr>
            <p:spPr>
              <a:xfrm>
                <a:off x="1132128" y="5865780"/>
                <a:ext cx="8602422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zh-CN" sz="24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We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=20,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=10,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=0.02</m:t>
                    </m:r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all of our examples.</a:t>
                </a:r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9D268B1C-B3F7-8092-10C4-6E72CF0EF9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128" y="5865780"/>
                <a:ext cx="8602422" cy="430887"/>
              </a:xfrm>
              <a:prstGeom prst="rect">
                <a:avLst/>
              </a:prstGeom>
              <a:blipFill>
                <a:blip r:embed="rId3"/>
                <a:stretch>
                  <a:fillRect l="-2197" t="-28169" b="-464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77508717-DE26-E5F7-8122-B7C3527508D9}"/>
                  </a:ext>
                </a:extLst>
              </p:cNvPr>
              <p:cNvSpPr txBox="1"/>
              <p:nvPr/>
            </p:nvSpPr>
            <p:spPr>
              <a:xfrm>
                <a:off x="2827744" y="2474113"/>
                <a:ext cx="6201698" cy="4715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sSub>
                        <m:sSub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800" i="1">
                              <a:latin typeface="Cambria Math" panose="02040503050406030204" pitchFamily="18" charset="0"/>
                            </a:rPr>
                            <m:t>recon</m:t>
                          </m:r>
                        </m:sub>
                      </m:sSub>
                      <m:r>
                        <a:rPr lang="en-US" altLang="zh-CN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800" i="1">
                              <a:latin typeface="Cambria Math" panose="02040503050406030204" pitchFamily="18" charset="0"/>
                            </a:rPr>
                            <m:t>gamut</m:t>
                          </m:r>
                        </m:sub>
                      </m:sSub>
                      <m:r>
                        <a:rPr lang="en-US" altLang="zh-CN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800">
                              <a:latin typeface="Cambria Math" panose="02040503050406030204" pitchFamily="18" charset="0"/>
                            </a:rPr>
                            <m:t>compact</m:t>
                          </m:r>
                        </m:sub>
                      </m:sSub>
                    </m:oMath>
                  </m:oMathPara>
                </a14:m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77508717-DE26-E5F7-8122-B7C3527508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744" y="2474113"/>
                <a:ext cx="6201698" cy="471539"/>
              </a:xfrm>
              <a:prstGeom prst="rect">
                <a:avLst/>
              </a:prstGeom>
              <a:blipFill>
                <a:blip r:embed="rId4"/>
                <a:stretch>
                  <a:fillRect b="-129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021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B53CC3-93E9-71C0-7997-C786FC8DC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sz="4400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Results</a:t>
            </a:r>
            <a:endParaRPr lang="zh-CN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94E721-3A5D-A3A3-CCBD-6036E777A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48" y="1433513"/>
            <a:ext cx="1722419" cy="158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B1D1274-636F-6D2C-5E60-80547866B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067" y="1433513"/>
            <a:ext cx="1722419" cy="158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042E73E-E1EC-7C8E-4494-6A0A7004B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1825" y="1556657"/>
            <a:ext cx="7019925" cy="13351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16A22F2-D7AE-BA73-5B12-AB18824563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1825" y="3000375"/>
            <a:ext cx="5591175" cy="1541772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7F4FF24-0E18-B604-0D2B-C3D84298A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1" y="3079756"/>
            <a:ext cx="1423174" cy="154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C66E9B54-7913-396F-06C9-6810210ED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7" y="3079756"/>
            <a:ext cx="1423174" cy="154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819239-8D16-CF86-7507-458DFF3622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1825" y="4640578"/>
            <a:ext cx="7019925" cy="1449706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62986A76-27CB-AE95-FCFC-D809813D7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553" y="4647562"/>
            <a:ext cx="1442722" cy="144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42A00585-27B2-0FC6-7FCB-187C1A17F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1" y="4640578"/>
            <a:ext cx="1442722" cy="144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17BCBD2-066E-3AB6-3533-300E10F005BA}"/>
              </a:ext>
            </a:extLst>
          </p:cNvPr>
          <p:cNvSpPr txBox="1"/>
          <p:nvPr/>
        </p:nvSpPr>
        <p:spPr>
          <a:xfrm>
            <a:off x="1011848" y="6188715"/>
            <a:ext cx="3046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Input image &amp; segmentation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E1CCDC7-AC1E-9B66-4533-B45440588EA2}"/>
              </a:ext>
            </a:extLst>
          </p:cNvPr>
          <p:cNvSpPr txBox="1"/>
          <p:nvPr/>
        </p:nvSpPr>
        <p:spPr>
          <a:xfrm>
            <a:off x="5905501" y="6188715"/>
            <a:ext cx="555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altLang="zh-CN" sz="1800" dirty="0"/>
              <a:t>Decomposed layers with our method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F7BEE6D-AF9E-B8D0-544E-B7BC44DE89B5}"/>
              </a:ext>
            </a:extLst>
          </p:cNvPr>
          <p:cNvSpPr txBox="1"/>
          <p:nvPr/>
        </p:nvSpPr>
        <p:spPr>
          <a:xfrm>
            <a:off x="4336036" y="6188715"/>
            <a:ext cx="1754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altLang="zh-CN" sz="1800" dirty="0"/>
              <a:t>Reconstruction</a:t>
            </a:r>
          </a:p>
        </p:txBody>
      </p:sp>
    </p:spTree>
    <p:extLst>
      <p:ext uri="{BB962C8B-B14F-4D97-AF65-F5344CB8AC3E}">
        <p14:creationId xmlns:p14="http://schemas.microsoft.com/office/powerpoint/2010/main" val="26498550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B53CC3-93E9-71C0-7997-C786FC8DC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sz="4400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Comparison</a:t>
            </a:r>
            <a:endParaRPr lang="zh-CN" alt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07D0C22-B72F-F2FE-A0D4-31AB9ED59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68" y="1882023"/>
            <a:ext cx="1098453" cy="187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F71A0EC2-2FCF-ED24-0D3E-FB4E05F51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154" y="1882023"/>
            <a:ext cx="1098453" cy="187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05F8D62-50BC-8DEC-118E-1407F4CD4A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4640" y="1720788"/>
            <a:ext cx="3894653" cy="21524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6D8A7CD-23E6-D133-D831-01AAC06B0C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6858" y="1720788"/>
            <a:ext cx="4015730" cy="2152485"/>
          </a:xfrm>
          <a:prstGeom prst="rect">
            <a:avLst/>
          </a:prstGeom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E9421B2A-481A-4AA3-0B41-B58B0DE21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4167909"/>
            <a:ext cx="1763105" cy="156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01588D52-79A6-CE90-DED3-0A938E7C3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003" y="4167909"/>
            <a:ext cx="1763105" cy="156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59CB3B0-D58A-EED0-937B-C4D9CBD0FC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4640" y="3918734"/>
            <a:ext cx="3894653" cy="197804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0EE3D34-E21A-A023-C5E3-F9E7CB9D5D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76858" y="3917934"/>
            <a:ext cx="3919842" cy="199387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7F13422-6C8F-5590-91DF-CB0AB4A09210}"/>
              </a:ext>
            </a:extLst>
          </p:cNvPr>
          <p:cNvSpPr txBox="1"/>
          <p:nvPr/>
        </p:nvSpPr>
        <p:spPr>
          <a:xfrm>
            <a:off x="717999" y="5991357"/>
            <a:ext cx="3056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Input image &amp; its seg.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120CCDD-F520-6196-892E-A65C4539E891}"/>
              </a:ext>
            </a:extLst>
          </p:cNvPr>
          <p:cNvSpPr txBox="1"/>
          <p:nvPr/>
        </p:nvSpPr>
        <p:spPr>
          <a:xfrm>
            <a:off x="3834639" y="5991357"/>
            <a:ext cx="3894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[Favreau et</a:t>
            </a:r>
            <a:r>
              <a:rPr lang="zh-CN" altLang="en-US" dirty="0"/>
              <a:t> </a:t>
            </a:r>
            <a:r>
              <a:rPr lang="en-US" altLang="zh-CN" dirty="0"/>
              <a:t>al.,</a:t>
            </a:r>
            <a:r>
              <a:rPr lang="zh-CN" altLang="en-US" dirty="0"/>
              <a:t> </a:t>
            </a:r>
            <a:r>
              <a:rPr lang="en-US" altLang="zh-CN" dirty="0"/>
              <a:t>2016]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F8AFC94-5576-F51F-13C6-8F3AFBEAAAFE}"/>
              </a:ext>
            </a:extLst>
          </p:cNvPr>
          <p:cNvSpPr txBox="1"/>
          <p:nvPr/>
        </p:nvSpPr>
        <p:spPr>
          <a:xfrm>
            <a:off x="7789452" y="5991357"/>
            <a:ext cx="3894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Ours</a:t>
            </a:r>
          </a:p>
        </p:txBody>
      </p:sp>
    </p:spTree>
    <p:extLst>
      <p:ext uri="{BB962C8B-B14F-4D97-AF65-F5344CB8AC3E}">
        <p14:creationId xmlns:p14="http://schemas.microsoft.com/office/powerpoint/2010/main" val="29506378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75115A-7ECF-9DC1-EC27-A15D368A6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sz="4400" kern="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Conclusion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6E1D6AD-19CA-382C-B45F-11932D69C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13175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We presented a fully automatic method to multi-layer vectorization with given segmented raster image.</a:t>
            </a:r>
          </a:p>
          <a:p>
            <a:pPr algn="just"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Perceptually-motivated rules reduce the search space, allowing us to find globally optimal layer decompositions.</a:t>
            </a:r>
          </a:p>
          <a:p>
            <a:pPr algn="just"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 decomposed layers better reflect the shape and hierarchical structure of the input than SOAT methods.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0051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71111C1B-517B-0CC2-6FFA-FEC45BFCCC94}"/>
              </a:ext>
            </a:extLst>
          </p:cNvPr>
          <p:cNvSpPr txBox="1"/>
          <p:nvPr/>
        </p:nvSpPr>
        <p:spPr>
          <a:xfrm>
            <a:off x="865297" y="2480525"/>
            <a:ext cx="10055003" cy="33478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Contact</a:t>
            </a:r>
            <a:r>
              <a:rPr lang="zh-CN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Information: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Zheng-Jun Du: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dzj@qhu.edu.cn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Liang-fu Kang: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kanglf20@mails.tsinghua.edu.cn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Jianchao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Tan:  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tanjianchaoustc@gmail.com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Yotam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Gingold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ygingold@gmu.edu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Kun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Xu: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xukun@tsinghua.edu.cn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BBB937C-D35E-BE4E-2638-230FA0E86BB7}"/>
              </a:ext>
            </a:extLst>
          </p:cNvPr>
          <p:cNvSpPr/>
          <p:nvPr/>
        </p:nvSpPr>
        <p:spPr>
          <a:xfrm>
            <a:off x="8567625" y="5473280"/>
            <a:ext cx="23526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Supplementary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E322E30-DEA0-521E-E6D8-7BECD4993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625" y="3083851"/>
            <a:ext cx="2352675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3437AF0-7EC6-5530-59A6-08EF37D4E2D1}"/>
              </a:ext>
            </a:extLst>
          </p:cNvPr>
          <p:cNvSpPr txBox="1">
            <a:spLocks/>
          </p:cNvSpPr>
          <p:nvPr/>
        </p:nvSpPr>
        <p:spPr>
          <a:xfrm>
            <a:off x="1162050" y="1221155"/>
            <a:ext cx="9910650" cy="1325563"/>
          </a:xfrm>
          <a:prstGeom prst="rect">
            <a:avLst/>
          </a:prstGeom>
          <a:noFill/>
          <a:ln>
            <a:noFill/>
          </a:ln>
        </p:spPr>
        <p:txBody>
          <a:bodyPr vert="horz" wrap="square" lIns="182880" tIns="45720" rIns="18288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1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zh-CN" altLang="en-US" sz="6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>
                <a:latin typeface="Arial" panose="020B0604020202020204" pitchFamily="34" charset="0"/>
                <a:cs typeface="Arial" panose="020B0604020202020204" pitchFamily="34" charset="0"/>
              </a:rPr>
              <a:t>You!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122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矩形 105">
            <a:extLst>
              <a:ext uri="{FF2B5EF4-FFF2-40B4-BE49-F238E27FC236}">
                <a16:creationId xmlns:a16="http://schemas.microsoft.com/office/drawing/2014/main" id="{80E0023A-6E7C-4CC1-9F57-287C0B12A5FD}"/>
              </a:ext>
            </a:extLst>
          </p:cNvPr>
          <p:cNvSpPr/>
          <p:nvPr/>
        </p:nvSpPr>
        <p:spPr>
          <a:xfrm>
            <a:off x="3635302" y="2732771"/>
            <a:ext cx="7067589" cy="3332385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95174C2-7AB1-4F9C-92A8-A96592232E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787" y="2831194"/>
            <a:ext cx="1744252" cy="29758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39584B3-E916-4CEA-8D44-14F5D8C87E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28" y="2907396"/>
            <a:ext cx="1744252" cy="297588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0538C7D-A430-4E0E-94C1-9B68224D23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28" y="2961371"/>
            <a:ext cx="1744252" cy="297588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47F241E-62F3-4127-AB94-EF5EE6278B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939" y="2862947"/>
            <a:ext cx="1744252" cy="297588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3E25AB-6AC5-4427-9DE5-DD98C53D35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464" y="2862948"/>
            <a:ext cx="1744252" cy="297588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E9A36A2-3A11-4CDC-BD2C-CFBD8AFFBB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289" y="3005823"/>
            <a:ext cx="1744252" cy="297588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D827DAE-A1AB-420A-9239-6483790CB2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700" y="2732772"/>
            <a:ext cx="1744252" cy="297588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80BD218F-44A1-4E05-B738-0F97635012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861" y="3082023"/>
            <a:ext cx="1744252" cy="297588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4636236-1CAF-43F2-B76A-B7797EA512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963" y="2900143"/>
            <a:ext cx="1744252" cy="297588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1653075-AA75-4BB4-83CF-90F62B413F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850" y="2929621"/>
            <a:ext cx="1744252" cy="297588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F4B4F66-54DF-478C-91C3-49DBA81566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126" y="3018523"/>
            <a:ext cx="1744252" cy="297588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C4D3C8D-70FA-480A-9B23-6AF5835AA7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168" y="3031222"/>
            <a:ext cx="1744252" cy="297588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77CD14A3-F325-4343-9588-D7B128DDED1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716" y="2853421"/>
            <a:ext cx="1744252" cy="297588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FA95BC75-2BA8-4292-94CA-5CD95733255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191" y="2891521"/>
            <a:ext cx="1744252" cy="297588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AD70C889-8FE0-41A0-BE99-3915E40AC6E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714" y="3365503"/>
            <a:ext cx="1744252" cy="297588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6C632C91-2D8D-44B2-891A-C5A67748F9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006" y="2959553"/>
            <a:ext cx="1744252" cy="2975880"/>
          </a:xfrm>
          <a:prstGeom prst="rect">
            <a:avLst/>
          </a:prstGeom>
        </p:spPr>
      </p:pic>
      <p:sp>
        <p:nvSpPr>
          <p:cNvPr id="3" name="标题 1">
            <a:extLst>
              <a:ext uri="{FF2B5EF4-FFF2-40B4-BE49-F238E27FC236}">
                <a16:creationId xmlns:a16="http://schemas.microsoft.com/office/drawing/2014/main" id="{47240380-9E85-A9D7-896A-87F7DB7EF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Multi-layer vectorization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3FE1B21C-BEF8-44FD-BAF2-ADDC28032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1281257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Multi-layer vectorization aims to decompose a raster image into multiple semi-transparent layers.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10FC30B-F735-381A-93D3-3F78FE777601}"/>
              </a:ext>
            </a:extLst>
          </p:cNvPr>
          <p:cNvSpPr txBox="1"/>
          <p:nvPr/>
        </p:nvSpPr>
        <p:spPr>
          <a:xfrm>
            <a:off x="838200" y="6113303"/>
            <a:ext cx="203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Input image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CD8DA90-834A-6D68-BAAC-DF37CA3F0250}"/>
              </a:ext>
            </a:extLst>
          </p:cNvPr>
          <p:cNvSpPr txBox="1"/>
          <p:nvPr/>
        </p:nvSpPr>
        <p:spPr>
          <a:xfrm>
            <a:off x="3635302" y="6113303"/>
            <a:ext cx="7067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Decomposed semi-transparent layers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DF2E60C-B706-A7CD-EF73-BB806300AE4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6" y="2871331"/>
            <a:ext cx="1783202" cy="304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12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47240380-9E85-A9D7-896A-87F7DB7EF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Multi-layer vectorization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3FE1B21C-BEF8-44FD-BAF2-ADDC28032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1281257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 turn, these decomposed layers can accurately reconstruct the input raster image by </a:t>
            </a:r>
            <a:r>
              <a:rPr lang="en-US" altLang="zh-CN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alpha blending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10FC30B-F735-381A-93D3-3F78FE777601}"/>
              </a:ext>
            </a:extLst>
          </p:cNvPr>
          <p:cNvSpPr txBox="1"/>
          <p:nvPr/>
        </p:nvSpPr>
        <p:spPr>
          <a:xfrm>
            <a:off x="838200" y="6113303"/>
            <a:ext cx="203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Input image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CD8DA90-834A-6D68-BAAC-DF37CA3F0250}"/>
              </a:ext>
            </a:extLst>
          </p:cNvPr>
          <p:cNvSpPr txBox="1"/>
          <p:nvPr/>
        </p:nvSpPr>
        <p:spPr>
          <a:xfrm>
            <a:off x="3635302" y="6113303"/>
            <a:ext cx="2371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Recon. Image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DF2E60C-B706-A7CD-EF73-BB806300AE4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6" y="2871331"/>
            <a:ext cx="1783202" cy="304460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04721A7-FD4C-7EDB-2668-E0DD53629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0"/>
            <a:ext cx="1784531" cy="304687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D1C447C-10A8-4179-1A21-7BA59A5027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4557178-3543-8F44-9FF9-FBC8D93AB9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BFF46D-13F7-C4C9-403B-BB42D07A27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AF9D33D-BBE6-892E-7FF3-B225DACC70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1D6DA96-D7EC-FF59-DA95-140917D457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BDA125D-75B5-976C-63DA-69B7DDDF59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30B70D9-8553-7524-2333-2ED6C85313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1EE3D44-E90E-D6FC-4AA5-11FE4D1715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74AFB01-6E21-B373-94C5-7846F19D3B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3A0FCBA-A1A2-EAB0-459E-565A9CEBD5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1C1E5D0-9675-49F7-7C8A-184FCE08435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E70A8917-5795-67AF-0690-4DC57670EA2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8BA2B9A-5ADA-8051-10C2-D6C5B215689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67A6F47-BECC-6575-168D-44F6B1354D9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E5CCCFB-394D-97B7-0B75-50B83E9C728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736CF783-5D01-A248-1481-E4FCB6953D4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F28F3082-89E2-3A47-8408-81C278FE13F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7BB63B52-3704-A403-F9AB-5EDF31A7BC9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C902A1B2-6ADD-0120-173C-5ED9B31713B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8A4EC2B1-6F32-B9AA-41BC-6CCF105A33A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80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47240380-9E85-A9D7-896A-87F7DB7EF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Multi-layer vectorization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3FE1B21C-BEF8-44FD-BAF2-ADDC28032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707887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Applications: recoloring, objects insert-remove-replace edits, etc. 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14CA266-849C-66F7-069D-AABF79D84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496" y="2865432"/>
            <a:ext cx="1783201" cy="3044601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C2273EE-8ACF-73DB-F579-3D10ECC73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6" y="2865432"/>
            <a:ext cx="1783202" cy="304460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379D211-9972-BEEB-5662-2FDA6C3A8A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176" y="2871330"/>
            <a:ext cx="1783201" cy="304460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A0CD631C-F1B7-784C-7198-B20A6AF2CFF1}"/>
              </a:ext>
            </a:extLst>
          </p:cNvPr>
          <p:cNvSpPr txBox="1"/>
          <p:nvPr/>
        </p:nvSpPr>
        <p:spPr>
          <a:xfrm>
            <a:off x="838200" y="6113303"/>
            <a:ext cx="203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Input image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80EFDF5-DB98-AF87-203E-EB2A4668A6DF}"/>
              </a:ext>
            </a:extLst>
          </p:cNvPr>
          <p:cNvSpPr txBox="1"/>
          <p:nvPr/>
        </p:nvSpPr>
        <p:spPr>
          <a:xfrm>
            <a:off x="6656176" y="6113303"/>
            <a:ext cx="1783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Recoloring 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392BC66-290F-118F-F9AB-3FD8B7C553EC}"/>
              </a:ext>
            </a:extLst>
          </p:cNvPr>
          <p:cNvSpPr txBox="1"/>
          <p:nvPr/>
        </p:nvSpPr>
        <p:spPr>
          <a:xfrm>
            <a:off x="9257140" y="6113303"/>
            <a:ext cx="203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inserting objects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910C9D3-A33A-4565-A08F-B6D3529C5CE8}"/>
              </a:ext>
            </a:extLst>
          </p:cNvPr>
          <p:cNvSpPr txBox="1"/>
          <p:nvPr/>
        </p:nvSpPr>
        <p:spPr>
          <a:xfrm>
            <a:off x="3635302" y="6113303"/>
            <a:ext cx="2371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Recon. Image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67C8523D-C68F-5897-3CF6-C53743CDDA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0"/>
            <a:ext cx="1784531" cy="304687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C895E04C-EF48-6148-1395-C6FAD9FB99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057ADD8-FCA2-AB96-91AA-55C518F5E8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34EC61EA-0E8B-FBCE-BDB2-17FAE09BC4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D6B2598-624D-0BD3-ADD8-6618ACAD1B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95F0F877-F91A-4579-C8B9-39FB159CA1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B6102D9C-9850-583F-9F9A-9E8F2D6CB1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580B6E09-6E3F-D27D-D5AC-D8DE2BF21B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E5BEA7BC-0212-894E-19F6-C96F0223B8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7D8477B-704B-3452-9667-39D81E0D4F0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5F5DD4D5-95E5-C679-7D29-FC7DA8A91F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92563E73-0B25-0DA3-C959-B3BE8A09D85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B1969431-A12B-CACC-3537-1908EC4DDC8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03AA82F6-3EEA-24C3-2DC4-CD3B9DC636C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1179D984-6C13-CB3D-BC8F-F38AD165A1B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8C3FA1FC-A1C3-B4FA-66E0-F862191518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D32624FB-10E1-A93F-C39E-C1FCBDB9E03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0A61EC7E-ED43-02E6-77BD-12B0D1E52F4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16E4C861-E1A8-23AC-126B-B307DEE8CDA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5D19E63C-C4AE-4FDF-C065-0C27960D8E0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EF695DE0-DA04-DDB9-2AE4-A2489BCF33C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6" y="2873601"/>
            <a:ext cx="1784531" cy="30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61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47240380-9E85-A9D7-896A-87F7DB7EF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Related work: Multi-layer vectorization 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3FE1B21C-BEF8-44FD-BAF2-ADDC28032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8022" y="2527868"/>
            <a:ext cx="4925227" cy="1571346"/>
          </a:xfrm>
        </p:spPr>
        <p:txBody>
          <a:bodyPr>
            <a:normAutofit/>
          </a:bodyPr>
          <a:lstStyle/>
          <a:p>
            <a:pPr algn="just"/>
            <a:r>
              <a:rPr lang="en-US" altLang="zh-CN" sz="2400" b="1" kern="0" dirty="0">
                <a:solidFill>
                  <a:srgbClr val="80808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Vectorizing Bitmaps into Semi-Transparent Gradient Layers, </a:t>
            </a:r>
            <a:r>
              <a:rPr lang="en-US" altLang="zh-CN" sz="2400" kern="0" dirty="0" err="1">
                <a:solidFill>
                  <a:srgbClr val="80808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Orzan</a:t>
            </a:r>
            <a:r>
              <a:rPr lang="en-US" altLang="zh-CN" sz="2400" kern="0" dirty="0">
                <a:solidFill>
                  <a:srgbClr val="80808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et al. EGSR 2014</a:t>
            </a:r>
            <a:endParaRPr lang="en-US" altLang="zh-CN" sz="2400" b="1" kern="0" dirty="0">
              <a:solidFill>
                <a:srgbClr val="808080"/>
              </a:solidFill>
              <a:latin typeface="Times New Roman" panose="02020603050405020304" pitchFamily="18" charset="0"/>
              <a:ea typeface="ＭＳ Ｐゴシック"/>
              <a:cs typeface="Times New Roman" panose="02020603050405020304" pitchFamily="18" charset="0"/>
            </a:endParaRPr>
          </a:p>
          <a:p>
            <a:pPr algn="just"/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altLang="zh-CN" sz="2400" b="1" kern="0" dirty="0">
              <a:solidFill>
                <a:srgbClr val="808080"/>
              </a:solidFill>
              <a:latin typeface="Times New Roman" panose="02020603050405020304" pitchFamily="18" charset="0"/>
              <a:ea typeface="ＭＳ Ｐゴシック"/>
              <a:cs typeface="Times New Roman" panose="02020603050405020304" pitchFamily="18" charset="0"/>
            </a:endParaRPr>
          </a:p>
          <a:p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3244B10-A080-34A0-F6B4-9E284C87A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827" y="2559899"/>
            <a:ext cx="5473401" cy="153931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F8B8417-AAFE-7212-EBF2-422613AD8F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495" y="4364912"/>
            <a:ext cx="5734050" cy="1418129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5B883E13-75A5-5003-F637-79E71F522EAC}"/>
              </a:ext>
            </a:extLst>
          </p:cNvPr>
          <p:cNvSpPr txBox="1"/>
          <p:nvPr/>
        </p:nvSpPr>
        <p:spPr>
          <a:xfrm>
            <a:off x="665825" y="6016625"/>
            <a:ext cx="111325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methods require user interaction and may get stuck in local minima.</a:t>
            </a:r>
            <a:endParaRPr lang="zh-CN" altLang="en-US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内容占位符 2">
            <a:extLst>
              <a:ext uri="{FF2B5EF4-FFF2-40B4-BE49-F238E27FC236}">
                <a16:creationId xmlns:a16="http://schemas.microsoft.com/office/drawing/2014/main" id="{18CC2C26-58CB-9B50-5EBE-4A7AC1A1DFAF}"/>
              </a:ext>
            </a:extLst>
          </p:cNvPr>
          <p:cNvSpPr txBox="1">
            <a:spLocks/>
          </p:cNvSpPr>
          <p:nvPr/>
        </p:nvSpPr>
        <p:spPr>
          <a:xfrm>
            <a:off x="6578022" y="4390311"/>
            <a:ext cx="4970676" cy="14181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400" b="1" kern="0" dirty="0">
                <a:solidFill>
                  <a:srgbClr val="80808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Photo2ClipArt:lmage Abstraction and Vectorization Using Layered Linear Gradients</a:t>
            </a:r>
          </a:p>
          <a:p>
            <a:pPr marL="0" indent="0" algn="just">
              <a:buNone/>
            </a:pPr>
            <a:r>
              <a:rPr lang="fr-FR" altLang="zh-CN" sz="2400" kern="0" dirty="0">
                <a:solidFill>
                  <a:srgbClr val="80808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  F</a:t>
            </a:r>
            <a:r>
              <a:rPr lang="en-US" altLang="zh-CN" sz="2400" kern="0" dirty="0" err="1">
                <a:solidFill>
                  <a:srgbClr val="80808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avreal</a:t>
            </a:r>
            <a:r>
              <a:rPr lang="fr-FR" altLang="zh-CN" sz="2400" kern="0" dirty="0">
                <a:solidFill>
                  <a:srgbClr val="80808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et al. SIGGRAPH Asia 2017</a:t>
            </a:r>
            <a:endParaRPr lang="en-US" altLang="zh-CN" sz="2400" b="1" kern="0" dirty="0">
              <a:solidFill>
                <a:srgbClr val="808080"/>
              </a:solidFill>
              <a:latin typeface="Times New Roman" panose="02020603050405020304" pitchFamily="18" charset="0"/>
              <a:ea typeface="ＭＳ Ｐゴシック"/>
              <a:cs typeface="Times New Roman" panose="02020603050405020304" pitchFamily="18" charset="0"/>
            </a:endParaRP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23F0D30E-7D5A-8020-1EF1-4400D80A4A3A}"/>
              </a:ext>
            </a:extLst>
          </p:cNvPr>
          <p:cNvSpPr txBox="1">
            <a:spLocks/>
          </p:cNvSpPr>
          <p:nvPr/>
        </p:nvSpPr>
        <p:spPr>
          <a:xfrm>
            <a:off x="838200" y="1825624"/>
            <a:ext cx="10515600" cy="1281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Multi-layer vectorization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A2354EDF-A965-58BE-5107-847F147AA56C}"/>
              </a:ext>
            </a:extLst>
          </p:cNvPr>
          <p:cNvCxnSpPr/>
          <p:nvPr/>
        </p:nvCxnSpPr>
        <p:spPr>
          <a:xfrm>
            <a:off x="1149350" y="4288712"/>
            <a:ext cx="10350500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7921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1E4997-D0F2-23CE-3E52-10C40B07F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Our contribution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E09E6C2-18AC-6413-D1B1-0DB16DC00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9292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 fully automatic approach to layer decomposition with the given segmented input image. </a:t>
            </a:r>
          </a:p>
          <a:p>
            <a:pPr algn="just"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 drastically reduced search space via perceptually-motivated constraints. </a:t>
            </a:r>
          </a:p>
        </p:txBody>
      </p:sp>
    </p:spTree>
    <p:extLst>
      <p:ext uri="{BB962C8B-B14F-4D97-AF65-F5344CB8AC3E}">
        <p14:creationId xmlns:p14="http://schemas.microsoft.com/office/powerpoint/2010/main" val="2332084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F05DB31-AA25-346B-301B-24D54ADA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Our approach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内容占位符 2">
                <a:extLst>
                  <a:ext uri="{FF2B5EF4-FFF2-40B4-BE49-F238E27FC236}">
                    <a16:creationId xmlns:a16="http://schemas.microsoft.com/office/drawing/2014/main" id="{DF6D9EC8-55FD-9784-8E76-FFB17A8C296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915650" cy="1778867"/>
              </a:xfrm>
            </p:spPr>
            <p:txBody>
              <a:bodyPr>
                <a:normAutofit/>
              </a:bodyPr>
              <a:lstStyle/>
              <a:p>
                <a:pPr algn="just"/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Input: a segmented raster image.</a:t>
                </a:r>
              </a:p>
              <a:p>
                <a:pPr algn="just"/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Output: a set of semi-transparent layers </a:t>
                </a:r>
                <a14:m>
                  <m:oMath xmlns:m="http://schemas.openxmlformats.org/officeDocument/2006/math">
                    <m:r>
                      <a:rPr lang="en-US" altLang="zh-CN" ker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zh-CN" kern="0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altLang="zh-CN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ker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ker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ker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ker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ker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ker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zh-CN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ker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ker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CN" ker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zh-CN" kern="0" dirty="0"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.</a:t>
                </a:r>
              </a:p>
              <a:p>
                <a:endParaRPr lang="en-US" altLang="zh-CN" kern="0" dirty="0"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内容占位符 2">
                <a:extLst>
                  <a:ext uri="{FF2B5EF4-FFF2-40B4-BE49-F238E27FC236}">
                    <a16:creationId xmlns:a16="http://schemas.microsoft.com/office/drawing/2014/main" id="{DF6D9EC8-55FD-9784-8E76-FFB17A8C29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915650" cy="1778867"/>
              </a:xfrm>
              <a:blipFill>
                <a:blip r:embed="rId3"/>
                <a:stretch>
                  <a:fillRect l="-1006" t="-58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AE02990E-8BE6-698B-0544-683B0715F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918" y="3493368"/>
            <a:ext cx="1759314" cy="175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23F1F50-060E-19F7-9FC7-8BE2FDAAF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659" y="3493368"/>
            <a:ext cx="1759314" cy="175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DA53D83-7821-20AD-D779-993843D2A0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8550" y="3493368"/>
            <a:ext cx="7054850" cy="1778622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ADCF7D00-1E61-F73E-5F0D-4C2F4FFFC4E6}"/>
              </a:ext>
            </a:extLst>
          </p:cNvPr>
          <p:cNvSpPr txBox="1"/>
          <p:nvPr/>
        </p:nvSpPr>
        <p:spPr>
          <a:xfrm>
            <a:off x="1017214" y="5458070"/>
            <a:ext cx="3861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Linux Libertine" panose="02000503000000000000" pitchFamily="2" charset="0"/>
                <a:cs typeface="Arial" panose="020B0604020202020204" pitchFamily="34" charset="0"/>
              </a:rPr>
              <a:t>Input image &amp; its segmentation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439CAB5-345D-7574-E7F6-3F907F8B120B}"/>
              </a:ext>
            </a:extLst>
          </p:cNvPr>
          <p:cNvSpPr txBox="1"/>
          <p:nvPr/>
        </p:nvSpPr>
        <p:spPr>
          <a:xfrm>
            <a:off x="4819650" y="5458070"/>
            <a:ext cx="7054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 ordered semi-transparent layers (from low to high)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239CE6A-BA27-C8CA-B7AF-81BDB6A2BAE5}"/>
              </a:ext>
            </a:extLst>
          </p:cNvPr>
          <p:cNvCxnSpPr/>
          <p:nvPr/>
        </p:nvCxnSpPr>
        <p:spPr>
          <a:xfrm>
            <a:off x="1174704" y="5337690"/>
            <a:ext cx="3531055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E3787F9C-E1F0-8115-C6EB-40B7D61F4D2A}"/>
              </a:ext>
            </a:extLst>
          </p:cNvPr>
          <p:cNvCxnSpPr>
            <a:cxnSpLocks/>
          </p:cNvCxnSpPr>
          <p:nvPr/>
        </p:nvCxnSpPr>
        <p:spPr>
          <a:xfrm>
            <a:off x="4895850" y="5337695"/>
            <a:ext cx="705485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74097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6660</TotalTime>
  <Words>3284</Words>
  <Application>Microsoft Office PowerPoint</Application>
  <PresentationFormat>宽屏</PresentationFormat>
  <Paragraphs>588</Paragraphs>
  <Slides>36</Slides>
  <Notes>36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4" baseType="lpstr">
      <vt:lpstr>等线</vt:lpstr>
      <vt:lpstr>等线 Light</vt:lpstr>
      <vt:lpstr>Arial</vt:lpstr>
      <vt:lpstr>Cambria Math</vt:lpstr>
      <vt:lpstr>Candara</vt:lpstr>
      <vt:lpstr>Times New Roman</vt:lpstr>
      <vt:lpstr>Wingdings 2</vt:lpstr>
      <vt:lpstr>Office 主题​​</vt:lpstr>
      <vt:lpstr>Image vectorization and editing via linear gradient layer decomposition</vt:lpstr>
      <vt:lpstr>Vector graphics are editable and resolution independent</vt:lpstr>
      <vt:lpstr>Multi-layer vectorization</vt:lpstr>
      <vt:lpstr>Multi-layer vectorization</vt:lpstr>
      <vt:lpstr>Multi-layer vectorization</vt:lpstr>
      <vt:lpstr>Multi-layer vectorization</vt:lpstr>
      <vt:lpstr>Related work: Multi-layer vectorization </vt:lpstr>
      <vt:lpstr>Our contribution</vt:lpstr>
      <vt:lpstr>Our approach</vt:lpstr>
      <vt:lpstr>Main challenge</vt:lpstr>
      <vt:lpstr>Main challenge</vt:lpstr>
      <vt:lpstr>Our approach</vt:lpstr>
      <vt:lpstr>Basic concepts</vt:lpstr>
      <vt:lpstr>Basic concepts</vt:lpstr>
      <vt:lpstr>1. Determining the layer configuration</vt:lpstr>
      <vt:lpstr>1. Determining the layer configuration</vt:lpstr>
      <vt:lpstr>1.1 Building the region adjacency graph </vt:lpstr>
      <vt:lpstr>Simplifying the region adjacency graph</vt:lpstr>
      <vt:lpstr>Simplifying the region adjacency graph</vt:lpstr>
      <vt:lpstr>Simplifying the region adjacency graph</vt:lpstr>
      <vt:lpstr>An example</vt:lpstr>
      <vt:lpstr>An example</vt:lpstr>
      <vt:lpstr>An example</vt:lpstr>
      <vt:lpstr>An example</vt:lpstr>
      <vt:lpstr>1.2 Enumerating the region support. trees</vt:lpstr>
      <vt:lpstr>1.3 Merging layers with the X-junction hints</vt:lpstr>
      <vt:lpstr>1.3 Merging layers with the X-junction hints</vt:lpstr>
      <vt:lpstr>1.3 Merging layers with the X-junction hints</vt:lpstr>
      <vt:lpstr>2. Estimating the layer parameters</vt:lpstr>
      <vt:lpstr>2. Estimating the layer parameters</vt:lpstr>
      <vt:lpstr>2. Estimating the layer parameters</vt:lpstr>
      <vt:lpstr>2. Estimating the layer parameters</vt:lpstr>
      <vt:lpstr>Results</vt:lpstr>
      <vt:lpstr>Comparison</vt:lpstr>
      <vt:lpstr>Conclusion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 vectorization and editing via linear gradient layer decomposition</dc:title>
  <dc:creator>Zheng-Jun Du</dc:creator>
  <cp:lastModifiedBy>Zheng-Jun Du</cp:lastModifiedBy>
  <cp:revision>1328</cp:revision>
  <dcterms:created xsi:type="dcterms:W3CDTF">2023-07-03T02:53:45Z</dcterms:created>
  <dcterms:modified xsi:type="dcterms:W3CDTF">2023-08-10T13:39:19Z</dcterms:modified>
</cp:coreProperties>
</file>