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tiff" ContentType="image/tiff"/>
  <Default Extension="vml" ContentType="application/vnd.openxmlformats-officedocument.vmlDrawing"/>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59"/>
  </p:notesMasterIdLst>
  <p:sldIdLst>
    <p:sldId id="269" r:id="rId5"/>
    <p:sldId id="276" r:id="rId6"/>
    <p:sldId id="281" r:id="rId7"/>
    <p:sldId id="282" r:id="rId8"/>
    <p:sldId id="278" r:id="rId9"/>
    <p:sldId id="283" r:id="rId10"/>
    <p:sldId id="279" r:id="rId11"/>
    <p:sldId id="280" r:id="rId12"/>
    <p:sldId id="284" r:id="rId13"/>
    <p:sldId id="285" r:id="rId14"/>
    <p:sldId id="287" r:id="rId15"/>
    <p:sldId id="274" r:id="rId16"/>
    <p:sldId id="286" r:id="rId17"/>
    <p:sldId id="288" r:id="rId18"/>
    <p:sldId id="275" r:id="rId19"/>
    <p:sldId id="289" r:id="rId20"/>
    <p:sldId id="290" r:id="rId21"/>
    <p:sldId id="293" r:id="rId22"/>
    <p:sldId id="294" r:id="rId23"/>
    <p:sldId id="295" r:id="rId24"/>
    <p:sldId id="296" r:id="rId25"/>
    <p:sldId id="297" r:id="rId26"/>
    <p:sldId id="298" r:id="rId27"/>
    <p:sldId id="291" r:id="rId28"/>
    <p:sldId id="328" r:id="rId29"/>
    <p:sldId id="299" r:id="rId30"/>
    <p:sldId id="300" r:id="rId31"/>
    <p:sldId id="301" r:id="rId32"/>
    <p:sldId id="302" r:id="rId33"/>
    <p:sldId id="303" r:id="rId34"/>
    <p:sldId id="304" r:id="rId35"/>
    <p:sldId id="305" r:id="rId36"/>
    <p:sldId id="306" r:id="rId37"/>
    <p:sldId id="307" r:id="rId38"/>
    <p:sldId id="310" r:id="rId39"/>
    <p:sldId id="309" r:id="rId40"/>
    <p:sldId id="311" r:id="rId41"/>
    <p:sldId id="312" r:id="rId42"/>
    <p:sldId id="313" r:id="rId43"/>
    <p:sldId id="314" r:id="rId44"/>
    <p:sldId id="315" r:id="rId45"/>
    <p:sldId id="316" r:id="rId46"/>
    <p:sldId id="317" r:id="rId47"/>
    <p:sldId id="320" r:id="rId48"/>
    <p:sldId id="318" r:id="rId49"/>
    <p:sldId id="319" r:id="rId50"/>
    <p:sldId id="321" r:id="rId51"/>
    <p:sldId id="322" r:id="rId52"/>
    <p:sldId id="323" r:id="rId53"/>
    <p:sldId id="324" r:id="rId54"/>
    <p:sldId id="325" r:id="rId55"/>
    <p:sldId id="326" r:id="rId56"/>
    <p:sldId id="327" r:id="rId57"/>
    <p:sldId id="268" r:id="rId58"/>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C9BA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8E975C8-5F59-445A-8A82-91CCFB3568C3}" v="23" dt="2021-09-08T02:09:54.662"/>
  </p1510:revLst>
</p1510:revInfo>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6109"/>
    <p:restoredTop sz="69213"/>
  </p:normalViewPr>
  <p:slideViewPr>
    <p:cSldViewPr snapToGrid="0" snapToObjects="1">
      <p:cViewPr varScale="1">
        <p:scale>
          <a:sx n="100" d="100"/>
          <a:sy n="100" d="100"/>
        </p:scale>
        <p:origin x="728" y="176"/>
      </p:cViewPr>
      <p:guideLst/>
    </p:cSldViewPr>
  </p:slid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5" Type="http://schemas.openxmlformats.org/officeDocument/2006/relationships/slide" Target="slides/slide1.xml"/><Relationship Id="rId61" Type="http://schemas.openxmlformats.org/officeDocument/2006/relationships/viewProps" Target="viewProp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microsoft.com/office/2015/10/relationships/revisionInfo" Target="revisionInfo.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s>
</file>

<file path=ppt/drawings/_rels/vmlDrawing1.v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image" Target="../media/image12.png"/><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 Id="rId9" Type="http://schemas.openxmlformats.org/officeDocument/2006/relationships/image" Target="../media/image20.png"/></Relationships>
</file>

<file path=ppt/drawings/_rels/vmlDrawing2.v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image" Target="../media/image12.png"/><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 Id="rId9" Type="http://schemas.openxmlformats.org/officeDocument/2006/relationships/image" Target="../media/image20.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D601807-2B38-904E-ACE0-1D7A3137FAED}" type="datetimeFigureOut">
              <a:rPr kumimoji="1" lang="zh-CN" altLang="en-US" smtClean="0"/>
              <a:t>2021/10/28</a:t>
            </a:fld>
            <a:endParaRPr kumimoji="1"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98B43AE-CB50-6E47-8A6A-CD409BAEC895}" type="slidenum">
              <a:rPr kumimoji="1" lang="zh-CN" altLang="en-US" smtClean="0"/>
              <a:t>‹#›</a:t>
            </a:fld>
            <a:endParaRPr kumimoji="1" lang="zh-CN" altLang="en-US"/>
          </a:p>
        </p:txBody>
      </p:sp>
    </p:spTree>
    <p:extLst>
      <p:ext uri="{BB962C8B-B14F-4D97-AF65-F5344CB8AC3E}">
        <p14:creationId xmlns:p14="http://schemas.microsoft.com/office/powerpoint/2010/main" val="25753675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Hello everyone, I am </a:t>
            </a:r>
            <a:r>
              <a:rPr lang="en-US" altLang="zh-CN" dirty="0" err="1"/>
              <a:t>Hanggao</a:t>
            </a:r>
            <a:r>
              <a:rPr lang="en-US" altLang="zh-CN" dirty="0"/>
              <a:t> Xin from Tsinghua University. Thanks for attending my talk. I am going to present our recent work on how to solve spherical harmonics products fast and accurately.</a:t>
            </a:r>
          </a:p>
          <a:p>
            <a:endParaRPr kumimoji="1" lang="zh-CN" altLang="en-US" dirty="0"/>
          </a:p>
        </p:txBody>
      </p:sp>
      <p:sp>
        <p:nvSpPr>
          <p:cNvPr id="4" name="灯片编号占位符 3"/>
          <p:cNvSpPr>
            <a:spLocks noGrp="1"/>
          </p:cNvSpPr>
          <p:nvPr>
            <p:ph type="sldNum" sz="quarter" idx="5"/>
          </p:nvPr>
        </p:nvSpPr>
        <p:spPr/>
        <p:txBody>
          <a:bodyPr/>
          <a:lstStyle/>
          <a:p>
            <a:fld id="{A98B43AE-CB50-6E47-8A6A-CD409BAEC895}" type="slidenum">
              <a:rPr kumimoji="1" lang="zh-CN" altLang="en-US" smtClean="0"/>
              <a:t>1</a:t>
            </a:fld>
            <a:endParaRPr kumimoji="1" lang="zh-CN" altLang="en-US"/>
          </a:p>
        </p:txBody>
      </p:sp>
    </p:spTree>
    <p:extLst>
      <p:ext uri="{BB962C8B-B14F-4D97-AF65-F5344CB8AC3E}">
        <p14:creationId xmlns:p14="http://schemas.microsoft.com/office/powerpoint/2010/main" val="25916172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a:t>As a summary, SH projection could help us approximate the rendering equation by one triple product operation and one dot operation. And the triple product operation is the bottleneck for most rendering applications using SH.</a:t>
            </a:r>
            <a:endParaRPr kumimoji="1" lang="zh-CN" altLang="en-US" dirty="0"/>
          </a:p>
        </p:txBody>
      </p:sp>
      <p:sp>
        <p:nvSpPr>
          <p:cNvPr id="4" name="灯片编号占位符 3"/>
          <p:cNvSpPr>
            <a:spLocks noGrp="1"/>
          </p:cNvSpPr>
          <p:nvPr>
            <p:ph type="sldNum" sz="quarter" idx="5"/>
          </p:nvPr>
        </p:nvSpPr>
        <p:spPr/>
        <p:txBody>
          <a:bodyPr/>
          <a:lstStyle/>
          <a:p>
            <a:fld id="{A98B43AE-CB50-6E47-8A6A-CD409BAEC895}" type="slidenum">
              <a:rPr kumimoji="1" lang="zh-CN" altLang="en-US" smtClean="0"/>
              <a:t>11</a:t>
            </a:fld>
            <a:endParaRPr kumimoji="1" lang="zh-CN" altLang="en-US"/>
          </a:p>
        </p:txBody>
      </p:sp>
    </p:spTree>
    <p:extLst>
      <p:ext uri="{BB962C8B-B14F-4D97-AF65-F5344CB8AC3E}">
        <p14:creationId xmlns:p14="http://schemas.microsoft.com/office/powerpoint/2010/main" val="7968683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en-US" altLang="zh-CN" dirty="0"/>
          </a:p>
          <a:p>
            <a:r>
              <a:rPr lang="en" altLang="zh-CN" dirty="0"/>
              <a:t>Given two spherical functions </a:t>
            </a:r>
            <a:r>
              <a:rPr lang="en" altLang="zh-CN" dirty="0" err="1"/>
              <a:t>F_one</a:t>
            </a:r>
            <a:r>
              <a:rPr lang="en" altLang="zh-CN" dirty="0"/>
              <a:t>(w)[click],</a:t>
            </a:r>
            <a:r>
              <a:rPr lang="en" altLang="zh-CN" dirty="0" err="1"/>
              <a:t>F_two</a:t>
            </a:r>
            <a:r>
              <a:rPr lang="en" altLang="zh-CN" dirty="0"/>
              <a:t>(w) and their corresponding SH coefficients vectors </a:t>
            </a:r>
            <a:r>
              <a:rPr lang="en" altLang="zh-CN" dirty="0" err="1"/>
              <a:t>f_one,f_two</a:t>
            </a:r>
            <a:r>
              <a:rPr lang="en" altLang="zh-CN" dirty="0"/>
              <a:t>[click], the SH triple product mentioned before is defined the SH vector of the multiplication of two given spherical functions.</a:t>
            </a:r>
            <a:endParaRPr kumimoji="1" lang="zh-CN" altLang="en-US" dirty="0"/>
          </a:p>
        </p:txBody>
      </p:sp>
      <p:sp>
        <p:nvSpPr>
          <p:cNvPr id="4" name="灯片编号占位符 3"/>
          <p:cNvSpPr>
            <a:spLocks noGrp="1"/>
          </p:cNvSpPr>
          <p:nvPr>
            <p:ph type="sldNum" sz="quarter" idx="5"/>
          </p:nvPr>
        </p:nvSpPr>
        <p:spPr/>
        <p:txBody>
          <a:bodyPr/>
          <a:lstStyle/>
          <a:p>
            <a:fld id="{A98B43AE-CB50-6E47-8A6A-CD409BAEC895}" type="slidenum">
              <a:rPr kumimoji="1" lang="zh-CN" altLang="en-US" smtClean="0"/>
              <a:t>12</a:t>
            </a:fld>
            <a:endParaRPr kumimoji="1" lang="zh-CN" altLang="en-US"/>
          </a:p>
        </p:txBody>
      </p:sp>
    </p:spTree>
    <p:extLst>
      <p:ext uri="{BB962C8B-B14F-4D97-AF65-F5344CB8AC3E}">
        <p14:creationId xmlns:p14="http://schemas.microsoft.com/office/powerpoint/2010/main" val="30979655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a:t>And real-time rendering needs more than SH triple product, methods like shadow fields break the visibility term into per-object occlusion</a:t>
            </a:r>
            <a:endParaRPr kumimoji="1" lang="zh-CN" altLang="en-US" dirty="0"/>
          </a:p>
        </p:txBody>
      </p:sp>
      <p:sp>
        <p:nvSpPr>
          <p:cNvPr id="4" name="灯片编号占位符 3"/>
          <p:cNvSpPr>
            <a:spLocks noGrp="1"/>
          </p:cNvSpPr>
          <p:nvPr>
            <p:ph type="sldNum" sz="quarter" idx="5"/>
          </p:nvPr>
        </p:nvSpPr>
        <p:spPr/>
        <p:txBody>
          <a:bodyPr/>
          <a:lstStyle/>
          <a:p>
            <a:fld id="{A98B43AE-CB50-6E47-8A6A-CD409BAEC895}" type="slidenum">
              <a:rPr kumimoji="1" lang="zh-CN" altLang="en-US" smtClean="0"/>
              <a:t>13</a:t>
            </a:fld>
            <a:endParaRPr kumimoji="1" lang="zh-CN" altLang="en-US"/>
          </a:p>
        </p:txBody>
      </p:sp>
    </p:spTree>
    <p:extLst>
      <p:ext uri="{BB962C8B-B14F-4D97-AF65-F5344CB8AC3E}">
        <p14:creationId xmlns:p14="http://schemas.microsoft.com/office/powerpoint/2010/main" val="3682005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a:t>which turn rendering equation into one SH multiple product operation and one dot operation. The SH multiple product is more expensive than SH triple product, and is still the bottleneck.</a:t>
            </a:r>
            <a:endParaRPr kumimoji="1" lang="zh-CN" altLang="en-US" dirty="0"/>
          </a:p>
        </p:txBody>
      </p:sp>
      <p:sp>
        <p:nvSpPr>
          <p:cNvPr id="4" name="灯片编号占位符 3"/>
          <p:cNvSpPr>
            <a:spLocks noGrp="1"/>
          </p:cNvSpPr>
          <p:nvPr>
            <p:ph type="sldNum" sz="quarter" idx="5"/>
          </p:nvPr>
        </p:nvSpPr>
        <p:spPr/>
        <p:txBody>
          <a:bodyPr/>
          <a:lstStyle/>
          <a:p>
            <a:fld id="{A98B43AE-CB50-6E47-8A6A-CD409BAEC895}" type="slidenum">
              <a:rPr kumimoji="1" lang="zh-CN" altLang="en-US" smtClean="0"/>
              <a:t>14</a:t>
            </a:fld>
            <a:endParaRPr kumimoji="1" lang="zh-CN" altLang="en-US"/>
          </a:p>
        </p:txBody>
      </p:sp>
    </p:spTree>
    <p:extLst>
      <p:ext uri="{BB962C8B-B14F-4D97-AF65-F5344CB8AC3E}">
        <p14:creationId xmlns:p14="http://schemas.microsoft.com/office/powerpoint/2010/main" val="1751817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a:t>As defined as triple product, SH multiple product is defined as the SH coefficients vector of the </a:t>
            </a:r>
            <a:r>
              <a:rPr lang="en" altLang="zh-CN" dirty="0"/>
              <a:t>the multiplication of many given spherical functions.</a:t>
            </a:r>
            <a:endParaRPr kumimoji="1" lang="zh-CN" altLang="en-US" dirty="0"/>
          </a:p>
        </p:txBody>
      </p:sp>
      <p:sp>
        <p:nvSpPr>
          <p:cNvPr id="4" name="灯片编号占位符 3"/>
          <p:cNvSpPr>
            <a:spLocks noGrp="1"/>
          </p:cNvSpPr>
          <p:nvPr>
            <p:ph type="sldNum" sz="quarter" idx="5"/>
          </p:nvPr>
        </p:nvSpPr>
        <p:spPr/>
        <p:txBody>
          <a:bodyPr/>
          <a:lstStyle/>
          <a:p>
            <a:fld id="{A98B43AE-CB50-6E47-8A6A-CD409BAEC895}" type="slidenum">
              <a:rPr kumimoji="1" lang="zh-CN" altLang="en-US" smtClean="0"/>
              <a:t>15</a:t>
            </a:fld>
            <a:endParaRPr kumimoji="1" lang="zh-CN" altLang="en-US"/>
          </a:p>
        </p:txBody>
      </p:sp>
    </p:spTree>
    <p:extLst>
      <p:ext uri="{BB962C8B-B14F-4D97-AF65-F5344CB8AC3E}">
        <p14:creationId xmlns:p14="http://schemas.microsoft.com/office/powerpoint/2010/main" val="19124531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a:t>As a summary, both SH triple product and multiple product are too expensive[click], our goal is to solve this problem fast and accurately.</a:t>
            </a:r>
            <a:endParaRPr kumimoji="1" lang="zh-CN" altLang="en-US" dirty="0"/>
          </a:p>
        </p:txBody>
      </p:sp>
      <p:sp>
        <p:nvSpPr>
          <p:cNvPr id="4" name="灯片编号占位符 3"/>
          <p:cNvSpPr>
            <a:spLocks noGrp="1"/>
          </p:cNvSpPr>
          <p:nvPr>
            <p:ph type="sldNum" sz="quarter" idx="5"/>
          </p:nvPr>
        </p:nvSpPr>
        <p:spPr/>
        <p:txBody>
          <a:bodyPr/>
          <a:lstStyle/>
          <a:p>
            <a:fld id="{A98B43AE-CB50-6E47-8A6A-CD409BAEC895}" type="slidenum">
              <a:rPr kumimoji="1" lang="zh-CN" altLang="en-US" smtClean="0"/>
              <a:t>16</a:t>
            </a:fld>
            <a:endParaRPr kumimoji="1" lang="zh-CN" altLang="en-US"/>
          </a:p>
        </p:txBody>
      </p:sp>
    </p:spTree>
    <p:extLst>
      <p:ext uri="{BB962C8B-B14F-4D97-AF65-F5344CB8AC3E}">
        <p14:creationId xmlns:p14="http://schemas.microsoft.com/office/powerpoint/2010/main" val="12149455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a:t>Previous way for SH triple product is to solve the integral directly[click]. Please note that the integral in the red rectangle[click] could be precomputed, and the precomputed coefficients is called tripling coefficients.</a:t>
            </a:r>
            <a:endParaRPr kumimoji="1" lang="zh-CN" altLang="en-US" dirty="0"/>
          </a:p>
        </p:txBody>
      </p:sp>
      <p:sp>
        <p:nvSpPr>
          <p:cNvPr id="4" name="灯片编号占位符 3"/>
          <p:cNvSpPr>
            <a:spLocks noGrp="1"/>
          </p:cNvSpPr>
          <p:nvPr>
            <p:ph type="sldNum" sz="quarter" idx="5"/>
          </p:nvPr>
        </p:nvSpPr>
        <p:spPr/>
        <p:txBody>
          <a:bodyPr/>
          <a:lstStyle/>
          <a:p>
            <a:fld id="{A98B43AE-CB50-6E47-8A6A-CD409BAEC895}" type="slidenum">
              <a:rPr kumimoji="1" lang="zh-CN" altLang="en-US" smtClean="0"/>
              <a:t>18</a:t>
            </a:fld>
            <a:endParaRPr kumimoji="1" lang="zh-CN" altLang="en-US"/>
          </a:p>
        </p:txBody>
      </p:sp>
    </p:spTree>
    <p:extLst>
      <p:ext uri="{BB962C8B-B14F-4D97-AF65-F5344CB8AC3E}">
        <p14:creationId xmlns:p14="http://schemas.microsoft.com/office/powerpoint/2010/main" val="37303472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a:t>Tripling coefficients have the size of n^6, but not every term is nonzero. Actually, tripling coefficients is sparse and only O(n^5) terms is nonzero. This method is the state of the art to solve triple product accurately, but still has the time complexity of O(n^5).</a:t>
            </a:r>
            <a:endParaRPr kumimoji="1" lang="zh-CN" altLang="en-US" dirty="0"/>
          </a:p>
        </p:txBody>
      </p:sp>
      <p:sp>
        <p:nvSpPr>
          <p:cNvPr id="4" name="灯片编号占位符 3"/>
          <p:cNvSpPr>
            <a:spLocks noGrp="1"/>
          </p:cNvSpPr>
          <p:nvPr>
            <p:ph type="sldNum" sz="quarter" idx="5"/>
          </p:nvPr>
        </p:nvSpPr>
        <p:spPr/>
        <p:txBody>
          <a:bodyPr/>
          <a:lstStyle/>
          <a:p>
            <a:fld id="{A98B43AE-CB50-6E47-8A6A-CD409BAEC895}" type="slidenum">
              <a:rPr kumimoji="1" lang="zh-CN" altLang="en-US" smtClean="0"/>
              <a:t>19</a:t>
            </a:fld>
            <a:endParaRPr kumimoji="1" lang="zh-CN" altLang="en-US"/>
          </a:p>
        </p:txBody>
      </p:sp>
    </p:spTree>
    <p:extLst>
      <p:ext uri="{BB962C8B-B14F-4D97-AF65-F5344CB8AC3E}">
        <p14:creationId xmlns:p14="http://schemas.microsoft.com/office/powerpoint/2010/main" val="11009699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a:t>And the brute-force method for multiple product also solve the integral directly</a:t>
            </a:r>
            <a:endParaRPr kumimoji="1" lang="zh-CN" altLang="en-US" dirty="0"/>
          </a:p>
        </p:txBody>
      </p:sp>
      <p:sp>
        <p:nvSpPr>
          <p:cNvPr id="4" name="灯片编号占位符 3"/>
          <p:cNvSpPr>
            <a:spLocks noGrp="1"/>
          </p:cNvSpPr>
          <p:nvPr>
            <p:ph type="sldNum" sz="quarter" idx="5"/>
          </p:nvPr>
        </p:nvSpPr>
        <p:spPr/>
        <p:txBody>
          <a:bodyPr/>
          <a:lstStyle/>
          <a:p>
            <a:fld id="{A98B43AE-CB50-6E47-8A6A-CD409BAEC895}" type="slidenum">
              <a:rPr kumimoji="1" lang="zh-CN" altLang="en-US" smtClean="0"/>
              <a:t>20</a:t>
            </a:fld>
            <a:endParaRPr kumimoji="1" lang="zh-CN" altLang="en-US"/>
          </a:p>
        </p:txBody>
      </p:sp>
    </p:spTree>
    <p:extLst>
      <p:ext uri="{BB962C8B-B14F-4D97-AF65-F5344CB8AC3E}">
        <p14:creationId xmlns:p14="http://schemas.microsoft.com/office/powerpoint/2010/main" val="21313409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a:t>But unfortunately, for SH multiple product the precomputed coefficients are not sparse any more. The brute-force method is still accurate but takes O(n^2k) time for SH multiple product.</a:t>
            </a:r>
            <a:endParaRPr kumimoji="1" lang="zh-CN" altLang="en-US" dirty="0"/>
          </a:p>
        </p:txBody>
      </p:sp>
      <p:sp>
        <p:nvSpPr>
          <p:cNvPr id="4" name="灯片编号占位符 3"/>
          <p:cNvSpPr>
            <a:spLocks noGrp="1"/>
          </p:cNvSpPr>
          <p:nvPr>
            <p:ph type="sldNum" sz="quarter" idx="5"/>
          </p:nvPr>
        </p:nvSpPr>
        <p:spPr/>
        <p:txBody>
          <a:bodyPr/>
          <a:lstStyle/>
          <a:p>
            <a:fld id="{A98B43AE-CB50-6E47-8A6A-CD409BAEC895}" type="slidenum">
              <a:rPr kumimoji="1" lang="zh-CN" altLang="en-US" smtClean="0"/>
              <a:t>21</a:t>
            </a:fld>
            <a:endParaRPr kumimoji="1" lang="zh-CN" altLang="en-US"/>
          </a:p>
        </p:txBody>
      </p:sp>
    </p:spTree>
    <p:extLst>
      <p:ext uri="{BB962C8B-B14F-4D97-AF65-F5344CB8AC3E}">
        <p14:creationId xmlns:p14="http://schemas.microsoft.com/office/powerpoint/2010/main" val="34999486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a:t>In this talk, firstly, I would introduce some background knowledge and summarize previous works. Then I will show our approach to solve SH products problem. Finally, I will show some results of our method.</a:t>
            </a:r>
            <a:endParaRPr kumimoji="1" lang="zh-CN" altLang="en-US" dirty="0"/>
          </a:p>
        </p:txBody>
      </p:sp>
      <p:sp>
        <p:nvSpPr>
          <p:cNvPr id="4" name="灯片编号占位符 3"/>
          <p:cNvSpPr>
            <a:spLocks noGrp="1"/>
          </p:cNvSpPr>
          <p:nvPr>
            <p:ph type="sldNum" sz="quarter" idx="5"/>
          </p:nvPr>
        </p:nvSpPr>
        <p:spPr/>
        <p:txBody>
          <a:bodyPr/>
          <a:lstStyle/>
          <a:p>
            <a:fld id="{A98B43AE-CB50-6E47-8A6A-CD409BAEC895}" type="slidenum">
              <a:rPr kumimoji="1" lang="zh-CN" altLang="en-US" smtClean="0"/>
              <a:t>2</a:t>
            </a:fld>
            <a:endParaRPr kumimoji="1" lang="zh-CN" altLang="en-US"/>
          </a:p>
        </p:txBody>
      </p:sp>
    </p:spTree>
    <p:extLst>
      <p:ext uri="{BB962C8B-B14F-4D97-AF65-F5344CB8AC3E}">
        <p14:creationId xmlns:p14="http://schemas.microsoft.com/office/powerpoint/2010/main" val="4908863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a:t>Compared with previous accurate methods and approximated methods such as SHEXP and recursive triple product, our method has a much better time complexity than previous methods. And our method is definitely accurate, which would not introduce any error into the results.</a:t>
            </a:r>
            <a:endParaRPr kumimoji="1" lang="zh-CN" altLang="en-US" dirty="0"/>
          </a:p>
        </p:txBody>
      </p:sp>
      <p:sp>
        <p:nvSpPr>
          <p:cNvPr id="4" name="灯片编号占位符 3"/>
          <p:cNvSpPr>
            <a:spLocks noGrp="1"/>
          </p:cNvSpPr>
          <p:nvPr>
            <p:ph type="sldNum" sz="quarter" idx="5"/>
          </p:nvPr>
        </p:nvSpPr>
        <p:spPr/>
        <p:txBody>
          <a:bodyPr/>
          <a:lstStyle/>
          <a:p>
            <a:fld id="{A98B43AE-CB50-6E47-8A6A-CD409BAEC895}" type="slidenum">
              <a:rPr kumimoji="1" lang="zh-CN" altLang="en-US" smtClean="0"/>
              <a:t>23</a:t>
            </a:fld>
            <a:endParaRPr kumimoji="1" lang="zh-CN" altLang="en-US"/>
          </a:p>
        </p:txBody>
      </p:sp>
    </p:spTree>
    <p:extLst>
      <p:ext uri="{BB962C8B-B14F-4D97-AF65-F5344CB8AC3E}">
        <p14:creationId xmlns:p14="http://schemas.microsoft.com/office/powerpoint/2010/main" val="158542317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a:t>Our method is inspired by the fact that [click][click],the definition of SH functions contains many sin and cos terms, which is similar with the Fourier series. And the products in Fourier space is cheap, so we try to move the SH products to Fourier space.</a:t>
            </a:r>
            <a:endParaRPr kumimoji="1" lang="zh-CN" altLang="en-US" dirty="0"/>
          </a:p>
        </p:txBody>
      </p:sp>
      <p:sp>
        <p:nvSpPr>
          <p:cNvPr id="4" name="灯片编号占位符 3"/>
          <p:cNvSpPr>
            <a:spLocks noGrp="1"/>
          </p:cNvSpPr>
          <p:nvPr>
            <p:ph type="sldNum" sz="quarter" idx="5"/>
          </p:nvPr>
        </p:nvSpPr>
        <p:spPr/>
        <p:txBody>
          <a:bodyPr/>
          <a:lstStyle/>
          <a:p>
            <a:fld id="{A98B43AE-CB50-6E47-8A6A-CD409BAEC895}" type="slidenum">
              <a:rPr kumimoji="1" lang="zh-CN" altLang="en-US" smtClean="0"/>
              <a:t>25</a:t>
            </a:fld>
            <a:endParaRPr kumimoji="1" lang="zh-CN" altLang="en-US"/>
          </a:p>
        </p:txBody>
      </p:sp>
    </p:spTree>
    <p:extLst>
      <p:ext uri="{BB962C8B-B14F-4D97-AF65-F5344CB8AC3E}">
        <p14:creationId xmlns:p14="http://schemas.microsoft.com/office/powerpoint/2010/main" val="241570025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a:t>As an overview, our approach for SH triple product contains 3 steps. In the first step, we convert the input SH coefficients vectors into Fourier series. Then we do the product of two Fourier series with the help of FFT. Lastly, we convert the result Fourier series back to SH space and get the final result.</a:t>
            </a:r>
            <a:endParaRPr kumimoji="1" lang="zh-CN" altLang="en-US" dirty="0"/>
          </a:p>
        </p:txBody>
      </p:sp>
      <p:sp>
        <p:nvSpPr>
          <p:cNvPr id="4" name="灯片编号占位符 3"/>
          <p:cNvSpPr>
            <a:spLocks noGrp="1"/>
          </p:cNvSpPr>
          <p:nvPr>
            <p:ph type="sldNum" sz="quarter" idx="5"/>
          </p:nvPr>
        </p:nvSpPr>
        <p:spPr/>
        <p:txBody>
          <a:bodyPr/>
          <a:lstStyle/>
          <a:p>
            <a:fld id="{A98B43AE-CB50-6E47-8A6A-CD409BAEC895}" type="slidenum">
              <a:rPr kumimoji="1" lang="zh-CN" altLang="en-US" smtClean="0"/>
              <a:t>26</a:t>
            </a:fld>
            <a:endParaRPr kumimoji="1" lang="zh-CN" altLang="en-US"/>
          </a:p>
        </p:txBody>
      </p:sp>
    </p:spTree>
    <p:extLst>
      <p:ext uri="{BB962C8B-B14F-4D97-AF65-F5344CB8AC3E}">
        <p14:creationId xmlns:p14="http://schemas.microsoft.com/office/powerpoint/2010/main" val="15370507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 altLang="zh-CN" dirty="0"/>
              <a:t>Another common way to represent spherical functions is to use Fourier series.</a:t>
            </a:r>
          </a:p>
          <a:p>
            <a:endParaRPr lang="en" altLang="zh-CN" dirty="0"/>
          </a:p>
          <a:p>
            <a:r>
              <a:rPr lang="en" altLang="zh-CN" dirty="0"/>
              <a:t>And an interesting fact is that the real space spanned by 2d Fourier </a:t>
            </a:r>
            <a:r>
              <a:rPr lang="en" altLang="zh-CN" dirty="0" err="1"/>
              <a:t>Seriess</a:t>
            </a:r>
            <a:r>
              <a:rPr lang="en" altLang="zh-CN" dirty="0"/>
              <a:t> is same as SH space.</a:t>
            </a:r>
          </a:p>
          <a:p>
            <a:r>
              <a:rPr lang="en" altLang="zh-CN" dirty="0"/>
              <a:t> </a:t>
            </a:r>
            <a:endParaRPr kumimoji="1" lang="zh-CN" altLang="en-US" dirty="0"/>
          </a:p>
        </p:txBody>
      </p:sp>
      <p:sp>
        <p:nvSpPr>
          <p:cNvPr id="4" name="灯片编号占位符 3"/>
          <p:cNvSpPr>
            <a:spLocks noGrp="1"/>
          </p:cNvSpPr>
          <p:nvPr>
            <p:ph type="sldNum" sz="quarter" idx="5"/>
          </p:nvPr>
        </p:nvSpPr>
        <p:spPr/>
        <p:txBody>
          <a:bodyPr/>
          <a:lstStyle/>
          <a:p>
            <a:fld id="{A98B43AE-CB50-6E47-8A6A-CD409BAEC895}" type="slidenum">
              <a:rPr kumimoji="1" lang="zh-CN" altLang="en-US" smtClean="0"/>
              <a:t>27</a:t>
            </a:fld>
            <a:endParaRPr kumimoji="1" lang="zh-CN" altLang="en-US"/>
          </a:p>
        </p:txBody>
      </p:sp>
    </p:spTree>
    <p:extLst>
      <p:ext uri="{BB962C8B-B14F-4D97-AF65-F5344CB8AC3E}">
        <p14:creationId xmlns:p14="http://schemas.microsoft.com/office/powerpoint/2010/main" val="231114121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a:t>So Fourier series and SH </a:t>
            </a:r>
            <a:r>
              <a:rPr kumimoji="1" lang="en-US" altLang="zh-CN" dirty="0" err="1"/>
              <a:t>coeffecients</a:t>
            </a:r>
            <a:r>
              <a:rPr kumimoji="1" lang="en-US" altLang="zh-CN" dirty="0"/>
              <a:t> vector could be converted between each other </a:t>
            </a:r>
            <a:r>
              <a:rPr kumimoji="1" lang="en-US" altLang="zh-CN" dirty="0" err="1"/>
              <a:t>losslessly</a:t>
            </a:r>
            <a:r>
              <a:rPr kumimoji="1" lang="en-US" altLang="zh-CN" dirty="0"/>
              <a:t>.</a:t>
            </a:r>
          </a:p>
          <a:p>
            <a:endParaRPr kumimoji="1" lang="en-US" altLang="zh-CN" dirty="0"/>
          </a:p>
          <a:p>
            <a:r>
              <a:rPr kumimoji="1" lang="en-US" altLang="zh-CN" dirty="0"/>
              <a:t>And the conversions between SH and FS have between well studied, it only take O(n^3) time.</a:t>
            </a:r>
            <a:endParaRPr kumimoji="1" lang="zh-CN" altLang="en-US" dirty="0"/>
          </a:p>
        </p:txBody>
      </p:sp>
      <p:sp>
        <p:nvSpPr>
          <p:cNvPr id="4" name="灯片编号占位符 3"/>
          <p:cNvSpPr>
            <a:spLocks noGrp="1"/>
          </p:cNvSpPr>
          <p:nvPr>
            <p:ph type="sldNum" sz="quarter" idx="5"/>
          </p:nvPr>
        </p:nvSpPr>
        <p:spPr/>
        <p:txBody>
          <a:bodyPr/>
          <a:lstStyle/>
          <a:p>
            <a:fld id="{A98B43AE-CB50-6E47-8A6A-CD409BAEC895}" type="slidenum">
              <a:rPr kumimoji="1" lang="zh-CN" altLang="en-US" smtClean="0"/>
              <a:t>28</a:t>
            </a:fld>
            <a:endParaRPr kumimoji="1" lang="zh-CN" altLang="en-US"/>
          </a:p>
        </p:txBody>
      </p:sp>
    </p:spTree>
    <p:extLst>
      <p:ext uri="{BB962C8B-B14F-4D97-AF65-F5344CB8AC3E}">
        <p14:creationId xmlns:p14="http://schemas.microsoft.com/office/powerpoint/2010/main" val="350687488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a:t>After converting SH vector to 2D Fourier series, </a:t>
            </a:r>
            <a:r>
              <a:rPr lang="en" altLang="zh-CN" dirty="0"/>
              <a:t>we only need to compute the multiplication of two converted Fourier series,</a:t>
            </a:r>
            <a:r>
              <a:rPr kumimoji="1" lang="en-US" altLang="zh-CN" dirty="0"/>
              <a:t> </a:t>
            </a:r>
            <a:endParaRPr kumimoji="1" lang="zh-CN" altLang="en-US" dirty="0"/>
          </a:p>
        </p:txBody>
      </p:sp>
      <p:sp>
        <p:nvSpPr>
          <p:cNvPr id="4" name="灯片编号占位符 3"/>
          <p:cNvSpPr>
            <a:spLocks noGrp="1"/>
          </p:cNvSpPr>
          <p:nvPr>
            <p:ph type="sldNum" sz="quarter" idx="5"/>
          </p:nvPr>
        </p:nvSpPr>
        <p:spPr/>
        <p:txBody>
          <a:bodyPr/>
          <a:lstStyle/>
          <a:p>
            <a:fld id="{A98B43AE-CB50-6E47-8A6A-CD409BAEC895}" type="slidenum">
              <a:rPr kumimoji="1" lang="zh-CN" altLang="en-US" smtClean="0"/>
              <a:t>29</a:t>
            </a:fld>
            <a:endParaRPr kumimoji="1" lang="zh-CN" altLang="en-US"/>
          </a:p>
        </p:txBody>
      </p:sp>
    </p:spTree>
    <p:extLst>
      <p:ext uri="{BB962C8B-B14F-4D97-AF65-F5344CB8AC3E}">
        <p14:creationId xmlns:p14="http://schemas.microsoft.com/office/powerpoint/2010/main" val="114193919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a:t>With some math work here, the </a:t>
            </a:r>
            <a:r>
              <a:rPr lang="en" altLang="zh-CN" dirty="0"/>
              <a:t>multiplication could be reduced to a convolution problem.</a:t>
            </a:r>
            <a:endParaRPr kumimoji="1" lang="zh-CN" altLang="en-US" dirty="0"/>
          </a:p>
        </p:txBody>
      </p:sp>
      <p:sp>
        <p:nvSpPr>
          <p:cNvPr id="4" name="灯片编号占位符 3"/>
          <p:cNvSpPr>
            <a:spLocks noGrp="1"/>
          </p:cNvSpPr>
          <p:nvPr>
            <p:ph type="sldNum" sz="quarter" idx="5"/>
          </p:nvPr>
        </p:nvSpPr>
        <p:spPr/>
        <p:txBody>
          <a:bodyPr/>
          <a:lstStyle/>
          <a:p>
            <a:fld id="{A98B43AE-CB50-6E47-8A6A-CD409BAEC895}" type="slidenum">
              <a:rPr kumimoji="1" lang="zh-CN" altLang="en-US" smtClean="0"/>
              <a:t>30</a:t>
            </a:fld>
            <a:endParaRPr kumimoji="1" lang="zh-CN" altLang="en-US"/>
          </a:p>
        </p:txBody>
      </p:sp>
    </p:spTree>
    <p:extLst>
      <p:ext uri="{BB962C8B-B14F-4D97-AF65-F5344CB8AC3E}">
        <p14:creationId xmlns:p14="http://schemas.microsoft.com/office/powerpoint/2010/main" val="124416673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a:t>The result 2D Fourier </a:t>
            </a:r>
            <a:r>
              <a:rPr lang="en" altLang="zh-CN" dirty="0"/>
              <a:t>coefficients</a:t>
            </a:r>
            <a:r>
              <a:rPr kumimoji="1" lang="en-US" altLang="zh-CN" dirty="0"/>
              <a:t> g is </a:t>
            </a:r>
            <a:r>
              <a:rPr lang="en" altLang="zh-CN" dirty="0"/>
              <a:t>exactly a 2D convolution of two input Fourier coefficients. And this process could be accelerated by FFT and only takes O(n^2logn) time.</a:t>
            </a:r>
            <a:endParaRPr kumimoji="1" lang="zh-CN" altLang="en-US" dirty="0"/>
          </a:p>
        </p:txBody>
      </p:sp>
      <p:sp>
        <p:nvSpPr>
          <p:cNvPr id="4" name="灯片编号占位符 3"/>
          <p:cNvSpPr>
            <a:spLocks noGrp="1"/>
          </p:cNvSpPr>
          <p:nvPr>
            <p:ph type="sldNum" sz="quarter" idx="5"/>
          </p:nvPr>
        </p:nvSpPr>
        <p:spPr/>
        <p:txBody>
          <a:bodyPr/>
          <a:lstStyle/>
          <a:p>
            <a:fld id="{A98B43AE-CB50-6E47-8A6A-CD409BAEC895}" type="slidenum">
              <a:rPr kumimoji="1" lang="zh-CN" altLang="en-US" smtClean="0"/>
              <a:t>31</a:t>
            </a:fld>
            <a:endParaRPr kumimoji="1" lang="zh-CN" altLang="en-US"/>
          </a:p>
        </p:txBody>
      </p:sp>
    </p:spTree>
    <p:extLst>
      <p:ext uri="{BB962C8B-B14F-4D97-AF65-F5344CB8AC3E}">
        <p14:creationId xmlns:p14="http://schemas.microsoft.com/office/powerpoint/2010/main" val="52246521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a:t>As a summary, with the O(n^3) conversions and O(n^2logn) FS product, our method only has a complexity of O(n^3) for SH triple product. And our method does not introduce any error, which is definitely accurate.</a:t>
            </a:r>
            <a:endParaRPr kumimoji="1" lang="zh-CN" altLang="en-US" dirty="0"/>
          </a:p>
        </p:txBody>
      </p:sp>
      <p:sp>
        <p:nvSpPr>
          <p:cNvPr id="4" name="灯片编号占位符 3"/>
          <p:cNvSpPr>
            <a:spLocks noGrp="1"/>
          </p:cNvSpPr>
          <p:nvPr>
            <p:ph type="sldNum" sz="quarter" idx="5"/>
          </p:nvPr>
        </p:nvSpPr>
        <p:spPr/>
        <p:txBody>
          <a:bodyPr/>
          <a:lstStyle/>
          <a:p>
            <a:fld id="{A98B43AE-CB50-6E47-8A6A-CD409BAEC895}" type="slidenum">
              <a:rPr kumimoji="1" lang="zh-CN" altLang="en-US" smtClean="0"/>
              <a:t>32</a:t>
            </a:fld>
            <a:endParaRPr kumimoji="1" lang="zh-CN" altLang="en-US"/>
          </a:p>
        </p:txBody>
      </p:sp>
    </p:spTree>
    <p:extLst>
      <p:ext uri="{BB962C8B-B14F-4D97-AF65-F5344CB8AC3E}">
        <p14:creationId xmlns:p14="http://schemas.microsoft.com/office/powerpoint/2010/main" val="116606869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a:t>Our approach for SH triple product could be easily extended for SH multiple product. Same as triple product, first we still convert all input SH vectors to </a:t>
            </a:r>
            <a:r>
              <a:rPr kumimoji="1" lang="en-US" altLang="zh-CN" dirty="0" err="1"/>
              <a:t>Fouries</a:t>
            </a:r>
            <a:r>
              <a:rPr kumimoji="1" lang="en-US" altLang="zh-CN" dirty="0"/>
              <a:t> space, then we compute the </a:t>
            </a:r>
            <a:r>
              <a:rPr lang="en" altLang="zh-CN" dirty="0"/>
              <a:t>multiplications of all Fourier series, and finally convert the result 2D Fourier series back to SH space.</a:t>
            </a:r>
            <a:endParaRPr kumimoji="1" lang="zh-CN" altLang="en-US" dirty="0"/>
          </a:p>
        </p:txBody>
      </p:sp>
      <p:sp>
        <p:nvSpPr>
          <p:cNvPr id="4" name="灯片编号占位符 3"/>
          <p:cNvSpPr>
            <a:spLocks noGrp="1"/>
          </p:cNvSpPr>
          <p:nvPr>
            <p:ph type="sldNum" sz="quarter" idx="5"/>
          </p:nvPr>
        </p:nvSpPr>
        <p:spPr/>
        <p:txBody>
          <a:bodyPr/>
          <a:lstStyle/>
          <a:p>
            <a:fld id="{A98B43AE-CB50-6E47-8A6A-CD409BAEC895}" type="slidenum">
              <a:rPr kumimoji="1" lang="zh-CN" altLang="en-US" smtClean="0"/>
              <a:t>33</a:t>
            </a:fld>
            <a:endParaRPr kumimoji="1" lang="zh-CN" altLang="en-US"/>
          </a:p>
        </p:txBody>
      </p:sp>
    </p:spTree>
    <p:extLst>
      <p:ext uri="{BB962C8B-B14F-4D97-AF65-F5344CB8AC3E}">
        <p14:creationId xmlns:p14="http://schemas.microsoft.com/office/powerpoint/2010/main" val="12525117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a:t>Firstly, we review the definition of spherical harmonics here. </a:t>
            </a:r>
            <a:r>
              <a:rPr lang="en" altLang="zh-CN" dirty="0"/>
              <a:t>Spherical harmonics is a widely used series of orthonormal spherical basis functions defined over the unit sphere . Order 𝑛 spherical harmonics</a:t>
            </a:r>
            <a:r>
              <a:rPr lang="zh-CN" altLang="en-US" dirty="0"/>
              <a:t> </a:t>
            </a:r>
            <a:r>
              <a:rPr lang="en-US" altLang="zh-CN" dirty="0"/>
              <a:t>have n^2 basis functions, and each function could be indexed by Band l and mode m.</a:t>
            </a:r>
            <a:endParaRPr kumimoji="1" lang="zh-CN" altLang="en-US" dirty="0"/>
          </a:p>
        </p:txBody>
      </p:sp>
      <p:sp>
        <p:nvSpPr>
          <p:cNvPr id="4" name="灯片编号占位符 3"/>
          <p:cNvSpPr>
            <a:spLocks noGrp="1"/>
          </p:cNvSpPr>
          <p:nvPr>
            <p:ph type="sldNum" sz="quarter" idx="5"/>
          </p:nvPr>
        </p:nvSpPr>
        <p:spPr/>
        <p:txBody>
          <a:bodyPr/>
          <a:lstStyle/>
          <a:p>
            <a:fld id="{A98B43AE-CB50-6E47-8A6A-CD409BAEC895}" type="slidenum">
              <a:rPr kumimoji="1" lang="zh-CN" altLang="en-US" smtClean="0"/>
              <a:t>4</a:t>
            </a:fld>
            <a:endParaRPr kumimoji="1" lang="zh-CN" altLang="en-US"/>
          </a:p>
        </p:txBody>
      </p:sp>
    </p:spTree>
    <p:extLst>
      <p:ext uri="{BB962C8B-B14F-4D97-AF65-F5344CB8AC3E}">
        <p14:creationId xmlns:p14="http://schemas.microsoft.com/office/powerpoint/2010/main" val="46116230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a:t>The main difference between our approach for triple product and multiple product is the FS product step. Similar to the triple product case,, the result Fourier coefficients of the product could also be formulated as 2D convolutions of input SH coefficients</a:t>
            </a:r>
            <a:endParaRPr kumimoji="1" lang="zh-CN" altLang="en-US" dirty="0"/>
          </a:p>
        </p:txBody>
      </p:sp>
      <p:sp>
        <p:nvSpPr>
          <p:cNvPr id="4" name="灯片编号占位符 3"/>
          <p:cNvSpPr>
            <a:spLocks noGrp="1"/>
          </p:cNvSpPr>
          <p:nvPr>
            <p:ph type="sldNum" sz="quarter" idx="5"/>
          </p:nvPr>
        </p:nvSpPr>
        <p:spPr/>
        <p:txBody>
          <a:bodyPr/>
          <a:lstStyle/>
          <a:p>
            <a:fld id="{A98B43AE-CB50-6E47-8A6A-CD409BAEC895}" type="slidenum">
              <a:rPr kumimoji="1" lang="zh-CN" altLang="en-US" smtClean="0"/>
              <a:t>34</a:t>
            </a:fld>
            <a:endParaRPr kumimoji="1" lang="zh-CN" altLang="en-US"/>
          </a:p>
        </p:txBody>
      </p:sp>
    </p:spTree>
    <p:extLst>
      <p:ext uri="{BB962C8B-B14F-4D97-AF65-F5344CB8AC3E}">
        <p14:creationId xmlns:p14="http://schemas.microsoft.com/office/powerpoint/2010/main" val="16421834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 altLang="zh-CN" dirty="0"/>
              <a:t>We could still use FFT to accelerate the above computation. But the naïve strategy for FS multiple product takes O(k^3n^2log(</a:t>
            </a:r>
            <a:r>
              <a:rPr lang="en" altLang="zh-CN" dirty="0" err="1"/>
              <a:t>kn</a:t>
            </a:r>
            <a:r>
              <a:rPr lang="en" altLang="zh-CN" dirty="0"/>
              <a:t>)), since the degree of Fourier series will increase after multiplication.</a:t>
            </a:r>
            <a:endParaRPr kumimoji="1" lang="zh-CN" altLang="en-US" dirty="0"/>
          </a:p>
        </p:txBody>
      </p:sp>
      <p:sp>
        <p:nvSpPr>
          <p:cNvPr id="4" name="灯片编号占位符 3"/>
          <p:cNvSpPr>
            <a:spLocks noGrp="1"/>
          </p:cNvSpPr>
          <p:nvPr>
            <p:ph type="sldNum" sz="quarter" idx="5"/>
          </p:nvPr>
        </p:nvSpPr>
        <p:spPr/>
        <p:txBody>
          <a:bodyPr/>
          <a:lstStyle/>
          <a:p>
            <a:fld id="{A98B43AE-CB50-6E47-8A6A-CD409BAEC895}" type="slidenum">
              <a:rPr kumimoji="1" lang="zh-CN" altLang="en-US" smtClean="0"/>
              <a:t>35</a:t>
            </a:fld>
            <a:endParaRPr kumimoji="1" lang="zh-CN" altLang="en-US"/>
          </a:p>
        </p:txBody>
      </p:sp>
    </p:spTree>
    <p:extLst>
      <p:ext uri="{BB962C8B-B14F-4D97-AF65-F5344CB8AC3E}">
        <p14:creationId xmlns:p14="http://schemas.microsoft.com/office/powerpoint/2010/main" val="296769462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 altLang="zh-CN" dirty="0"/>
              <a:t>For better efficiency, we utilize a divide-and-conquer strategy instead of successively computing convolutions. Our key observation is that the convolution operator is associative. Hence, the order in applying convolutions will not affect the final results. And the divide-and conquer strategy takes only O(k^2n^2log(</a:t>
            </a:r>
            <a:r>
              <a:rPr lang="en" altLang="zh-CN" dirty="0" err="1"/>
              <a:t>kn</a:t>
            </a:r>
            <a:r>
              <a:rPr lang="en" altLang="zh-CN" dirty="0"/>
              <a:t>)) time.</a:t>
            </a:r>
            <a:endParaRPr kumimoji="1" lang="zh-CN" altLang="en-US" dirty="0"/>
          </a:p>
        </p:txBody>
      </p:sp>
      <p:sp>
        <p:nvSpPr>
          <p:cNvPr id="4" name="灯片编号占位符 3"/>
          <p:cNvSpPr>
            <a:spLocks noGrp="1"/>
          </p:cNvSpPr>
          <p:nvPr>
            <p:ph type="sldNum" sz="quarter" idx="5"/>
          </p:nvPr>
        </p:nvSpPr>
        <p:spPr/>
        <p:txBody>
          <a:bodyPr/>
          <a:lstStyle/>
          <a:p>
            <a:fld id="{A98B43AE-CB50-6E47-8A6A-CD409BAEC895}" type="slidenum">
              <a:rPr kumimoji="1" lang="zh-CN" altLang="en-US" smtClean="0"/>
              <a:t>36</a:t>
            </a:fld>
            <a:endParaRPr kumimoji="1" lang="zh-CN" altLang="en-US"/>
          </a:p>
        </p:txBody>
      </p:sp>
    </p:spTree>
    <p:extLst>
      <p:ext uri="{BB962C8B-B14F-4D97-AF65-F5344CB8AC3E}">
        <p14:creationId xmlns:p14="http://schemas.microsoft.com/office/powerpoint/2010/main" val="132829033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a:t>As a summary, our approach for SH multiple product is accurate and takes O(kn^3 + k^2n^2log(</a:t>
            </a:r>
            <a:r>
              <a:rPr kumimoji="1" lang="en-US" altLang="zh-CN" dirty="0" err="1"/>
              <a:t>kn</a:t>
            </a:r>
            <a:r>
              <a:rPr kumimoji="1" lang="en-US" altLang="zh-CN" dirty="0"/>
              <a:t>)) time.</a:t>
            </a:r>
            <a:endParaRPr kumimoji="1" lang="zh-CN" altLang="en-US" dirty="0"/>
          </a:p>
        </p:txBody>
      </p:sp>
      <p:sp>
        <p:nvSpPr>
          <p:cNvPr id="4" name="灯片编号占位符 3"/>
          <p:cNvSpPr>
            <a:spLocks noGrp="1"/>
          </p:cNvSpPr>
          <p:nvPr>
            <p:ph type="sldNum" sz="quarter" idx="5"/>
          </p:nvPr>
        </p:nvSpPr>
        <p:spPr/>
        <p:txBody>
          <a:bodyPr/>
          <a:lstStyle/>
          <a:p>
            <a:fld id="{A98B43AE-CB50-6E47-8A6A-CD409BAEC895}" type="slidenum">
              <a:rPr kumimoji="1" lang="zh-CN" altLang="en-US" smtClean="0"/>
              <a:t>37</a:t>
            </a:fld>
            <a:endParaRPr kumimoji="1" lang="zh-CN" altLang="en-US"/>
          </a:p>
        </p:txBody>
      </p:sp>
    </p:spTree>
    <p:extLst>
      <p:ext uri="{BB962C8B-B14F-4D97-AF65-F5344CB8AC3E}">
        <p14:creationId xmlns:p14="http://schemas.microsoft.com/office/powerpoint/2010/main" val="341558902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a:t>As shown above, our method(green line) performs much better than the traditional method(red line) when n is larger than 6 on CPU. And </a:t>
            </a:r>
            <a:r>
              <a:rPr lang="en" altLang="zh-CN" dirty="0"/>
              <a:t>our method achieves a speedup of 3.0×, 9.9×, and 21.7× on CPU for n = 10, 15 and 20,</a:t>
            </a:r>
            <a:endParaRPr kumimoji="1" lang="zh-CN" altLang="en-US" dirty="0"/>
          </a:p>
        </p:txBody>
      </p:sp>
      <p:sp>
        <p:nvSpPr>
          <p:cNvPr id="4" name="灯片编号占位符 3"/>
          <p:cNvSpPr>
            <a:spLocks noGrp="1"/>
          </p:cNvSpPr>
          <p:nvPr>
            <p:ph type="sldNum" sz="quarter" idx="5"/>
          </p:nvPr>
        </p:nvSpPr>
        <p:spPr/>
        <p:txBody>
          <a:bodyPr/>
          <a:lstStyle/>
          <a:p>
            <a:fld id="{A98B43AE-CB50-6E47-8A6A-CD409BAEC895}" type="slidenum">
              <a:rPr kumimoji="1" lang="zh-CN" altLang="en-US" smtClean="0"/>
              <a:t>39</a:t>
            </a:fld>
            <a:endParaRPr kumimoji="1" lang="zh-CN" altLang="en-US"/>
          </a:p>
        </p:txBody>
      </p:sp>
    </p:spTree>
    <p:extLst>
      <p:ext uri="{BB962C8B-B14F-4D97-AF65-F5344CB8AC3E}">
        <p14:creationId xmlns:p14="http://schemas.microsoft.com/office/powerpoint/2010/main" val="255855089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 altLang="zh-CN" dirty="0"/>
              <a:t>We further analyze the execution time of different steps in our method. While the convolution step has a lower time complexity than that of conversion steps , it is still the bottleneck of the whole computation for all SH orders tested.</a:t>
            </a:r>
            <a:endParaRPr kumimoji="1" lang="zh-CN" altLang="en-US" dirty="0"/>
          </a:p>
        </p:txBody>
      </p:sp>
      <p:sp>
        <p:nvSpPr>
          <p:cNvPr id="4" name="灯片编号占位符 3"/>
          <p:cNvSpPr>
            <a:spLocks noGrp="1"/>
          </p:cNvSpPr>
          <p:nvPr>
            <p:ph type="sldNum" sz="quarter" idx="5"/>
          </p:nvPr>
        </p:nvSpPr>
        <p:spPr/>
        <p:txBody>
          <a:bodyPr/>
          <a:lstStyle/>
          <a:p>
            <a:fld id="{A98B43AE-CB50-6E47-8A6A-CD409BAEC895}" type="slidenum">
              <a:rPr kumimoji="1" lang="zh-CN" altLang="en-US" smtClean="0"/>
              <a:t>40</a:t>
            </a:fld>
            <a:endParaRPr kumimoji="1" lang="zh-CN" altLang="en-US"/>
          </a:p>
        </p:txBody>
      </p:sp>
    </p:spTree>
    <p:extLst>
      <p:ext uri="{BB962C8B-B14F-4D97-AF65-F5344CB8AC3E}">
        <p14:creationId xmlns:p14="http://schemas.microsoft.com/office/powerpoint/2010/main" val="415813374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a:t>Our triple product method is better when n is larger than 7 on GPU, and </a:t>
            </a:r>
            <a:r>
              <a:rPr kumimoji="1" lang="en-US" altLang="zh-CN" dirty="0" err="1"/>
              <a:t>chiveds</a:t>
            </a:r>
            <a:r>
              <a:rPr kumimoji="1" lang="en-US" altLang="zh-CN" dirty="0"/>
              <a:t> 1.9x, 8.9x, 17.8x </a:t>
            </a:r>
            <a:r>
              <a:rPr kumimoji="1" lang="en-US" altLang="zh-CN" dirty="0" err="1"/>
              <a:t>speeup</a:t>
            </a:r>
            <a:r>
              <a:rPr kumimoji="1" lang="en-US" altLang="zh-CN" dirty="0"/>
              <a:t> when n is 10,15,20, respectively.</a:t>
            </a:r>
            <a:endParaRPr kumimoji="1" lang="zh-CN" altLang="en-US" dirty="0"/>
          </a:p>
        </p:txBody>
      </p:sp>
      <p:sp>
        <p:nvSpPr>
          <p:cNvPr id="4" name="灯片编号占位符 3"/>
          <p:cNvSpPr>
            <a:spLocks noGrp="1"/>
          </p:cNvSpPr>
          <p:nvPr>
            <p:ph type="sldNum" sz="quarter" idx="5"/>
          </p:nvPr>
        </p:nvSpPr>
        <p:spPr/>
        <p:txBody>
          <a:bodyPr/>
          <a:lstStyle/>
          <a:p>
            <a:fld id="{A98B43AE-CB50-6E47-8A6A-CD409BAEC895}" type="slidenum">
              <a:rPr kumimoji="1" lang="zh-CN" altLang="en-US" smtClean="0"/>
              <a:t>41</a:t>
            </a:fld>
            <a:endParaRPr kumimoji="1" lang="zh-CN" altLang="en-US"/>
          </a:p>
        </p:txBody>
      </p:sp>
    </p:spTree>
    <p:extLst>
      <p:ext uri="{BB962C8B-B14F-4D97-AF65-F5344CB8AC3E}">
        <p14:creationId xmlns:p14="http://schemas.microsoft.com/office/powerpoint/2010/main" val="69562269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a:t>Same as profiling on CPU, convolutions step is still the bottleneck for our method on GPU, which is due to the large constant of FFT complexity.</a:t>
            </a:r>
            <a:endParaRPr kumimoji="1" lang="zh-CN" altLang="en-US" dirty="0"/>
          </a:p>
        </p:txBody>
      </p:sp>
      <p:sp>
        <p:nvSpPr>
          <p:cNvPr id="4" name="灯片编号占位符 3"/>
          <p:cNvSpPr>
            <a:spLocks noGrp="1"/>
          </p:cNvSpPr>
          <p:nvPr>
            <p:ph type="sldNum" sz="quarter" idx="5"/>
          </p:nvPr>
        </p:nvSpPr>
        <p:spPr/>
        <p:txBody>
          <a:bodyPr/>
          <a:lstStyle/>
          <a:p>
            <a:fld id="{A98B43AE-CB50-6E47-8A6A-CD409BAEC895}" type="slidenum">
              <a:rPr kumimoji="1" lang="zh-CN" altLang="en-US" smtClean="0"/>
              <a:t>42</a:t>
            </a:fld>
            <a:endParaRPr kumimoji="1" lang="zh-CN" altLang="en-US"/>
          </a:p>
        </p:txBody>
      </p:sp>
    </p:spTree>
    <p:extLst>
      <p:ext uri="{BB962C8B-B14F-4D97-AF65-F5344CB8AC3E}">
        <p14:creationId xmlns:p14="http://schemas.microsoft.com/office/powerpoint/2010/main" val="363379812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 altLang="zh-CN" dirty="0"/>
              <a:t>We also compare our method with other accurate and approximated methods for SH multiple products on CPU. Ours is much better than the traditional brute-force method, and even is faster than other approximated method when n is large.</a:t>
            </a:r>
            <a:endParaRPr kumimoji="1" lang="zh-CN" altLang="en-US" dirty="0"/>
          </a:p>
        </p:txBody>
      </p:sp>
      <p:sp>
        <p:nvSpPr>
          <p:cNvPr id="4" name="灯片编号占位符 3"/>
          <p:cNvSpPr>
            <a:spLocks noGrp="1"/>
          </p:cNvSpPr>
          <p:nvPr>
            <p:ph type="sldNum" sz="quarter" idx="5"/>
          </p:nvPr>
        </p:nvSpPr>
        <p:spPr/>
        <p:txBody>
          <a:bodyPr/>
          <a:lstStyle/>
          <a:p>
            <a:fld id="{A98B43AE-CB50-6E47-8A6A-CD409BAEC895}" type="slidenum">
              <a:rPr kumimoji="1" lang="zh-CN" altLang="en-US" smtClean="0"/>
              <a:t>43</a:t>
            </a:fld>
            <a:endParaRPr kumimoji="1" lang="zh-CN" altLang="en-US"/>
          </a:p>
        </p:txBody>
      </p:sp>
    </p:spTree>
    <p:extLst>
      <p:ext uri="{BB962C8B-B14F-4D97-AF65-F5344CB8AC3E}">
        <p14:creationId xmlns:p14="http://schemas.microsoft.com/office/powerpoint/2010/main" val="307630326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a:t>By profiling our method for multiple products on CPU, we found the convolutions step is still the bottleneck. And </a:t>
            </a:r>
            <a:r>
              <a:rPr lang="en-US" altLang="zh-CN" sz="1200" dirty="0"/>
              <a:t>FS multiple product take up more time when</a:t>
            </a:r>
            <a:r>
              <a:rPr kumimoji="1" lang="en-US" altLang="zh-CN" sz="1200" dirty="0"/>
              <a:t> k </a:t>
            </a:r>
            <a:r>
              <a:rPr lang="en-US" altLang="zh-CN" sz="1200" dirty="0"/>
              <a:t>is large.</a:t>
            </a:r>
            <a:endParaRPr kumimoji="1" lang="zh-CN" altLang="en-US" dirty="0"/>
          </a:p>
        </p:txBody>
      </p:sp>
      <p:sp>
        <p:nvSpPr>
          <p:cNvPr id="4" name="灯片编号占位符 3"/>
          <p:cNvSpPr>
            <a:spLocks noGrp="1"/>
          </p:cNvSpPr>
          <p:nvPr>
            <p:ph type="sldNum" sz="quarter" idx="5"/>
          </p:nvPr>
        </p:nvSpPr>
        <p:spPr/>
        <p:txBody>
          <a:bodyPr/>
          <a:lstStyle/>
          <a:p>
            <a:fld id="{A98B43AE-CB50-6E47-8A6A-CD409BAEC895}" type="slidenum">
              <a:rPr kumimoji="1" lang="zh-CN" altLang="en-US" smtClean="0"/>
              <a:t>44</a:t>
            </a:fld>
            <a:endParaRPr kumimoji="1" lang="zh-CN" altLang="en-US"/>
          </a:p>
        </p:txBody>
      </p:sp>
    </p:spTree>
    <p:extLst>
      <p:ext uri="{BB962C8B-B14F-4D97-AF65-F5344CB8AC3E}">
        <p14:creationId xmlns:p14="http://schemas.microsoft.com/office/powerpoint/2010/main" val="8933028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a:t>Spherical Harmonics functions have two important properties.</a:t>
            </a:r>
          </a:p>
          <a:p>
            <a:r>
              <a:rPr kumimoji="1" lang="en-US" altLang="zh-CN" dirty="0"/>
              <a:t>[click]</a:t>
            </a:r>
          </a:p>
          <a:p>
            <a:r>
              <a:rPr kumimoji="1" lang="en-US" altLang="zh-CN" dirty="0"/>
              <a:t>For any </a:t>
            </a:r>
            <a:r>
              <a:rPr lang="en" altLang="zh-CN" dirty="0"/>
              <a:t>spherical function F(w) , we could approximate this function as a linear combination of the SH basis functions, where the coefficients vector could be got by 2D integrals over the sphere.</a:t>
            </a:r>
          </a:p>
          <a:p>
            <a:r>
              <a:rPr kumimoji="1" lang="en" altLang="zh-CN" dirty="0"/>
              <a:t>[click]</a:t>
            </a:r>
          </a:p>
          <a:p>
            <a:r>
              <a:rPr kumimoji="1" lang="en-US" altLang="zh-CN" dirty="0"/>
              <a:t>Another property is the SH double product integral. </a:t>
            </a:r>
            <a:r>
              <a:rPr lang="en" altLang="zh-CN" dirty="0"/>
              <a:t>Given two spherical functions </a:t>
            </a:r>
            <a:r>
              <a:rPr lang="en" altLang="zh-CN" dirty="0" err="1"/>
              <a:t>F_one</a:t>
            </a:r>
            <a:r>
              <a:rPr lang="en" altLang="zh-CN" dirty="0"/>
              <a:t>_(w) and  </a:t>
            </a:r>
            <a:r>
              <a:rPr lang="en" altLang="zh-CN" dirty="0" err="1"/>
              <a:t>F_two</a:t>
            </a:r>
            <a:r>
              <a:rPr lang="en" altLang="zh-CN" dirty="0"/>
              <a:t>_(w) represented by their basis function coefficients vectors, the double product integral could be simply computed as a dot product of the coefficients vectors due to the orthogonality of SH basis.</a:t>
            </a:r>
            <a:endParaRPr kumimoji="1" lang="zh-CN" altLang="en-US" dirty="0"/>
          </a:p>
        </p:txBody>
      </p:sp>
      <p:sp>
        <p:nvSpPr>
          <p:cNvPr id="4" name="灯片编号占位符 3"/>
          <p:cNvSpPr>
            <a:spLocks noGrp="1"/>
          </p:cNvSpPr>
          <p:nvPr>
            <p:ph type="sldNum" sz="quarter" idx="5"/>
          </p:nvPr>
        </p:nvSpPr>
        <p:spPr/>
        <p:txBody>
          <a:bodyPr/>
          <a:lstStyle/>
          <a:p>
            <a:fld id="{A98B43AE-CB50-6E47-8A6A-CD409BAEC895}" type="slidenum">
              <a:rPr kumimoji="1" lang="zh-CN" altLang="en-US" smtClean="0"/>
              <a:t>5</a:t>
            </a:fld>
            <a:endParaRPr kumimoji="1" lang="zh-CN" altLang="en-US"/>
          </a:p>
        </p:txBody>
      </p:sp>
    </p:spTree>
    <p:extLst>
      <p:ext uri="{BB962C8B-B14F-4D97-AF65-F5344CB8AC3E}">
        <p14:creationId xmlns:p14="http://schemas.microsoft.com/office/powerpoint/2010/main" val="232597259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a:t>On GPU, our method is still much better than the traditional method.</a:t>
            </a:r>
            <a:endParaRPr kumimoji="1" lang="zh-CN" altLang="en-US" dirty="0"/>
          </a:p>
        </p:txBody>
      </p:sp>
      <p:sp>
        <p:nvSpPr>
          <p:cNvPr id="4" name="灯片编号占位符 3"/>
          <p:cNvSpPr>
            <a:spLocks noGrp="1"/>
          </p:cNvSpPr>
          <p:nvPr>
            <p:ph type="sldNum" sz="quarter" idx="5"/>
          </p:nvPr>
        </p:nvSpPr>
        <p:spPr/>
        <p:txBody>
          <a:bodyPr/>
          <a:lstStyle/>
          <a:p>
            <a:fld id="{A98B43AE-CB50-6E47-8A6A-CD409BAEC895}" type="slidenum">
              <a:rPr kumimoji="1" lang="zh-CN" altLang="en-US" smtClean="0"/>
              <a:t>45</a:t>
            </a:fld>
            <a:endParaRPr kumimoji="1" lang="zh-CN" altLang="en-US"/>
          </a:p>
        </p:txBody>
      </p:sp>
    </p:spTree>
    <p:extLst>
      <p:ext uri="{BB962C8B-B14F-4D97-AF65-F5344CB8AC3E}">
        <p14:creationId xmlns:p14="http://schemas.microsoft.com/office/powerpoint/2010/main" val="169852460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a:t>Same as CPU, the convolutions step is still the bottleneck on GPU.</a:t>
            </a:r>
            <a:endParaRPr kumimoji="1" lang="zh-CN" altLang="en-US" dirty="0"/>
          </a:p>
        </p:txBody>
      </p:sp>
      <p:sp>
        <p:nvSpPr>
          <p:cNvPr id="4" name="灯片编号占位符 3"/>
          <p:cNvSpPr>
            <a:spLocks noGrp="1"/>
          </p:cNvSpPr>
          <p:nvPr>
            <p:ph type="sldNum" sz="quarter" idx="5"/>
          </p:nvPr>
        </p:nvSpPr>
        <p:spPr/>
        <p:txBody>
          <a:bodyPr/>
          <a:lstStyle/>
          <a:p>
            <a:fld id="{A98B43AE-CB50-6E47-8A6A-CD409BAEC895}" type="slidenum">
              <a:rPr kumimoji="1" lang="zh-CN" altLang="en-US" smtClean="0"/>
              <a:t>46</a:t>
            </a:fld>
            <a:endParaRPr kumimoji="1" lang="zh-CN" altLang="en-US"/>
          </a:p>
        </p:txBody>
      </p:sp>
    </p:spTree>
    <p:extLst>
      <p:ext uri="{BB962C8B-B14F-4D97-AF65-F5344CB8AC3E}">
        <p14:creationId xmlns:p14="http://schemas.microsoft.com/office/powerpoint/2010/main" val="132018866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a:t>We also test our method for real rendering applications. For glossy relighting using PRT, our method is 1.8x faster than the previous method.</a:t>
            </a:r>
            <a:endParaRPr kumimoji="1" lang="zh-CN" altLang="en-US" dirty="0"/>
          </a:p>
        </p:txBody>
      </p:sp>
      <p:sp>
        <p:nvSpPr>
          <p:cNvPr id="4" name="灯片编号占位符 3"/>
          <p:cNvSpPr>
            <a:spLocks noGrp="1"/>
          </p:cNvSpPr>
          <p:nvPr>
            <p:ph type="sldNum" sz="quarter" idx="5"/>
          </p:nvPr>
        </p:nvSpPr>
        <p:spPr/>
        <p:txBody>
          <a:bodyPr/>
          <a:lstStyle/>
          <a:p>
            <a:fld id="{A98B43AE-CB50-6E47-8A6A-CD409BAEC895}" type="slidenum">
              <a:rPr kumimoji="1" lang="zh-CN" altLang="en-US" smtClean="0"/>
              <a:t>47</a:t>
            </a:fld>
            <a:endParaRPr kumimoji="1" lang="zh-CN" altLang="en-US"/>
          </a:p>
        </p:txBody>
      </p:sp>
    </p:spTree>
    <p:extLst>
      <p:ext uri="{BB962C8B-B14F-4D97-AF65-F5344CB8AC3E}">
        <p14:creationId xmlns:p14="http://schemas.microsoft.com/office/powerpoint/2010/main" val="174180584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a:t>And for glossy relighting using PRT under area lights with n = 15</a:t>
            </a:r>
            <a:r>
              <a:rPr kumimoji="1" lang="zh-CN" altLang="en-US" dirty="0"/>
              <a:t>，</a:t>
            </a:r>
            <a:r>
              <a:rPr kumimoji="1" lang="en-US" altLang="zh-CN" dirty="0"/>
              <a:t>our method is 8.5 times faster than before.</a:t>
            </a:r>
            <a:endParaRPr kumimoji="1" lang="zh-CN" altLang="en-US" dirty="0"/>
          </a:p>
        </p:txBody>
      </p:sp>
      <p:sp>
        <p:nvSpPr>
          <p:cNvPr id="4" name="灯片编号占位符 3"/>
          <p:cNvSpPr>
            <a:spLocks noGrp="1"/>
          </p:cNvSpPr>
          <p:nvPr>
            <p:ph type="sldNum" sz="quarter" idx="5"/>
          </p:nvPr>
        </p:nvSpPr>
        <p:spPr/>
        <p:txBody>
          <a:bodyPr/>
          <a:lstStyle/>
          <a:p>
            <a:fld id="{A98B43AE-CB50-6E47-8A6A-CD409BAEC895}" type="slidenum">
              <a:rPr kumimoji="1" lang="zh-CN" altLang="en-US" smtClean="0"/>
              <a:t>48</a:t>
            </a:fld>
            <a:endParaRPr kumimoji="1" lang="zh-CN" altLang="en-US"/>
          </a:p>
        </p:txBody>
      </p:sp>
    </p:spTree>
    <p:extLst>
      <p:ext uri="{BB962C8B-B14F-4D97-AF65-F5344CB8AC3E}">
        <p14:creationId xmlns:p14="http://schemas.microsoft.com/office/powerpoint/2010/main" val="89049127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a:t>For complex scenes rendered with shadow fields, our method </a:t>
            </a:r>
            <a:r>
              <a:rPr kumimoji="1" lang="en-US" altLang="zh-CN" dirty="0" err="1"/>
              <a:t>achives</a:t>
            </a:r>
            <a:r>
              <a:rPr kumimoji="1" lang="en-US" altLang="zh-CN" dirty="0"/>
              <a:t> 2.0x speedup and is even faster than the approximated method such as SHEXP.</a:t>
            </a:r>
            <a:endParaRPr kumimoji="1" lang="zh-CN" altLang="en-US" dirty="0"/>
          </a:p>
        </p:txBody>
      </p:sp>
      <p:sp>
        <p:nvSpPr>
          <p:cNvPr id="4" name="灯片编号占位符 3"/>
          <p:cNvSpPr>
            <a:spLocks noGrp="1"/>
          </p:cNvSpPr>
          <p:nvPr>
            <p:ph type="sldNum" sz="quarter" idx="5"/>
          </p:nvPr>
        </p:nvSpPr>
        <p:spPr/>
        <p:txBody>
          <a:bodyPr/>
          <a:lstStyle/>
          <a:p>
            <a:fld id="{A98B43AE-CB50-6E47-8A6A-CD409BAEC895}" type="slidenum">
              <a:rPr kumimoji="1" lang="zh-CN" altLang="en-US" smtClean="0"/>
              <a:t>49</a:t>
            </a:fld>
            <a:endParaRPr kumimoji="1" lang="zh-CN" altLang="en-US"/>
          </a:p>
        </p:txBody>
      </p:sp>
    </p:spTree>
    <p:extLst>
      <p:ext uri="{BB962C8B-B14F-4D97-AF65-F5344CB8AC3E}">
        <p14:creationId xmlns:p14="http://schemas.microsoft.com/office/powerpoint/2010/main" val="99203563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a:t>When n = 15, shadow fields using our method </a:t>
            </a:r>
            <a:r>
              <a:rPr kumimoji="1" lang="en-US" altLang="zh-CN" dirty="0" err="1"/>
              <a:t>achives</a:t>
            </a:r>
            <a:r>
              <a:rPr kumimoji="1" lang="en-US" altLang="zh-CN" dirty="0"/>
              <a:t> 9.3 times speedup compared with the previous method.</a:t>
            </a:r>
            <a:endParaRPr kumimoji="1" lang="zh-CN" altLang="en-US" dirty="0"/>
          </a:p>
        </p:txBody>
      </p:sp>
      <p:sp>
        <p:nvSpPr>
          <p:cNvPr id="4" name="灯片编号占位符 3"/>
          <p:cNvSpPr>
            <a:spLocks noGrp="1"/>
          </p:cNvSpPr>
          <p:nvPr>
            <p:ph type="sldNum" sz="quarter" idx="5"/>
          </p:nvPr>
        </p:nvSpPr>
        <p:spPr/>
        <p:txBody>
          <a:bodyPr/>
          <a:lstStyle/>
          <a:p>
            <a:fld id="{A98B43AE-CB50-6E47-8A6A-CD409BAEC895}" type="slidenum">
              <a:rPr kumimoji="1" lang="zh-CN" altLang="en-US" smtClean="0"/>
              <a:t>50</a:t>
            </a:fld>
            <a:endParaRPr kumimoji="1" lang="zh-CN" altLang="en-US"/>
          </a:p>
        </p:txBody>
      </p:sp>
    </p:spTree>
    <p:extLst>
      <p:ext uri="{BB962C8B-B14F-4D97-AF65-F5344CB8AC3E}">
        <p14:creationId xmlns:p14="http://schemas.microsoft.com/office/powerpoint/2010/main" val="286526492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a:t>We also test our method for large scenes containing more than 30 thousands </a:t>
            </a:r>
            <a:r>
              <a:rPr lang="en" altLang="zh-CN" dirty="0"/>
              <a:t>vertices, which also </a:t>
            </a:r>
            <a:r>
              <a:rPr lang="en" altLang="zh-CN" dirty="0" err="1"/>
              <a:t>achives</a:t>
            </a:r>
            <a:r>
              <a:rPr lang="en" altLang="zh-CN" dirty="0"/>
              <a:t> 9.2x speedup and show that our method is robust for different cases.</a:t>
            </a:r>
            <a:endParaRPr kumimoji="1" lang="zh-CN" altLang="en-US" dirty="0"/>
          </a:p>
        </p:txBody>
      </p:sp>
      <p:sp>
        <p:nvSpPr>
          <p:cNvPr id="4" name="灯片编号占位符 3"/>
          <p:cNvSpPr>
            <a:spLocks noGrp="1"/>
          </p:cNvSpPr>
          <p:nvPr>
            <p:ph type="sldNum" sz="quarter" idx="5"/>
          </p:nvPr>
        </p:nvSpPr>
        <p:spPr/>
        <p:txBody>
          <a:bodyPr/>
          <a:lstStyle/>
          <a:p>
            <a:fld id="{A98B43AE-CB50-6E47-8A6A-CD409BAEC895}" type="slidenum">
              <a:rPr kumimoji="1" lang="zh-CN" altLang="en-US" smtClean="0"/>
              <a:t>51</a:t>
            </a:fld>
            <a:endParaRPr kumimoji="1" lang="zh-CN" altLang="en-US"/>
          </a:p>
        </p:txBody>
      </p:sp>
    </p:spTree>
    <p:extLst>
      <p:ext uri="{BB962C8B-B14F-4D97-AF65-F5344CB8AC3E}">
        <p14:creationId xmlns:p14="http://schemas.microsoft.com/office/powerpoint/2010/main" val="130239777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Our method also has some limitations.</a:t>
            </a:r>
          </a:p>
          <a:p>
            <a:r>
              <a:rPr lang="en" altLang="zh-CN" dirty="0"/>
              <a:t>Although our method has a great advantage on the time complexity. However, due to the large constant factor in the time complexity of FFT, our current implementation can be slower than the traditional method when n and k are low. [click]And it is also interesting to efficiently estimate or bound the truncation errors introduced in the triple product approximation. [click]</a:t>
            </a:r>
          </a:p>
          <a:p>
            <a:endParaRPr kumimoji="1" lang="en" altLang="zh-CN" dirty="0"/>
          </a:p>
          <a:p>
            <a:r>
              <a:rPr kumimoji="1" lang="en" altLang="zh-CN" dirty="0"/>
              <a:t>And in the future, we hope </a:t>
            </a:r>
            <a:r>
              <a:rPr lang="en" altLang="zh-CN" dirty="0"/>
              <a:t>our work would inspire researchers to explore the Fourier transform idea deeper to accelerate other complex computations in rendering. For example, as a subset of spherical harmonics, triple and multiple product of zonal harmonics.</a:t>
            </a:r>
            <a:endParaRPr kumimoji="1" lang="zh-CN" altLang="en-US" dirty="0"/>
          </a:p>
        </p:txBody>
      </p:sp>
      <p:sp>
        <p:nvSpPr>
          <p:cNvPr id="4" name="灯片编号占位符 3"/>
          <p:cNvSpPr>
            <a:spLocks noGrp="1"/>
          </p:cNvSpPr>
          <p:nvPr>
            <p:ph type="sldNum" sz="quarter" idx="5"/>
          </p:nvPr>
        </p:nvSpPr>
        <p:spPr/>
        <p:txBody>
          <a:bodyPr/>
          <a:lstStyle/>
          <a:p>
            <a:fld id="{A98B43AE-CB50-6E47-8A6A-CD409BAEC895}" type="slidenum">
              <a:rPr kumimoji="1" lang="zh-CN" altLang="en-US" smtClean="0"/>
              <a:t>52</a:t>
            </a:fld>
            <a:endParaRPr kumimoji="1" lang="zh-CN" altLang="en-US"/>
          </a:p>
        </p:txBody>
      </p:sp>
    </p:spTree>
    <p:extLst>
      <p:ext uri="{BB962C8B-B14F-4D97-AF65-F5344CB8AC3E}">
        <p14:creationId xmlns:p14="http://schemas.microsoft.com/office/powerpoint/2010/main" val="209450055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We want to thank the reviewers and the funding agencies.</a:t>
            </a:r>
          </a:p>
          <a:p>
            <a:endParaRPr kumimoji="1" lang="zh-CN" altLang="en-US" dirty="0"/>
          </a:p>
        </p:txBody>
      </p:sp>
      <p:sp>
        <p:nvSpPr>
          <p:cNvPr id="4" name="灯片编号占位符 3"/>
          <p:cNvSpPr>
            <a:spLocks noGrp="1"/>
          </p:cNvSpPr>
          <p:nvPr>
            <p:ph type="sldNum" sz="quarter" idx="5"/>
          </p:nvPr>
        </p:nvSpPr>
        <p:spPr/>
        <p:txBody>
          <a:bodyPr/>
          <a:lstStyle/>
          <a:p>
            <a:fld id="{A98B43AE-CB50-6E47-8A6A-CD409BAEC895}" type="slidenum">
              <a:rPr kumimoji="1" lang="zh-CN" altLang="en-US" smtClean="0"/>
              <a:t>53</a:t>
            </a:fld>
            <a:endParaRPr kumimoji="1" lang="zh-CN" altLang="en-US"/>
          </a:p>
        </p:txBody>
      </p:sp>
    </p:spTree>
    <p:extLst>
      <p:ext uri="{BB962C8B-B14F-4D97-AF65-F5344CB8AC3E}">
        <p14:creationId xmlns:p14="http://schemas.microsoft.com/office/powerpoint/2010/main" val="156449556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Finally, I would like to thank you all for your attention. </a:t>
            </a:r>
          </a:p>
          <a:p>
            <a:endParaRPr kumimoji="1" lang="zh-CN" altLang="en-US" dirty="0"/>
          </a:p>
        </p:txBody>
      </p:sp>
      <p:sp>
        <p:nvSpPr>
          <p:cNvPr id="4" name="灯片编号占位符 3"/>
          <p:cNvSpPr>
            <a:spLocks noGrp="1"/>
          </p:cNvSpPr>
          <p:nvPr>
            <p:ph type="sldNum" sz="quarter" idx="5"/>
          </p:nvPr>
        </p:nvSpPr>
        <p:spPr/>
        <p:txBody>
          <a:bodyPr/>
          <a:lstStyle/>
          <a:p>
            <a:fld id="{A98B43AE-CB50-6E47-8A6A-CD409BAEC895}" type="slidenum">
              <a:rPr kumimoji="1" lang="zh-CN" altLang="en-US" smtClean="0"/>
              <a:t>54</a:t>
            </a:fld>
            <a:endParaRPr kumimoji="1" lang="zh-CN" altLang="en-US"/>
          </a:p>
        </p:txBody>
      </p:sp>
    </p:spTree>
    <p:extLst>
      <p:ext uri="{BB962C8B-B14F-4D97-AF65-F5344CB8AC3E}">
        <p14:creationId xmlns:p14="http://schemas.microsoft.com/office/powerpoint/2010/main" val="11933814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a:t>In the last two decades, </a:t>
            </a:r>
            <a:r>
              <a:rPr lang="en" altLang="zh-CN" dirty="0"/>
              <a:t>Spherical Harmonics have been proven as a powerful tool for rendering.</a:t>
            </a:r>
            <a:r>
              <a:rPr lang="en-US" altLang="zh-CN" dirty="0"/>
              <a:t> Awesome works using SH such as PRT and shadow fields make a great role in real-time rendering. And recent works about PRT for area lights and many lights receive lots of attentions. But all these works suffer from expensive SH products.</a:t>
            </a:r>
            <a:endParaRPr kumimoji="1" lang="zh-CN" altLang="en-US" dirty="0"/>
          </a:p>
        </p:txBody>
      </p:sp>
      <p:sp>
        <p:nvSpPr>
          <p:cNvPr id="4" name="灯片编号占位符 3"/>
          <p:cNvSpPr>
            <a:spLocks noGrp="1"/>
          </p:cNvSpPr>
          <p:nvPr>
            <p:ph type="sldNum" sz="quarter" idx="5"/>
          </p:nvPr>
        </p:nvSpPr>
        <p:spPr/>
        <p:txBody>
          <a:bodyPr/>
          <a:lstStyle/>
          <a:p>
            <a:fld id="{A98B43AE-CB50-6E47-8A6A-CD409BAEC895}" type="slidenum">
              <a:rPr kumimoji="1" lang="zh-CN" altLang="en-US" smtClean="0"/>
              <a:t>6</a:t>
            </a:fld>
            <a:endParaRPr kumimoji="1" lang="zh-CN" altLang="en-US"/>
          </a:p>
        </p:txBody>
      </p:sp>
    </p:spTree>
    <p:extLst>
      <p:ext uri="{BB962C8B-B14F-4D97-AF65-F5344CB8AC3E}">
        <p14:creationId xmlns:p14="http://schemas.microsoft.com/office/powerpoint/2010/main" val="41644437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a:t>In Rendering equation, the lighting[click], visibility[click], and BRDF term[click] in the integrand could be represented as a function defined on the unit sphere.</a:t>
            </a:r>
            <a:endParaRPr kumimoji="1" lang="zh-CN" altLang="en-US" dirty="0"/>
          </a:p>
        </p:txBody>
      </p:sp>
      <p:sp>
        <p:nvSpPr>
          <p:cNvPr id="4" name="灯片编号占位符 3"/>
          <p:cNvSpPr>
            <a:spLocks noGrp="1"/>
          </p:cNvSpPr>
          <p:nvPr>
            <p:ph type="sldNum" sz="quarter" idx="5"/>
          </p:nvPr>
        </p:nvSpPr>
        <p:spPr/>
        <p:txBody>
          <a:bodyPr/>
          <a:lstStyle/>
          <a:p>
            <a:fld id="{A98B43AE-CB50-6E47-8A6A-CD409BAEC895}" type="slidenum">
              <a:rPr kumimoji="1" lang="zh-CN" altLang="en-US" smtClean="0"/>
              <a:t>7</a:t>
            </a:fld>
            <a:endParaRPr kumimoji="1" lang="zh-CN" altLang="en-US"/>
          </a:p>
        </p:txBody>
      </p:sp>
    </p:spTree>
    <p:extLst>
      <p:ext uri="{BB962C8B-B14F-4D97-AF65-F5344CB8AC3E}">
        <p14:creationId xmlns:p14="http://schemas.microsoft.com/office/powerpoint/2010/main" val="36119470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a:t>As we explained before, each function defined on the unit sphere could be approximated by an SH coefficients vector. But the integral of product of three SH coefficients vectors is still hard to solve directly.</a:t>
            </a:r>
            <a:endParaRPr kumimoji="1" lang="zh-CN" altLang="en-US" dirty="0"/>
          </a:p>
        </p:txBody>
      </p:sp>
      <p:sp>
        <p:nvSpPr>
          <p:cNvPr id="4" name="灯片编号占位符 3"/>
          <p:cNvSpPr>
            <a:spLocks noGrp="1"/>
          </p:cNvSpPr>
          <p:nvPr>
            <p:ph type="sldNum" sz="quarter" idx="5"/>
          </p:nvPr>
        </p:nvSpPr>
        <p:spPr/>
        <p:txBody>
          <a:bodyPr/>
          <a:lstStyle/>
          <a:p>
            <a:fld id="{A98B43AE-CB50-6E47-8A6A-CD409BAEC895}" type="slidenum">
              <a:rPr kumimoji="1" lang="zh-CN" altLang="en-US" smtClean="0"/>
              <a:t>8</a:t>
            </a:fld>
            <a:endParaRPr kumimoji="1" lang="zh-CN" altLang="en-US"/>
          </a:p>
        </p:txBody>
      </p:sp>
    </p:spTree>
    <p:extLst>
      <p:ext uri="{BB962C8B-B14F-4D97-AF65-F5344CB8AC3E}">
        <p14:creationId xmlns:p14="http://schemas.microsoft.com/office/powerpoint/2010/main" val="11974492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a:t>But with the SH triple product operation, we could simplify the integral to a SH double product integral problem.</a:t>
            </a:r>
            <a:endParaRPr kumimoji="1" lang="zh-CN" altLang="en-US" dirty="0"/>
          </a:p>
        </p:txBody>
      </p:sp>
      <p:sp>
        <p:nvSpPr>
          <p:cNvPr id="4" name="灯片编号占位符 3"/>
          <p:cNvSpPr>
            <a:spLocks noGrp="1"/>
          </p:cNvSpPr>
          <p:nvPr>
            <p:ph type="sldNum" sz="quarter" idx="5"/>
          </p:nvPr>
        </p:nvSpPr>
        <p:spPr/>
        <p:txBody>
          <a:bodyPr/>
          <a:lstStyle/>
          <a:p>
            <a:fld id="{A98B43AE-CB50-6E47-8A6A-CD409BAEC895}" type="slidenum">
              <a:rPr kumimoji="1" lang="zh-CN" altLang="en-US" smtClean="0"/>
              <a:t>9</a:t>
            </a:fld>
            <a:endParaRPr kumimoji="1" lang="zh-CN" altLang="en-US"/>
          </a:p>
        </p:txBody>
      </p:sp>
    </p:spTree>
    <p:extLst>
      <p:ext uri="{BB962C8B-B14F-4D97-AF65-F5344CB8AC3E}">
        <p14:creationId xmlns:p14="http://schemas.microsoft.com/office/powerpoint/2010/main" val="21534165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a:t>With the triple product operation, we turn two SH coefficients vectors into one, and finally we only need take O(n^2) time to solve the problem.</a:t>
            </a:r>
            <a:endParaRPr kumimoji="1" lang="zh-CN" altLang="en-US" dirty="0"/>
          </a:p>
        </p:txBody>
      </p:sp>
      <p:sp>
        <p:nvSpPr>
          <p:cNvPr id="4" name="灯片编号占位符 3"/>
          <p:cNvSpPr>
            <a:spLocks noGrp="1"/>
          </p:cNvSpPr>
          <p:nvPr>
            <p:ph type="sldNum" sz="quarter" idx="5"/>
          </p:nvPr>
        </p:nvSpPr>
        <p:spPr/>
        <p:txBody>
          <a:bodyPr/>
          <a:lstStyle/>
          <a:p>
            <a:fld id="{A98B43AE-CB50-6E47-8A6A-CD409BAEC895}" type="slidenum">
              <a:rPr kumimoji="1" lang="zh-CN" altLang="en-US" smtClean="0"/>
              <a:t>10</a:t>
            </a:fld>
            <a:endParaRPr kumimoji="1" lang="zh-CN" altLang="en-US"/>
          </a:p>
        </p:txBody>
      </p:sp>
    </p:spTree>
    <p:extLst>
      <p:ext uri="{BB962C8B-B14F-4D97-AF65-F5344CB8AC3E}">
        <p14:creationId xmlns:p14="http://schemas.microsoft.com/office/powerpoint/2010/main" val="44338151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2" name="Picture 11" descr="Text&#10;&#10;Description automatically generated">
            <a:extLst>
              <a:ext uri="{FF2B5EF4-FFF2-40B4-BE49-F238E27FC236}">
                <a16:creationId xmlns:a16="http://schemas.microsoft.com/office/drawing/2014/main" id="{AEB2947E-795D-674A-8334-F6C6B4F0B636}"/>
              </a:ext>
            </a:extLst>
          </p:cNvPr>
          <p:cNvPicPr>
            <a:picLocks noChangeAspect="1"/>
          </p:cNvPicPr>
          <p:nvPr userDrawn="1"/>
        </p:nvPicPr>
        <p:blipFill>
          <a:blip r:embed="rId2"/>
          <a:stretch>
            <a:fillRect/>
          </a:stretch>
        </p:blipFill>
        <p:spPr>
          <a:xfrm>
            <a:off x="-114300" y="-111587"/>
            <a:ext cx="9322898" cy="5338213"/>
          </a:xfrm>
          <a:prstGeom prst="rect">
            <a:avLst/>
          </a:prstGeom>
        </p:spPr>
      </p:pic>
      <p:sp>
        <p:nvSpPr>
          <p:cNvPr id="3" name="Subtitle 2"/>
          <p:cNvSpPr>
            <a:spLocks noGrp="1"/>
          </p:cNvSpPr>
          <p:nvPr>
            <p:ph type="subTitle" idx="1" hasCustomPrompt="1"/>
          </p:nvPr>
        </p:nvSpPr>
        <p:spPr>
          <a:xfrm>
            <a:off x="1683327" y="3273028"/>
            <a:ext cx="2421082" cy="945681"/>
          </a:xfrm>
        </p:spPr>
        <p:txBody>
          <a:bodyPr/>
          <a:lstStyle>
            <a:lvl1pPr marL="0" indent="0" algn="ctr">
              <a:buNone/>
              <a:defRPr sz="1800" baseline="0">
                <a:solidFill>
                  <a:schemeClr val="bg1"/>
                </a:solidFill>
                <a:latin typeface="Gotham Black" panose="02000604030000020004"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dirty="0"/>
              <a:t>Click to add title</a:t>
            </a:r>
            <a:endParaRPr lang="en-US" dirty="0"/>
          </a:p>
        </p:txBody>
      </p:sp>
    </p:spTree>
    <p:extLst>
      <p:ext uri="{BB962C8B-B14F-4D97-AF65-F5344CB8AC3E}">
        <p14:creationId xmlns:p14="http://schemas.microsoft.com/office/powerpoint/2010/main" val="17511023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11" name="Picture 10" descr="A screenshot of a computer&#10;&#10;Description automatically generated with medium confidence">
            <a:extLst>
              <a:ext uri="{FF2B5EF4-FFF2-40B4-BE49-F238E27FC236}">
                <a16:creationId xmlns:a16="http://schemas.microsoft.com/office/drawing/2014/main" id="{03E8A5D0-2279-EC47-89D9-7A3B30388F2C}"/>
              </a:ext>
            </a:extLst>
          </p:cNvPr>
          <p:cNvPicPr>
            <a:picLocks noChangeAspect="1"/>
          </p:cNvPicPr>
          <p:nvPr userDrawn="1"/>
        </p:nvPicPr>
        <p:blipFill>
          <a:blip r:embed="rId2"/>
          <a:stretch>
            <a:fillRect/>
          </a:stretch>
        </p:blipFill>
        <p:spPr>
          <a:xfrm>
            <a:off x="-114419" y="-81560"/>
            <a:ext cx="9372720" cy="5366741"/>
          </a:xfrm>
          <a:prstGeom prst="rect">
            <a:avLst/>
          </a:prstGeom>
        </p:spPr>
      </p:pic>
      <p:sp>
        <p:nvSpPr>
          <p:cNvPr id="7" name="Title 1">
            <a:extLst>
              <a:ext uri="{FF2B5EF4-FFF2-40B4-BE49-F238E27FC236}">
                <a16:creationId xmlns:a16="http://schemas.microsoft.com/office/drawing/2014/main" id="{2BB12036-68C8-A343-9765-43CCCEA4C795}"/>
              </a:ext>
            </a:extLst>
          </p:cNvPr>
          <p:cNvSpPr>
            <a:spLocks noGrp="1"/>
          </p:cNvSpPr>
          <p:nvPr>
            <p:ph type="title"/>
          </p:nvPr>
        </p:nvSpPr>
        <p:spPr>
          <a:xfrm>
            <a:off x="628650" y="273844"/>
            <a:ext cx="6026150" cy="589756"/>
          </a:xfrm>
        </p:spPr>
        <p:txBody>
          <a:bodyPr>
            <a:normAutofit/>
          </a:bodyPr>
          <a:lstStyle>
            <a:lvl1pPr>
              <a:defRPr b="0" i="0">
                <a:latin typeface="Gotham Book" panose="02000604040000020004" pitchFamily="2" charset="0"/>
              </a:defRPr>
            </a:lvl1pPr>
          </a:lstStyle>
          <a:p>
            <a:endParaRPr lang="en-US" sz="2000" dirty="0">
              <a:solidFill>
                <a:schemeClr val="bg1"/>
              </a:solidFill>
              <a:latin typeface="Gotham Book" panose="02000604040000020004" pitchFamily="2" charset="0"/>
            </a:endParaRPr>
          </a:p>
        </p:txBody>
      </p:sp>
      <p:sp>
        <p:nvSpPr>
          <p:cNvPr id="8" name="Content Placeholder 3">
            <a:extLst>
              <a:ext uri="{FF2B5EF4-FFF2-40B4-BE49-F238E27FC236}">
                <a16:creationId xmlns:a16="http://schemas.microsoft.com/office/drawing/2014/main" id="{7A944AC3-85DC-AA40-8868-EA705B1744F8}"/>
              </a:ext>
            </a:extLst>
          </p:cNvPr>
          <p:cNvSpPr>
            <a:spLocks noGrp="1"/>
          </p:cNvSpPr>
          <p:nvPr>
            <p:ph sz="half" idx="2" hasCustomPrompt="1"/>
          </p:nvPr>
        </p:nvSpPr>
        <p:spPr>
          <a:xfrm>
            <a:off x="4629150" y="1369219"/>
            <a:ext cx="3886200" cy="3075781"/>
          </a:xfrm>
        </p:spPr>
        <p:txBody>
          <a:bodyPr>
            <a:normAutofit/>
          </a:bodyPr>
          <a:lstStyle>
            <a:lvl1pPr marL="171450" marR="0" indent="-17145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b="0" i="0">
                <a:latin typeface="Gotham Book" panose="02000604040000020004" pitchFamily="2" charset="0"/>
              </a:defRPr>
            </a:lvl1pPr>
          </a:lstStyle>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r>
              <a:rPr lang="en-US" sz="1000" dirty="0">
                <a:latin typeface="Gotham Book" panose="02000604040000020004" pitchFamily="2" charset="0"/>
              </a:rPr>
              <a:t>Click to text</a:t>
            </a:r>
          </a:p>
          <a:p>
            <a:endParaRPr lang="en-US" sz="1000" dirty="0">
              <a:latin typeface="Gotham Book" panose="02000604040000020004" pitchFamily="2" charset="0"/>
            </a:endParaRPr>
          </a:p>
        </p:txBody>
      </p:sp>
      <p:sp>
        <p:nvSpPr>
          <p:cNvPr id="9" name="Content Placeholder 8">
            <a:extLst>
              <a:ext uri="{FF2B5EF4-FFF2-40B4-BE49-F238E27FC236}">
                <a16:creationId xmlns:a16="http://schemas.microsoft.com/office/drawing/2014/main" id="{D4E7D2E8-03AB-284E-BE10-B9E83AAB91D0}"/>
              </a:ext>
            </a:extLst>
          </p:cNvPr>
          <p:cNvSpPr>
            <a:spLocks noGrp="1"/>
          </p:cNvSpPr>
          <p:nvPr>
            <p:ph sz="half" idx="1" hasCustomPrompt="1"/>
          </p:nvPr>
        </p:nvSpPr>
        <p:spPr>
          <a:xfrm>
            <a:off x="628650" y="1369219"/>
            <a:ext cx="3886200" cy="3075781"/>
          </a:xfrm>
        </p:spPr>
        <p:txBody>
          <a:bodyPr>
            <a:normAutofit/>
          </a:bodyPr>
          <a:lstStyle>
            <a:lvl1pPr>
              <a:defRPr b="0" i="0">
                <a:latin typeface="Gotham Book" panose="02000604040000020004" pitchFamily="2" charset="0"/>
              </a:defRPr>
            </a:lvl1pPr>
          </a:lstStyle>
          <a:p>
            <a:r>
              <a:rPr lang="en-US" sz="1000" dirty="0">
                <a:latin typeface="Gotham Book" panose="02000604040000020004" pitchFamily="2" charset="0"/>
              </a:rPr>
              <a:t>Click to text</a:t>
            </a:r>
          </a:p>
        </p:txBody>
      </p:sp>
    </p:spTree>
    <p:extLst>
      <p:ext uri="{BB962C8B-B14F-4D97-AF65-F5344CB8AC3E}">
        <p14:creationId xmlns:p14="http://schemas.microsoft.com/office/powerpoint/2010/main" val="8547662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9" name="Picture 8" descr="A screenshot of a computer&#10;&#10;Description automatically generated with medium confidence">
            <a:extLst>
              <a:ext uri="{FF2B5EF4-FFF2-40B4-BE49-F238E27FC236}">
                <a16:creationId xmlns:a16="http://schemas.microsoft.com/office/drawing/2014/main" id="{2E2FED9A-E584-8A49-B2A9-DC8726F34225}"/>
              </a:ext>
            </a:extLst>
          </p:cNvPr>
          <p:cNvPicPr>
            <a:picLocks noChangeAspect="1"/>
          </p:cNvPicPr>
          <p:nvPr userDrawn="1"/>
        </p:nvPicPr>
        <p:blipFill>
          <a:blip r:embed="rId2"/>
          <a:stretch>
            <a:fillRect/>
          </a:stretch>
        </p:blipFill>
        <p:spPr>
          <a:xfrm>
            <a:off x="-114419" y="-81560"/>
            <a:ext cx="9372720" cy="5366741"/>
          </a:xfrm>
          <a:prstGeom prst="rect">
            <a:avLst/>
          </a:prstGeom>
        </p:spPr>
      </p:pic>
      <p:sp>
        <p:nvSpPr>
          <p:cNvPr id="7" name="Vertical Text Placeholder 2">
            <a:extLst>
              <a:ext uri="{FF2B5EF4-FFF2-40B4-BE49-F238E27FC236}">
                <a16:creationId xmlns:a16="http://schemas.microsoft.com/office/drawing/2014/main" id="{C149600C-F3DD-ED44-B9DF-6B041CF749D3}"/>
              </a:ext>
            </a:extLst>
          </p:cNvPr>
          <p:cNvSpPr>
            <a:spLocks noGrp="1"/>
          </p:cNvSpPr>
          <p:nvPr>
            <p:ph type="body" orient="vert" idx="1"/>
          </p:nvPr>
        </p:nvSpPr>
        <p:spPr>
          <a:xfrm>
            <a:off x="628650" y="1369219"/>
            <a:ext cx="7886700" cy="3101181"/>
          </a:xfrm>
        </p:spPr>
        <p:txBody>
          <a:bodyPr vert="horz">
            <a:normAutofit/>
          </a:bodyPr>
          <a:lstStyle>
            <a:lvl1pPr>
              <a:defRPr b="0" i="0">
                <a:latin typeface="Gotham Book" panose="02000604040000020004" pitchFamily="2" charset="0"/>
              </a:defRPr>
            </a:lvl1pPr>
          </a:lstStyle>
          <a:p>
            <a:endParaRPr lang="en-US" sz="1000" dirty="0">
              <a:latin typeface="Gotham Book" panose="02000604040000020004" pitchFamily="2" charset="0"/>
            </a:endParaRPr>
          </a:p>
        </p:txBody>
      </p:sp>
      <p:sp>
        <p:nvSpPr>
          <p:cNvPr id="8" name="Title 1">
            <a:extLst>
              <a:ext uri="{FF2B5EF4-FFF2-40B4-BE49-F238E27FC236}">
                <a16:creationId xmlns:a16="http://schemas.microsoft.com/office/drawing/2014/main" id="{C0F0CA58-DFE9-BF40-B228-3A3480B2436A}"/>
              </a:ext>
            </a:extLst>
          </p:cNvPr>
          <p:cNvSpPr>
            <a:spLocks noGrp="1"/>
          </p:cNvSpPr>
          <p:nvPr>
            <p:ph type="title"/>
          </p:nvPr>
        </p:nvSpPr>
        <p:spPr>
          <a:xfrm>
            <a:off x="628650" y="273844"/>
            <a:ext cx="6026150" cy="589756"/>
          </a:xfrm>
        </p:spPr>
        <p:txBody>
          <a:bodyPr>
            <a:normAutofit/>
          </a:bodyPr>
          <a:lstStyle>
            <a:lvl1pPr>
              <a:defRPr b="0" i="0">
                <a:latin typeface="Gotham Book" panose="02000604040000020004" pitchFamily="2" charset="0"/>
              </a:defRPr>
            </a:lvl1pPr>
          </a:lstStyle>
          <a:p>
            <a:endParaRPr lang="en-US" sz="2000" dirty="0">
              <a:solidFill>
                <a:schemeClr val="bg1"/>
              </a:solidFill>
              <a:latin typeface="Gotham Book" panose="02000604040000020004" pitchFamily="2" charset="0"/>
            </a:endParaRPr>
          </a:p>
        </p:txBody>
      </p:sp>
    </p:spTree>
    <p:extLst>
      <p:ext uri="{BB962C8B-B14F-4D97-AF65-F5344CB8AC3E}">
        <p14:creationId xmlns:p14="http://schemas.microsoft.com/office/powerpoint/2010/main" val="12795323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10" name="Picture 9" descr="Diagram&#10;&#10;Description automatically generated with medium confidence">
            <a:extLst>
              <a:ext uri="{FF2B5EF4-FFF2-40B4-BE49-F238E27FC236}">
                <a16:creationId xmlns:a16="http://schemas.microsoft.com/office/drawing/2014/main" id="{39D4D241-B000-F740-8A9B-D6AEE06E44C7}"/>
              </a:ext>
            </a:extLst>
          </p:cNvPr>
          <p:cNvPicPr>
            <a:picLocks noChangeAspect="1"/>
          </p:cNvPicPr>
          <p:nvPr userDrawn="1"/>
        </p:nvPicPr>
        <p:blipFill>
          <a:blip r:embed="rId2"/>
          <a:stretch>
            <a:fillRect/>
          </a:stretch>
        </p:blipFill>
        <p:spPr>
          <a:xfrm>
            <a:off x="0" y="-9525"/>
            <a:ext cx="9144000" cy="5235778"/>
          </a:xfrm>
          <a:prstGeom prst="rect">
            <a:avLst/>
          </a:prstGeom>
        </p:spPr>
      </p:pic>
      <p:sp>
        <p:nvSpPr>
          <p:cNvPr id="11" name="Subtitle 2">
            <a:extLst>
              <a:ext uri="{FF2B5EF4-FFF2-40B4-BE49-F238E27FC236}">
                <a16:creationId xmlns:a16="http://schemas.microsoft.com/office/drawing/2014/main" id="{5F5D78FD-622C-DA46-B1F2-6723270F46EF}"/>
              </a:ext>
            </a:extLst>
          </p:cNvPr>
          <p:cNvSpPr>
            <a:spLocks noGrp="1"/>
          </p:cNvSpPr>
          <p:nvPr>
            <p:ph type="subTitle" idx="1" hasCustomPrompt="1"/>
          </p:nvPr>
        </p:nvSpPr>
        <p:spPr>
          <a:xfrm>
            <a:off x="390526" y="1794272"/>
            <a:ext cx="3067048" cy="1554956"/>
          </a:xfrm>
        </p:spPr>
        <p:txBody>
          <a:bodyPr anchor="ctr" anchorCtr="0"/>
          <a:lstStyle>
            <a:lvl1pPr marL="0" indent="0" algn="l">
              <a:buNone/>
              <a:defRPr sz="2500" baseline="0">
                <a:solidFill>
                  <a:schemeClr val="accent4">
                    <a:lumMod val="50000"/>
                  </a:schemeClr>
                </a:solidFill>
                <a:latin typeface="Gotham Bold" panose="02000604030000020004"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dirty="0"/>
              <a:t>Click to add slide separator title</a:t>
            </a:r>
            <a:endParaRPr lang="en-US" dirty="0"/>
          </a:p>
        </p:txBody>
      </p:sp>
    </p:spTree>
    <p:extLst>
      <p:ext uri="{BB962C8B-B14F-4D97-AF65-F5344CB8AC3E}">
        <p14:creationId xmlns:p14="http://schemas.microsoft.com/office/powerpoint/2010/main" val="23992995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pic>
        <p:nvPicPr>
          <p:cNvPr id="12" name="Picture 11" descr="A picture containing rectangle&#10;&#10;Description automatically generated">
            <a:extLst>
              <a:ext uri="{FF2B5EF4-FFF2-40B4-BE49-F238E27FC236}">
                <a16:creationId xmlns:a16="http://schemas.microsoft.com/office/drawing/2014/main" id="{80ACC159-01A2-F64A-A0A0-0864BE9F0DE4}"/>
              </a:ext>
            </a:extLst>
          </p:cNvPr>
          <p:cNvPicPr>
            <a:picLocks noChangeAspect="1"/>
          </p:cNvPicPr>
          <p:nvPr userDrawn="1"/>
        </p:nvPicPr>
        <p:blipFill>
          <a:blip r:embed="rId2"/>
          <a:stretch>
            <a:fillRect/>
          </a:stretch>
        </p:blipFill>
        <p:spPr>
          <a:xfrm>
            <a:off x="-139700" y="-125923"/>
            <a:ext cx="9424557" cy="5396423"/>
          </a:xfrm>
          <a:prstGeom prst="rect">
            <a:avLst/>
          </a:prstGeom>
        </p:spPr>
      </p:pic>
      <p:sp>
        <p:nvSpPr>
          <p:cNvPr id="10" name="Subtitle 2">
            <a:extLst>
              <a:ext uri="{FF2B5EF4-FFF2-40B4-BE49-F238E27FC236}">
                <a16:creationId xmlns:a16="http://schemas.microsoft.com/office/drawing/2014/main" id="{2E316C4F-111D-E347-BC42-FD89B5B1CB3F}"/>
              </a:ext>
            </a:extLst>
          </p:cNvPr>
          <p:cNvSpPr>
            <a:spLocks noGrp="1"/>
          </p:cNvSpPr>
          <p:nvPr>
            <p:ph type="subTitle" idx="1" hasCustomPrompt="1"/>
          </p:nvPr>
        </p:nvSpPr>
        <p:spPr>
          <a:xfrm>
            <a:off x="390526" y="1794272"/>
            <a:ext cx="3067048" cy="1554956"/>
          </a:xfrm>
        </p:spPr>
        <p:txBody>
          <a:bodyPr anchor="ctr" anchorCtr="0"/>
          <a:lstStyle>
            <a:lvl1pPr marL="0" indent="0" algn="l">
              <a:buNone/>
              <a:defRPr sz="2500" baseline="0">
                <a:solidFill>
                  <a:schemeClr val="accent4">
                    <a:lumMod val="50000"/>
                  </a:schemeClr>
                </a:solidFill>
                <a:latin typeface="Gotham Bold" panose="02000604030000020004"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dirty="0"/>
              <a:t>Click to add slide separator title</a:t>
            </a:r>
            <a:endParaRPr lang="en-US" dirty="0"/>
          </a:p>
        </p:txBody>
      </p:sp>
    </p:spTree>
    <p:extLst>
      <p:ext uri="{BB962C8B-B14F-4D97-AF65-F5344CB8AC3E}">
        <p14:creationId xmlns:p14="http://schemas.microsoft.com/office/powerpoint/2010/main" val="12831523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8" name="Picture 7" descr="Shape, rectangle&#10;&#10;Description automatically generated with medium confidence">
            <a:extLst>
              <a:ext uri="{FF2B5EF4-FFF2-40B4-BE49-F238E27FC236}">
                <a16:creationId xmlns:a16="http://schemas.microsoft.com/office/drawing/2014/main" id="{352AC42A-53FC-EE44-B09D-475A947D6A67}"/>
              </a:ext>
            </a:extLst>
          </p:cNvPr>
          <p:cNvPicPr>
            <a:picLocks noChangeAspect="1"/>
          </p:cNvPicPr>
          <p:nvPr userDrawn="1"/>
        </p:nvPicPr>
        <p:blipFill>
          <a:blip r:embed="rId2"/>
          <a:stretch>
            <a:fillRect/>
          </a:stretch>
        </p:blipFill>
        <p:spPr>
          <a:xfrm>
            <a:off x="-122622" y="-127001"/>
            <a:ext cx="9393621" cy="5378709"/>
          </a:xfrm>
          <a:prstGeom prst="rect">
            <a:avLst/>
          </a:prstGeom>
        </p:spPr>
      </p:pic>
      <p:sp>
        <p:nvSpPr>
          <p:cNvPr id="9" name="Subtitle 2">
            <a:extLst>
              <a:ext uri="{FF2B5EF4-FFF2-40B4-BE49-F238E27FC236}">
                <a16:creationId xmlns:a16="http://schemas.microsoft.com/office/drawing/2014/main" id="{4C1074EF-9188-BF4B-8141-86478E91B5F8}"/>
              </a:ext>
            </a:extLst>
          </p:cNvPr>
          <p:cNvSpPr>
            <a:spLocks noGrp="1"/>
          </p:cNvSpPr>
          <p:nvPr>
            <p:ph type="subTitle" idx="1" hasCustomPrompt="1"/>
          </p:nvPr>
        </p:nvSpPr>
        <p:spPr>
          <a:xfrm>
            <a:off x="628650" y="1264445"/>
            <a:ext cx="7562850" cy="2609055"/>
          </a:xfrm>
        </p:spPr>
        <p:txBody>
          <a:bodyPr anchor="ctr" anchorCtr="0"/>
          <a:lstStyle>
            <a:lvl1pPr marL="0" indent="0" algn="l">
              <a:buNone/>
              <a:defRPr sz="2500" baseline="0">
                <a:solidFill>
                  <a:schemeClr val="accent4">
                    <a:lumMod val="50000"/>
                  </a:schemeClr>
                </a:solidFill>
                <a:latin typeface="Gotham Bold" panose="02000604030000020004"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dirty="0"/>
              <a:t>Click to add ending slide content</a:t>
            </a:r>
            <a:endParaRPr lang="en-US" dirty="0"/>
          </a:p>
        </p:txBody>
      </p:sp>
      <p:sp>
        <p:nvSpPr>
          <p:cNvPr id="11" name="Title 1">
            <a:extLst>
              <a:ext uri="{FF2B5EF4-FFF2-40B4-BE49-F238E27FC236}">
                <a16:creationId xmlns:a16="http://schemas.microsoft.com/office/drawing/2014/main" id="{42B6AE4A-2029-3844-A50F-C612CC1D9057}"/>
              </a:ext>
            </a:extLst>
          </p:cNvPr>
          <p:cNvSpPr>
            <a:spLocks noGrp="1"/>
          </p:cNvSpPr>
          <p:nvPr>
            <p:ph type="title"/>
          </p:nvPr>
        </p:nvSpPr>
        <p:spPr>
          <a:xfrm>
            <a:off x="628650" y="273844"/>
            <a:ext cx="6026150" cy="589756"/>
          </a:xfrm>
        </p:spPr>
        <p:txBody>
          <a:bodyPr>
            <a:normAutofit/>
          </a:bodyPr>
          <a:lstStyle>
            <a:lvl1pPr>
              <a:defRPr b="0" i="0">
                <a:latin typeface="Gotham Book" panose="02000604040000020004" pitchFamily="2" charset="0"/>
              </a:defRPr>
            </a:lvl1pPr>
          </a:lstStyle>
          <a:p>
            <a:endParaRPr lang="en-US" sz="2000" dirty="0">
              <a:solidFill>
                <a:schemeClr val="bg1"/>
              </a:solidFill>
              <a:latin typeface="Gotham Book" panose="02000604040000020004" pitchFamily="2" charset="0"/>
            </a:endParaRPr>
          </a:p>
        </p:txBody>
      </p:sp>
    </p:spTree>
    <p:extLst>
      <p:ext uri="{BB962C8B-B14F-4D97-AF65-F5344CB8AC3E}">
        <p14:creationId xmlns:p14="http://schemas.microsoft.com/office/powerpoint/2010/main" val="28783957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12" name="Picture 11" descr="Text&#10;&#10;Description automatically generated">
            <a:extLst>
              <a:ext uri="{FF2B5EF4-FFF2-40B4-BE49-F238E27FC236}">
                <a16:creationId xmlns:a16="http://schemas.microsoft.com/office/drawing/2014/main" id="{AEB2947E-795D-674A-8334-F6C6B4F0B636}"/>
              </a:ext>
            </a:extLst>
          </p:cNvPr>
          <p:cNvPicPr>
            <a:picLocks noChangeAspect="1"/>
          </p:cNvPicPr>
          <p:nvPr userDrawn="1"/>
        </p:nvPicPr>
        <p:blipFill>
          <a:blip r:embed="rId2"/>
          <a:stretch>
            <a:fillRect/>
          </a:stretch>
        </p:blipFill>
        <p:spPr>
          <a:xfrm>
            <a:off x="-103304" y="-97357"/>
            <a:ext cx="9322898" cy="5338213"/>
          </a:xfrm>
          <a:prstGeom prst="rect">
            <a:avLst/>
          </a:prstGeom>
        </p:spPr>
      </p:pic>
      <p:sp>
        <p:nvSpPr>
          <p:cNvPr id="3" name="Subtitle 2"/>
          <p:cNvSpPr>
            <a:spLocks noGrp="1"/>
          </p:cNvSpPr>
          <p:nvPr>
            <p:ph type="subTitle" idx="1" hasCustomPrompt="1"/>
          </p:nvPr>
        </p:nvSpPr>
        <p:spPr>
          <a:xfrm>
            <a:off x="1620980" y="3273028"/>
            <a:ext cx="2566555" cy="467699"/>
          </a:xfrm>
        </p:spPr>
        <p:txBody>
          <a:bodyPr/>
          <a:lstStyle>
            <a:lvl1pPr marL="0" indent="0" algn="ctr">
              <a:buNone/>
              <a:defRPr sz="3000" baseline="0">
                <a:solidFill>
                  <a:schemeClr val="bg1"/>
                </a:solidFill>
                <a:latin typeface="Gotham Black" panose="02000604030000020004"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dirty="0"/>
              <a:t>THANK YOU</a:t>
            </a:r>
          </a:p>
        </p:txBody>
      </p:sp>
      <p:sp>
        <p:nvSpPr>
          <p:cNvPr id="13" name="Vertical Text Placeholder 2">
            <a:extLst>
              <a:ext uri="{FF2B5EF4-FFF2-40B4-BE49-F238E27FC236}">
                <a16:creationId xmlns:a16="http://schemas.microsoft.com/office/drawing/2014/main" id="{BA9529E9-0489-1D49-B62C-E13D77C33A07}"/>
              </a:ext>
            </a:extLst>
          </p:cNvPr>
          <p:cNvSpPr>
            <a:spLocks noGrp="1"/>
          </p:cNvSpPr>
          <p:nvPr>
            <p:ph type="body" orient="vert" idx="10" hasCustomPrompt="1"/>
          </p:nvPr>
        </p:nvSpPr>
        <p:spPr>
          <a:xfrm>
            <a:off x="1620979" y="3799564"/>
            <a:ext cx="2566555" cy="467698"/>
          </a:xfrm>
        </p:spPr>
        <p:txBody>
          <a:bodyPr vert="horz">
            <a:normAutofit/>
          </a:bodyPr>
          <a:lstStyle>
            <a:lvl1pPr algn="ctr">
              <a:buFontTx/>
              <a:buNone/>
              <a:defRPr sz="1500" b="0" i="0" baseline="0">
                <a:solidFill>
                  <a:schemeClr val="bg1"/>
                </a:solidFill>
                <a:latin typeface="Gotham Bold" panose="02000604030000020004" pitchFamily="2" charset="0"/>
              </a:defRPr>
            </a:lvl1pPr>
          </a:lstStyle>
          <a:p>
            <a:r>
              <a:rPr lang="en-US" sz="1000" dirty="0">
                <a:latin typeface="Gotham Book" panose="02000604040000020004" pitchFamily="2" charset="0"/>
              </a:rPr>
              <a:t>Presented by</a:t>
            </a:r>
          </a:p>
        </p:txBody>
      </p:sp>
    </p:spTree>
    <p:extLst>
      <p:ext uri="{BB962C8B-B14F-4D97-AF65-F5344CB8AC3E}">
        <p14:creationId xmlns:p14="http://schemas.microsoft.com/office/powerpoint/2010/main" val="1677626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5ADB2FD2-0BF9-F14D-9DA1-66DDAF55A1EB}" type="datetimeFigureOut">
              <a:rPr lang="en-US" smtClean="0"/>
              <a:t>10/28/21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F3592B-F481-E34F-924F-C439BD641AF9}" type="slidenum">
              <a:rPr lang="en-US" smtClean="0"/>
              <a:t>‹#›</a:t>
            </a:fld>
            <a:endParaRPr lang="en-US"/>
          </a:p>
        </p:txBody>
      </p:sp>
    </p:spTree>
    <p:extLst>
      <p:ext uri="{BB962C8B-B14F-4D97-AF65-F5344CB8AC3E}">
        <p14:creationId xmlns:p14="http://schemas.microsoft.com/office/powerpoint/2010/main" val="28638232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5ADB2FD2-0BF9-F14D-9DA1-66DDAF55A1EB}" type="datetimeFigureOut">
              <a:rPr lang="en-US" smtClean="0"/>
              <a:t>10/28/21</a:t>
            </a:fld>
            <a:endParaRPr 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6EF3592B-F481-E34F-924F-C439BD641AF9}" type="slidenum">
              <a:rPr lang="en-US" smtClean="0"/>
              <a:t>‹#›</a:t>
            </a:fld>
            <a:endParaRPr lang="en-US"/>
          </a:p>
        </p:txBody>
      </p:sp>
    </p:spTree>
    <p:extLst>
      <p:ext uri="{BB962C8B-B14F-4D97-AF65-F5344CB8AC3E}">
        <p14:creationId xmlns:p14="http://schemas.microsoft.com/office/powerpoint/2010/main" val="356761962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71" r:id="rId7"/>
    <p:sldLayoutId id="2147483670" r:id="rId8"/>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tiff"/><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9.tiff"/><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72.png"/><Relationship Id="rId18" Type="http://schemas.openxmlformats.org/officeDocument/2006/relationships/image" Target="../media/image77.png"/><Relationship Id="rId3" Type="http://schemas.openxmlformats.org/officeDocument/2006/relationships/image" Target="../media/image55.png"/><Relationship Id="rId21" Type="http://schemas.openxmlformats.org/officeDocument/2006/relationships/image" Target="../media/image82.png"/><Relationship Id="rId7" Type="http://schemas.openxmlformats.org/officeDocument/2006/relationships/image" Target="../media/image52.png"/><Relationship Id="rId12" Type="http://schemas.openxmlformats.org/officeDocument/2006/relationships/image" Target="../media/image67.png"/><Relationship Id="rId17" Type="http://schemas.openxmlformats.org/officeDocument/2006/relationships/image" Target="../media/image76.png"/><Relationship Id="rId2" Type="http://schemas.openxmlformats.org/officeDocument/2006/relationships/notesSlide" Target="../notesSlides/notesSlide9.xml"/><Relationship Id="rId16" Type="http://schemas.openxmlformats.org/officeDocument/2006/relationships/image" Target="../media/image75.png"/><Relationship Id="rId20" Type="http://schemas.openxmlformats.org/officeDocument/2006/relationships/image" Target="../media/image81.png"/><Relationship Id="rId1" Type="http://schemas.openxmlformats.org/officeDocument/2006/relationships/slideLayout" Target="../slideLayouts/slideLayout3.xml"/><Relationship Id="rId6" Type="http://schemas.openxmlformats.org/officeDocument/2006/relationships/image" Target="../media/image54.png"/><Relationship Id="rId11" Type="http://schemas.openxmlformats.org/officeDocument/2006/relationships/image" Target="../media/image66.png"/><Relationship Id="rId5" Type="http://schemas.openxmlformats.org/officeDocument/2006/relationships/image" Target="../media/image53.png"/><Relationship Id="rId15" Type="http://schemas.openxmlformats.org/officeDocument/2006/relationships/image" Target="../media/image74.png"/><Relationship Id="rId23" Type="http://schemas.openxmlformats.org/officeDocument/2006/relationships/image" Target="../media/image84.png"/><Relationship Id="rId10" Type="http://schemas.openxmlformats.org/officeDocument/2006/relationships/image" Target="../media/image60.png"/><Relationship Id="rId19" Type="http://schemas.openxmlformats.org/officeDocument/2006/relationships/image" Target="../media/image80.png"/><Relationship Id="rId4" Type="http://schemas.openxmlformats.org/officeDocument/2006/relationships/image" Target="../media/image57.png"/><Relationship Id="rId9" Type="http://schemas.openxmlformats.org/officeDocument/2006/relationships/image" Target="../media/image59.png"/><Relationship Id="rId14" Type="http://schemas.openxmlformats.org/officeDocument/2006/relationships/image" Target="../media/image73.png"/><Relationship Id="rId22" Type="http://schemas.openxmlformats.org/officeDocument/2006/relationships/image" Target="../media/image83.png"/></Relationships>
</file>

<file path=ppt/slides/_rels/slide11.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87.png"/><Relationship Id="rId18" Type="http://schemas.openxmlformats.org/officeDocument/2006/relationships/image" Target="../media/image92.png"/><Relationship Id="rId26" Type="http://schemas.openxmlformats.org/officeDocument/2006/relationships/image" Target="../media/image100.png"/><Relationship Id="rId3" Type="http://schemas.openxmlformats.org/officeDocument/2006/relationships/image" Target="../media/image55.png"/><Relationship Id="rId21" Type="http://schemas.openxmlformats.org/officeDocument/2006/relationships/image" Target="../media/image95.png"/><Relationship Id="rId7" Type="http://schemas.openxmlformats.org/officeDocument/2006/relationships/image" Target="../media/image52.png"/><Relationship Id="rId12" Type="http://schemas.openxmlformats.org/officeDocument/2006/relationships/image" Target="../media/image86.png"/><Relationship Id="rId17" Type="http://schemas.openxmlformats.org/officeDocument/2006/relationships/image" Target="../media/image91.png"/><Relationship Id="rId25" Type="http://schemas.openxmlformats.org/officeDocument/2006/relationships/image" Target="../media/image99.png"/><Relationship Id="rId2" Type="http://schemas.openxmlformats.org/officeDocument/2006/relationships/notesSlide" Target="../notesSlides/notesSlide10.xml"/><Relationship Id="rId16" Type="http://schemas.openxmlformats.org/officeDocument/2006/relationships/image" Target="../media/image90.png"/><Relationship Id="rId20" Type="http://schemas.openxmlformats.org/officeDocument/2006/relationships/image" Target="../media/image94.png"/><Relationship Id="rId1" Type="http://schemas.openxmlformats.org/officeDocument/2006/relationships/slideLayout" Target="../slideLayouts/slideLayout3.xml"/><Relationship Id="rId6" Type="http://schemas.openxmlformats.org/officeDocument/2006/relationships/image" Target="../media/image54.png"/><Relationship Id="rId11" Type="http://schemas.openxmlformats.org/officeDocument/2006/relationships/image" Target="../media/image85.png"/><Relationship Id="rId24" Type="http://schemas.openxmlformats.org/officeDocument/2006/relationships/image" Target="../media/image98.png"/><Relationship Id="rId5" Type="http://schemas.openxmlformats.org/officeDocument/2006/relationships/image" Target="../media/image53.png"/><Relationship Id="rId15" Type="http://schemas.openxmlformats.org/officeDocument/2006/relationships/image" Target="../media/image89.png"/><Relationship Id="rId23" Type="http://schemas.openxmlformats.org/officeDocument/2006/relationships/image" Target="../media/image97.png"/><Relationship Id="rId10" Type="http://schemas.openxmlformats.org/officeDocument/2006/relationships/image" Target="../media/image60.png"/><Relationship Id="rId19" Type="http://schemas.openxmlformats.org/officeDocument/2006/relationships/image" Target="../media/image93.png"/><Relationship Id="rId4" Type="http://schemas.openxmlformats.org/officeDocument/2006/relationships/image" Target="../media/image57.png"/><Relationship Id="rId9" Type="http://schemas.openxmlformats.org/officeDocument/2006/relationships/image" Target="../media/image59.png"/><Relationship Id="rId14" Type="http://schemas.openxmlformats.org/officeDocument/2006/relationships/image" Target="../media/image88.png"/><Relationship Id="rId22" Type="http://schemas.openxmlformats.org/officeDocument/2006/relationships/image" Target="../media/image96.png"/></Relationships>
</file>

<file path=ppt/slides/_rels/slide12.xml.rels><?xml version="1.0" encoding="UTF-8" standalone="yes"?>
<Relationships xmlns="http://schemas.openxmlformats.org/package/2006/relationships"><Relationship Id="rId8" Type="http://schemas.openxmlformats.org/officeDocument/2006/relationships/image" Target="../media/image106.png"/><Relationship Id="rId13" Type="http://schemas.openxmlformats.org/officeDocument/2006/relationships/image" Target="../media/image111.png"/><Relationship Id="rId18" Type="http://schemas.openxmlformats.org/officeDocument/2006/relationships/image" Target="../media/image116.png"/><Relationship Id="rId3" Type="http://schemas.openxmlformats.org/officeDocument/2006/relationships/image" Target="../media/image101.png"/><Relationship Id="rId7" Type="http://schemas.openxmlformats.org/officeDocument/2006/relationships/image" Target="../media/image105.png"/><Relationship Id="rId12" Type="http://schemas.openxmlformats.org/officeDocument/2006/relationships/image" Target="../media/image110.png"/><Relationship Id="rId17" Type="http://schemas.openxmlformats.org/officeDocument/2006/relationships/image" Target="../media/image115.png"/><Relationship Id="rId2" Type="http://schemas.openxmlformats.org/officeDocument/2006/relationships/notesSlide" Target="../notesSlides/notesSlide11.xml"/><Relationship Id="rId16" Type="http://schemas.openxmlformats.org/officeDocument/2006/relationships/image" Target="../media/image114.png"/><Relationship Id="rId20" Type="http://schemas.openxmlformats.org/officeDocument/2006/relationships/image" Target="../media/image118.png"/><Relationship Id="rId1" Type="http://schemas.openxmlformats.org/officeDocument/2006/relationships/slideLayout" Target="../slideLayouts/slideLayout3.xml"/><Relationship Id="rId6" Type="http://schemas.openxmlformats.org/officeDocument/2006/relationships/image" Target="../media/image104.png"/><Relationship Id="rId11" Type="http://schemas.openxmlformats.org/officeDocument/2006/relationships/image" Target="../media/image109.png"/><Relationship Id="rId5" Type="http://schemas.openxmlformats.org/officeDocument/2006/relationships/image" Target="../media/image103.png"/><Relationship Id="rId15" Type="http://schemas.openxmlformats.org/officeDocument/2006/relationships/image" Target="../media/image113.png"/><Relationship Id="rId10" Type="http://schemas.openxmlformats.org/officeDocument/2006/relationships/image" Target="../media/image108.png"/><Relationship Id="rId19" Type="http://schemas.openxmlformats.org/officeDocument/2006/relationships/image" Target="../media/image117.png"/><Relationship Id="rId4" Type="http://schemas.openxmlformats.org/officeDocument/2006/relationships/image" Target="../media/image102.png"/><Relationship Id="rId9" Type="http://schemas.openxmlformats.org/officeDocument/2006/relationships/image" Target="../media/image107.png"/><Relationship Id="rId14" Type="http://schemas.openxmlformats.org/officeDocument/2006/relationships/image" Target="../media/image112.png"/></Relationships>
</file>

<file path=ppt/slides/_rels/slide1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122.png"/><Relationship Id="rId5" Type="http://schemas.openxmlformats.org/officeDocument/2006/relationships/image" Target="../media/image121.png"/><Relationship Id="rId4" Type="http://schemas.openxmlformats.org/officeDocument/2006/relationships/image" Target="../media/image120.png"/></Relationships>
</file>

<file path=ppt/slides/_rels/slide14.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125.png"/><Relationship Id="rId18" Type="http://schemas.openxmlformats.org/officeDocument/2006/relationships/image" Target="../media/image130.png"/><Relationship Id="rId26" Type="http://schemas.openxmlformats.org/officeDocument/2006/relationships/image" Target="../media/image137.png"/><Relationship Id="rId3" Type="http://schemas.openxmlformats.org/officeDocument/2006/relationships/image" Target="../media/image55.png"/><Relationship Id="rId21" Type="http://schemas.openxmlformats.org/officeDocument/2006/relationships/image" Target="../media/image133.png"/><Relationship Id="rId7" Type="http://schemas.openxmlformats.org/officeDocument/2006/relationships/image" Target="../media/image52.png"/><Relationship Id="rId12" Type="http://schemas.openxmlformats.org/officeDocument/2006/relationships/image" Target="../media/image67.png"/><Relationship Id="rId17" Type="http://schemas.openxmlformats.org/officeDocument/2006/relationships/image" Target="../media/image129.png"/><Relationship Id="rId25" Type="http://schemas.openxmlformats.org/officeDocument/2006/relationships/image" Target="../media/image136.png"/><Relationship Id="rId2" Type="http://schemas.openxmlformats.org/officeDocument/2006/relationships/notesSlide" Target="../notesSlides/notesSlide13.xml"/><Relationship Id="rId16" Type="http://schemas.openxmlformats.org/officeDocument/2006/relationships/image" Target="../media/image128.png"/><Relationship Id="rId20" Type="http://schemas.openxmlformats.org/officeDocument/2006/relationships/image" Target="../media/image132.png"/><Relationship Id="rId29" Type="http://schemas.openxmlformats.org/officeDocument/2006/relationships/image" Target="../media/image140.png"/><Relationship Id="rId1" Type="http://schemas.openxmlformats.org/officeDocument/2006/relationships/slideLayout" Target="../slideLayouts/slideLayout3.xml"/><Relationship Id="rId6" Type="http://schemas.openxmlformats.org/officeDocument/2006/relationships/image" Target="../media/image54.png"/><Relationship Id="rId11" Type="http://schemas.openxmlformats.org/officeDocument/2006/relationships/image" Target="../media/image124.png"/><Relationship Id="rId24" Type="http://schemas.openxmlformats.org/officeDocument/2006/relationships/image" Target="../media/image135.png"/><Relationship Id="rId5" Type="http://schemas.openxmlformats.org/officeDocument/2006/relationships/image" Target="../media/image53.png"/><Relationship Id="rId15" Type="http://schemas.openxmlformats.org/officeDocument/2006/relationships/image" Target="../media/image127.png"/><Relationship Id="rId23" Type="http://schemas.openxmlformats.org/officeDocument/2006/relationships/image" Target="../media/image100.png"/><Relationship Id="rId28" Type="http://schemas.openxmlformats.org/officeDocument/2006/relationships/image" Target="../media/image139.png"/><Relationship Id="rId10" Type="http://schemas.openxmlformats.org/officeDocument/2006/relationships/image" Target="../media/image60.png"/><Relationship Id="rId19" Type="http://schemas.openxmlformats.org/officeDocument/2006/relationships/image" Target="../media/image131.png"/><Relationship Id="rId4" Type="http://schemas.openxmlformats.org/officeDocument/2006/relationships/image" Target="../media/image57.png"/><Relationship Id="rId9" Type="http://schemas.openxmlformats.org/officeDocument/2006/relationships/image" Target="../media/image123.png"/><Relationship Id="rId14" Type="http://schemas.openxmlformats.org/officeDocument/2006/relationships/image" Target="../media/image126.png"/><Relationship Id="rId22" Type="http://schemas.openxmlformats.org/officeDocument/2006/relationships/image" Target="../media/image134.png"/><Relationship Id="rId27" Type="http://schemas.openxmlformats.org/officeDocument/2006/relationships/image" Target="../media/image138.png"/><Relationship Id="rId30" Type="http://schemas.openxmlformats.org/officeDocument/2006/relationships/image" Target="../media/image141.png"/></Relationships>
</file>

<file path=ppt/slides/_rels/slide15.xml.rels><?xml version="1.0" encoding="UTF-8" standalone="yes"?>
<Relationships xmlns="http://schemas.openxmlformats.org/package/2006/relationships"><Relationship Id="rId8" Type="http://schemas.openxmlformats.org/officeDocument/2006/relationships/image" Target="../media/image146.png"/><Relationship Id="rId13" Type="http://schemas.openxmlformats.org/officeDocument/2006/relationships/image" Target="../media/image151.png"/><Relationship Id="rId18" Type="http://schemas.openxmlformats.org/officeDocument/2006/relationships/image" Target="../media/image156.png"/><Relationship Id="rId26" Type="http://schemas.openxmlformats.org/officeDocument/2006/relationships/image" Target="../media/image164.png"/><Relationship Id="rId3" Type="http://schemas.openxmlformats.org/officeDocument/2006/relationships/image" Target="../media/image142.png"/><Relationship Id="rId21" Type="http://schemas.openxmlformats.org/officeDocument/2006/relationships/image" Target="../media/image159.png"/><Relationship Id="rId7" Type="http://schemas.openxmlformats.org/officeDocument/2006/relationships/image" Target="../media/image145.png"/><Relationship Id="rId12" Type="http://schemas.openxmlformats.org/officeDocument/2006/relationships/image" Target="../media/image150.png"/><Relationship Id="rId17" Type="http://schemas.openxmlformats.org/officeDocument/2006/relationships/image" Target="../media/image155.png"/><Relationship Id="rId25" Type="http://schemas.openxmlformats.org/officeDocument/2006/relationships/image" Target="../media/image163.png"/><Relationship Id="rId2" Type="http://schemas.openxmlformats.org/officeDocument/2006/relationships/notesSlide" Target="../notesSlides/notesSlide14.xml"/><Relationship Id="rId16" Type="http://schemas.openxmlformats.org/officeDocument/2006/relationships/image" Target="../media/image154.png"/><Relationship Id="rId20" Type="http://schemas.openxmlformats.org/officeDocument/2006/relationships/image" Target="../media/image158.png"/><Relationship Id="rId29" Type="http://schemas.openxmlformats.org/officeDocument/2006/relationships/image" Target="../media/image167.png"/><Relationship Id="rId1" Type="http://schemas.openxmlformats.org/officeDocument/2006/relationships/slideLayout" Target="../slideLayouts/slideLayout3.xml"/><Relationship Id="rId6" Type="http://schemas.openxmlformats.org/officeDocument/2006/relationships/image" Target="../media/image144.png"/><Relationship Id="rId11" Type="http://schemas.openxmlformats.org/officeDocument/2006/relationships/image" Target="../media/image149.png"/><Relationship Id="rId24" Type="http://schemas.openxmlformats.org/officeDocument/2006/relationships/image" Target="../media/image162.png"/><Relationship Id="rId5" Type="http://schemas.openxmlformats.org/officeDocument/2006/relationships/image" Target="../media/image127.png"/><Relationship Id="rId15" Type="http://schemas.openxmlformats.org/officeDocument/2006/relationships/image" Target="../media/image153.png"/><Relationship Id="rId23" Type="http://schemas.openxmlformats.org/officeDocument/2006/relationships/image" Target="../media/image161.png"/><Relationship Id="rId28" Type="http://schemas.openxmlformats.org/officeDocument/2006/relationships/image" Target="../media/image166.png"/><Relationship Id="rId10" Type="http://schemas.openxmlformats.org/officeDocument/2006/relationships/image" Target="../media/image148.png"/><Relationship Id="rId19" Type="http://schemas.openxmlformats.org/officeDocument/2006/relationships/image" Target="../media/image157.png"/><Relationship Id="rId4" Type="http://schemas.openxmlformats.org/officeDocument/2006/relationships/image" Target="../media/image143.png"/><Relationship Id="rId9" Type="http://schemas.openxmlformats.org/officeDocument/2006/relationships/image" Target="../media/image147.png"/><Relationship Id="rId14" Type="http://schemas.openxmlformats.org/officeDocument/2006/relationships/image" Target="../media/image152.png"/><Relationship Id="rId22" Type="http://schemas.openxmlformats.org/officeDocument/2006/relationships/image" Target="../media/image160.png"/><Relationship Id="rId27" Type="http://schemas.openxmlformats.org/officeDocument/2006/relationships/image" Target="../media/image165.png"/></Relationships>
</file>

<file path=ppt/slides/_rels/slide16.xml.rels><?xml version="1.0" encoding="UTF-8" standalone="yes"?>
<Relationships xmlns="http://schemas.openxmlformats.org/package/2006/relationships"><Relationship Id="rId13" Type="http://schemas.openxmlformats.org/officeDocument/2006/relationships/image" Target="../media/image178.png"/><Relationship Id="rId18" Type="http://schemas.openxmlformats.org/officeDocument/2006/relationships/image" Target="../media/image182.png"/><Relationship Id="rId26" Type="http://schemas.openxmlformats.org/officeDocument/2006/relationships/image" Target="../media/image190.png"/><Relationship Id="rId21" Type="http://schemas.openxmlformats.org/officeDocument/2006/relationships/image" Target="../media/image185.png"/><Relationship Id="rId34" Type="http://schemas.openxmlformats.org/officeDocument/2006/relationships/image" Target="../media/image196.png"/><Relationship Id="rId7" Type="http://schemas.openxmlformats.org/officeDocument/2006/relationships/image" Target="../media/image172.png"/><Relationship Id="rId12" Type="http://schemas.openxmlformats.org/officeDocument/2006/relationships/image" Target="../media/image177.png"/><Relationship Id="rId17" Type="http://schemas.openxmlformats.org/officeDocument/2006/relationships/image" Target="../media/image181.png"/><Relationship Id="rId25" Type="http://schemas.openxmlformats.org/officeDocument/2006/relationships/image" Target="../media/image189.png"/><Relationship Id="rId33" Type="http://schemas.openxmlformats.org/officeDocument/2006/relationships/image" Target="../media/image195.png"/><Relationship Id="rId38" Type="http://schemas.microsoft.com/office/2007/relationships/hdphoto" Target="../media/hdphoto1.wdp"/><Relationship Id="rId2" Type="http://schemas.openxmlformats.org/officeDocument/2006/relationships/notesSlide" Target="../notesSlides/notesSlide15.xml"/><Relationship Id="rId16" Type="http://schemas.openxmlformats.org/officeDocument/2006/relationships/image" Target="../media/image180.png"/><Relationship Id="rId20" Type="http://schemas.openxmlformats.org/officeDocument/2006/relationships/image" Target="../media/image184.png"/><Relationship Id="rId29" Type="http://schemas.openxmlformats.org/officeDocument/2006/relationships/image" Target="../media/image147.png"/><Relationship Id="rId1" Type="http://schemas.openxmlformats.org/officeDocument/2006/relationships/slideLayout" Target="../slideLayouts/slideLayout3.xml"/><Relationship Id="rId6" Type="http://schemas.openxmlformats.org/officeDocument/2006/relationships/image" Target="../media/image171.png"/><Relationship Id="rId11" Type="http://schemas.openxmlformats.org/officeDocument/2006/relationships/image" Target="../media/image176.png"/><Relationship Id="rId24" Type="http://schemas.openxmlformats.org/officeDocument/2006/relationships/image" Target="../media/image188.png"/><Relationship Id="rId32" Type="http://schemas.openxmlformats.org/officeDocument/2006/relationships/image" Target="../media/image194.png"/><Relationship Id="rId37" Type="http://schemas.openxmlformats.org/officeDocument/2006/relationships/image" Target="../media/image119.png"/><Relationship Id="rId5" Type="http://schemas.openxmlformats.org/officeDocument/2006/relationships/image" Target="../media/image170.png"/><Relationship Id="rId15" Type="http://schemas.openxmlformats.org/officeDocument/2006/relationships/image" Target="../media/image179.png"/><Relationship Id="rId23" Type="http://schemas.openxmlformats.org/officeDocument/2006/relationships/image" Target="../media/image187.png"/><Relationship Id="rId28" Type="http://schemas.openxmlformats.org/officeDocument/2006/relationships/image" Target="../media/image192.png"/><Relationship Id="rId36" Type="http://schemas.openxmlformats.org/officeDocument/2006/relationships/image" Target="../media/image198.png"/><Relationship Id="rId10" Type="http://schemas.openxmlformats.org/officeDocument/2006/relationships/image" Target="../media/image175.png"/><Relationship Id="rId19" Type="http://schemas.openxmlformats.org/officeDocument/2006/relationships/image" Target="../media/image183.png"/><Relationship Id="rId31" Type="http://schemas.openxmlformats.org/officeDocument/2006/relationships/image" Target="../media/image193.png"/><Relationship Id="rId4" Type="http://schemas.openxmlformats.org/officeDocument/2006/relationships/image" Target="../media/image169.png"/><Relationship Id="rId9" Type="http://schemas.openxmlformats.org/officeDocument/2006/relationships/image" Target="../media/image174.png"/><Relationship Id="rId14" Type="http://schemas.openxmlformats.org/officeDocument/2006/relationships/image" Target="../media/image83.png"/><Relationship Id="rId22" Type="http://schemas.openxmlformats.org/officeDocument/2006/relationships/image" Target="../media/image186.png"/><Relationship Id="rId27" Type="http://schemas.openxmlformats.org/officeDocument/2006/relationships/image" Target="../media/image191.png"/><Relationship Id="rId30" Type="http://schemas.openxmlformats.org/officeDocument/2006/relationships/image" Target="../media/image148.png"/><Relationship Id="rId35" Type="http://schemas.openxmlformats.org/officeDocument/2006/relationships/image" Target="../media/image197.png"/><Relationship Id="rId8" Type="http://schemas.openxmlformats.org/officeDocument/2006/relationships/image" Target="../media/image173.png"/><Relationship Id="rId3" Type="http://schemas.openxmlformats.org/officeDocument/2006/relationships/image" Target="../media/image16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8" Type="http://schemas.openxmlformats.org/officeDocument/2006/relationships/image" Target="../media/image192.png"/><Relationship Id="rId13" Type="http://schemas.openxmlformats.org/officeDocument/2006/relationships/image" Target="../media/image195.png"/><Relationship Id="rId18" Type="http://schemas.openxmlformats.org/officeDocument/2006/relationships/image" Target="../media/image201.png"/><Relationship Id="rId3" Type="http://schemas.openxmlformats.org/officeDocument/2006/relationships/image" Target="../media/image187.png"/><Relationship Id="rId7" Type="http://schemas.openxmlformats.org/officeDocument/2006/relationships/image" Target="../media/image191.png"/><Relationship Id="rId12" Type="http://schemas.openxmlformats.org/officeDocument/2006/relationships/image" Target="../media/image194.png"/><Relationship Id="rId17" Type="http://schemas.openxmlformats.org/officeDocument/2006/relationships/image" Target="../media/image200.png"/><Relationship Id="rId2" Type="http://schemas.openxmlformats.org/officeDocument/2006/relationships/notesSlide" Target="../notesSlides/notesSlide16.xml"/><Relationship Id="rId16" Type="http://schemas.openxmlformats.org/officeDocument/2006/relationships/image" Target="../media/image198.png"/><Relationship Id="rId1" Type="http://schemas.openxmlformats.org/officeDocument/2006/relationships/slideLayout" Target="../slideLayouts/slideLayout3.xml"/><Relationship Id="rId6" Type="http://schemas.openxmlformats.org/officeDocument/2006/relationships/image" Target="../media/image190.png"/><Relationship Id="rId11" Type="http://schemas.openxmlformats.org/officeDocument/2006/relationships/image" Target="../media/image193.png"/><Relationship Id="rId5" Type="http://schemas.openxmlformats.org/officeDocument/2006/relationships/image" Target="../media/image189.png"/><Relationship Id="rId15" Type="http://schemas.openxmlformats.org/officeDocument/2006/relationships/image" Target="../media/image197.png"/><Relationship Id="rId10" Type="http://schemas.openxmlformats.org/officeDocument/2006/relationships/image" Target="../media/image148.png"/><Relationship Id="rId19" Type="http://schemas.openxmlformats.org/officeDocument/2006/relationships/image" Target="../media/image202.png"/><Relationship Id="rId4" Type="http://schemas.openxmlformats.org/officeDocument/2006/relationships/image" Target="../media/image188.png"/><Relationship Id="rId9" Type="http://schemas.openxmlformats.org/officeDocument/2006/relationships/image" Target="../media/image147.png"/><Relationship Id="rId14" Type="http://schemas.openxmlformats.org/officeDocument/2006/relationships/image" Target="../media/image196.png"/></Relationships>
</file>

<file path=ppt/slides/_rels/slide19.xml.rels><?xml version="1.0" encoding="UTF-8" standalone="yes"?>
<Relationships xmlns="http://schemas.openxmlformats.org/package/2006/relationships"><Relationship Id="rId8" Type="http://schemas.openxmlformats.org/officeDocument/2006/relationships/image" Target="../media/image191.png"/><Relationship Id="rId13" Type="http://schemas.openxmlformats.org/officeDocument/2006/relationships/image" Target="../media/image194.png"/><Relationship Id="rId18" Type="http://schemas.openxmlformats.org/officeDocument/2006/relationships/image" Target="../media/image204.png"/><Relationship Id="rId3" Type="http://schemas.openxmlformats.org/officeDocument/2006/relationships/image" Target="../media/image203.png"/><Relationship Id="rId7" Type="http://schemas.openxmlformats.org/officeDocument/2006/relationships/image" Target="../media/image190.png"/><Relationship Id="rId12" Type="http://schemas.openxmlformats.org/officeDocument/2006/relationships/image" Target="../media/image193.png"/><Relationship Id="rId17" Type="http://schemas.openxmlformats.org/officeDocument/2006/relationships/image" Target="../media/image198.png"/><Relationship Id="rId2" Type="http://schemas.openxmlformats.org/officeDocument/2006/relationships/notesSlide" Target="../notesSlides/notesSlide17.xml"/><Relationship Id="rId16" Type="http://schemas.openxmlformats.org/officeDocument/2006/relationships/image" Target="../media/image197.png"/><Relationship Id="rId1" Type="http://schemas.openxmlformats.org/officeDocument/2006/relationships/slideLayout" Target="../slideLayouts/slideLayout3.xml"/><Relationship Id="rId6" Type="http://schemas.openxmlformats.org/officeDocument/2006/relationships/image" Target="../media/image189.png"/><Relationship Id="rId11" Type="http://schemas.openxmlformats.org/officeDocument/2006/relationships/image" Target="../media/image148.png"/><Relationship Id="rId5" Type="http://schemas.openxmlformats.org/officeDocument/2006/relationships/image" Target="../media/image188.png"/><Relationship Id="rId15" Type="http://schemas.openxmlformats.org/officeDocument/2006/relationships/image" Target="../media/image196.png"/><Relationship Id="rId10" Type="http://schemas.openxmlformats.org/officeDocument/2006/relationships/image" Target="../media/image147.png"/><Relationship Id="rId4" Type="http://schemas.openxmlformats.org/officeDocument/2006/relationships/image" Target="../media/image187.png"/><Relationship Id="rId9" Type="http://schemas.openxmlformats.org/officeDocument/2006/relationships/image" Target="../media/image192.png"/><Relationship Id="rId14" Type="http://schemas.openxmlformats.org/officeDocument/2006/relationships/image" Target="../media/image195.pn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144.png"/><Relationship Id="rId13" Type="http://schemas.openxmlformats.org/officeDocument/2006/relationships/image" Target="../media/image149.png"/><Relationship Id="rId18" Type="http://schemas.openxmlformats.org/officeDocument/2006/relationships/image" Target="../media/image154.png"/><Relationship Id="rId26" Type="http://schemas.openxmlformats.org/officeDocument/2006/relationships/image" Target="../media/image208.png"/><Relationship Id="rId3" Type="http://schemas.openxmlformats.org/officeDocument/2006/relationships/image" Target="../media/image205.png"/><Relationship Id="rId21" Type="http://schemas.openxmlformats.org/officeDocument/2006/relationships/image" Target="../media/image157.png"/><Relationship Id="rId7" Type="http://schemas.openxmlformats.org/officeDocument/2006/relationships/image" Target="../media/image127.png"/><Relationship Id="rId12" Type="http://schemas.openxmlformats.org/officeDocument/2006/relationships/image" Target="../media/image148.png"/><Relationship Id="rId17" Type="http://schemas.openxmlformats.org/officeDocument/2006/relationships/image" Target="../media/image153.png"/><Relationship Id="rId25" Type="http://schemas.openxmlformats.org/officeDocument/2006/relationships/image" Target="../media/image207.png"/><Relationship Id="rId2" Type="http://schemas.openxmlformats.org/officeDocument/2006/relationships/notesSlide" Target="../notesSlides/notesSlide18.xml"/><Relationship Id="rId16" Type="http://schemas.openxmlformats.org/officeDocument/2006/relationships/image" Target="../media/image152.png"/><Relationship Id="rId20" Type="http://schemas.openxmlformats.org/officeDocument/2006/relationships/image" Target="../media/image156.png"/><Relationship Id="rId1" Type="http://schemas.openxmlformats.org/officeDocument/2006/relationships/slideLayout" Target="../slideLayouts/slideLayout3.xml"/><Relationship Id="rId6" Type="http://schemas.openxmlformats.org/officeDocument/2006/relationships/image" Target="../media/image143.png"/><Relationship Id="rId11" Type="http://schemas.openxmlformats.org/officeDocument/2006/relationships/image" Target="../media/image147.png"/><Relationship Id="rId24" Type="http://schemas.openxmlformats.org/officeDocument/2006/relationships/image" Target="../media/image160.png"/><Relationship Id="rId5" Type="http://schemas.openxmlformats.org/officeDocument/2006/relationships/image" Target="../media/image142.png"/><Relationship Id="rId15" Type="http://schemas.openxmlformats.org/officeDocument/2006/relationships/image" Target="../media/image151.png"/><Relationship Id="rId23" Type="http://schemas.openxmlformats.org/officeDocument/2006/relationships/image" Target="../media/image159.png"/><Relationship Id="rId10" Type="http://schemas.openxmlformats.org/officeDocument/2006/relationships/image" Target="../media/image146.png"/><Relationship Id="rId19" Type="http://schemas.openxmlformats.org/officeDocument/2006/relationships/image" Target="../media/image155.png"/><Relationship Id="rId4" Type="http://schemas.openxmlformats.org/officeDocument/2006/relationships/image" Target="../media/image206.png"/><Relationship Id="rId9" Type="http://schemas.openxmlformats.org/officeDocument/2006/relationships/image" Target="../media/image145.png"/><Relationship Id="rId14" Type="http://schemas.openxmlformats.org/officeDocument/2006/relationships/image" Target="../media/image150.png"/><Relationship Id="rId22" Type="http://schemas.openxmlformats.org/officeDocument/2006/relationships/image" Target="../media/image158.png"/></Relationships>
</file>

<file path=ppt/slides/_rels/slide21.xml.rels><?xml version="1.0" encoding="UTF-8" standalone="yes"?>
<Relationships xmlns="http://schemas.openxmlformats.org/package/2006/relationships"><Relationship Id="rId8" Type="http://schemas.openxmlformats.org/officeDocument/2006/relationships/image" Target="../media/image144.png"/><Relationship Id="rId13" Type="http://schemas.openxmlformats.org/officeDocument/2006/relationships/image" Target="../media/image149.png"/><Relationship Id="rId18" Type="http://schemas.openxmlformats.org/officeDocument/2006/relationships/image" Target="../media/image154.png"/><Relationship Id="rId26" Type="http://schemas.openxmlformats.org/officeDocument/2006/relationships/image" Target="../media/image211.png"/><Relationship Id="rId3" Type="http://schemas.openxmlformats.org/officeDocument/2006/relationships/image" Target="../media/image209.png"/><Relationship Id="rId21" Type="http://schemas.openxmlformats.org/officeDocument/2006/relationships/image" Target="../media/image157.png"/><Relationship Id="rId7" Type="http://schemas.openxmlformats.org/officeDocument/2006/relationships/image" Target="../media/image127.png"/><Relationship Id="rId12" Type="http://schemas.openxmlformats.org/officeDocument/2006/relationships/image" Target="../media/image148.png"/><Relationship Id="rId17" Type="http://schemas.openxmlformats.org/officeDocument/2006/relationships/image" Target="../media/image153.png"/><Relationship Id="rId25" Type="http://schemas.openxmlformats.org/officeDocument/2006/relationships/image" Target="../media/image207.png"/><Relationship Id="rId2" Type="http://schemas.openxmlformats.org/officeDocument/2006/relationships/notesSlide" Target="../notesSlides/notesSlide19.xml"/><Relationship Id="rId16" Type="http://schemas.openxmlformats.org/officeDocument/2006/relationships/image" Target="../media/image152.png"/><Relationship Id="rId20" Type="http://schemas.openxmlformats.org/officeDocument/2006/relationships/image" Target="../media/image156.png"/><Relationship Id="rId1" Type="http://schemas.openxmlformats.org/officeDocument/2006/relationships/slideLayout" Target="../slideLayouts/slideLayout3.xml"/><Relationship Id="rId6" Type="http://schemas.openxmlformats.org/officeDocument/2006/relationships/image" Target="../media/image143.png"/><Relationship Id="rId11" Type="http://schemas.openxmlformats.org/officeDocument/2006/relationships/image" Target="../media/image147.png"/><Relationship Id="rId24" Type="http://schemas.openxmlformats.org/officeDocument/2006/relationships/image" Target="../media/image160.png"/><Relationship Id="rId5" Type="http://schemas.openxmlformats.org/officeDocument/2006/relationships/image" Target="../media/image142.png"/><Relationship Id="rId15" Type="http://schemas.openxmlformats.org/officeDocument/2006/relationships/image" Target="../media/image151.png"/><Relationship Id="rId23" Type="http://schemas.openxmlformats.org/officeDocument/2006/relationships/image" Target="../media/image159.png"/><Relationship Id="rId10" Type="http://schemas.openxmlformats.org/officeDocument/2006/relationships/image" Target="../media/image146.png"/><Relationship Id="rId19" Type="http://schemas.openxmlformats.org/officeDocument/2006/relationships/image" Target="../media/image155.png"/><Relationship Id="rId4" Type="http://schemas.openxmlformats.org/officeDocument/2006/relationships/image" Target="../media/image210.png"/><Relationship Id="rId9" Type="http://schemas.openxmlformats.org/officeDocument/2006/relationships/image" Target="../media/image145.png"/><Relationship Id="rId14" Type="http://schemas.openxmlformats.org/officeDocument/2006/relationships/image" Target="../media/image150.png"/><Relationship Id="rId22" Type="http://schemas.openxmlformats.org/officeDocument/2006/relationships/image" Target="../media/image158.png"/></Relationships>
</file>

<file path=ppt/slides/_rels/slide22.xml.rels><?xml version="1.0" encoding="UTF-8" standalone="yes"?>
<Relationships xmlns="http://schemas.openxmlformats.org/package/2006/relationships"><Relationship Id="rId3" Type="http://schemas.openxmlformats.org/officeDocument/2006/relationships/image" Target="../media/image213.png"/><Relationship Id="rId2" Type="http://schemas.openxmlformats.org/officeDocument/2006/relationships/image" Target="../media/image199.png"/><Relationship Id="rId1" Type="http://schemas.openxmlformats.org/officeDocument/2006/relationships/slideLayout" Target="../slideLayouts/slideLayout3.xml"/><Relationship Id="rId5" Type="http://schemas.openxmlformats.org/officeDocument/2006/relationships/image" Target="../media/image212.png"/><Relationship Id="rId4" Type="http://schemas.openxmlformats.org/officeDocument/2006/relationships/image" Target="../media/image214.png"/></Relationships>
</file>

<file path=ppt/slides/_rels/slide23.xml.rels><?xml version="1.0" encoding="UTF-8" standalone="yes"?>
<Relationships xmlns="http://schemas.openxmlformats.org/package/2006/relationships"><Relationship Id="rId3" Type="http://schemas.openxmlformats.org/officeDocument/2006/relationships/image" Target="../media/image216.pn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21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8" Type="http://schemas.openxmlformats.org/officeDocument/2006/relationships/oleObject" Target="../embeddings/oleObject3.bin"/><Relationship Id="rId13" Type="http://schemas.openxmlformats.org/officeDocument/2006/relationships/image" Target="../media/image16.png"/><Relationship Id="rId18" Type="http://schemas.openxmlformats.org/officeDocument/2006/relationships/oleObject" Target="../embeddings/oleObject8.bin"/><Relationship Id="rId26" Type="http://schemas.openxmlformats.org/officeDocument/2006/relationships/image" Target="../media/image25.png"/><Relationship Id="rId3" Type="http://schemas.openxmlformats.org/officeDocument/2006/relationships/notesSlide" Target="../notesSlides/notesSlide21.xml"/><Relationship Id="rId21" Type="http://schemas.openxmlformats.org/officeDocument/2006/relationships/image" Target="../media/image20.png"/><Relationship Id="rId7" Type="http://schemas.openxmlformats.org/officeDocument/2006/relationships/image" Target="../media/image13.png"/><Relationship Id="rId12" Type="http://schemas.openxmlformats.org/officeDocument/2006/relationships/oleObject" Target="../embeddings/oleObject5.bin"/><Relationship Id="rId17" Type="http://schemas.openxmlformats.org/officeDocument/2006/relationships/image" Target="../media/image18.png"/><Relationship Id="rId25" Type="http://schemas.openxmlformats.org/officeDocument/2006/relationships/image" Target="../media/image24.png"/><Relationship Id="rId2" Type="http://schemas.openxmlformats.org/officeDocument/2006/relationships/slideLayout" Target="../slideLayouts/slideLayout3.xml"/><Relationship Id="rId16" Type="http://schemas.openxmlformats.org/officeDocument/2006/relationships/oleObject" Target="../embeddings/oleObject7.bin"/><Relationship Id="rId20" Type="http://schemas.openxmlformats.org/officeDocument/2006/relationships/oleObject" Target="../embeddings/oleObject9.bin"/><Relationship Id="rId29" Type="http://schemas.openxmlformats.org/officeDocument/2006/relationships/image" Target="../media/image28.png"/><Relationship Id="rId1" Type="http://schemas.openxmlformats.org/officeDocument/2006/relationships/vmlDrawing" Target="../drawings/vmlDrawing2.vml"/><Relationship Id="rId6" Type="http://schemas.openxmlformats.org/officeDocument/2006/relationships/oleObject" Target="../embeddings/oleObject2.bin"/><Relationship Id="rId11" Type="http://schemas.openxmlformats.org/officeDocument/2006/relationships/image" Target="../media/image15.png"/><Relationship Id="rId24" Type="http://schemas.openxmlformats.org/officeDocument/2006/relationships/image" Target="../media/image23.png"/><Relationship Id="rId5" Type="http://schemas.openxmlformats.org/officeDocument/2006/relationships/image" Target="../media/image12.png"/><Relationship Id="rId15" Type="http://schemas.openxmlformats.org/officeDocument/2006/relationships/image" Target="../media/image17.png"/><Relationship Id="rId23" Type="http://schemas.openxmlformats.org/officeDocument/2006/relationships/image" Target="../media/image22.png"/><Relationship Id="rId28" Type="http://schemas.openxmlformats.org/officeDocument/2006/relationships/image" Target="../media/image27.png"/><Relationship Id="rId10" Type="http://schemas.openxmlformats.org/officeDocument/2006/relationships/oleObject" Target="../embeddings/oleObject4.bin"/><Relationship Id="rId19" Type="http://schemas.openxmlformats.org/officeDocument/2006/relationships/image" Target="../media/image19.png"/><Relationship Id="rId4" Type="http://schemas.openxmlformats.org/officeDocument/2006/relationships/oleObject" Target="../embeddings/oleObject1.bin"/><Relationship Id="rId9" Type="http://schemas.openxmlformats.org/officeDocument/2006/relationships/image" Target="../media/image14.png"/><Relationship Id="rId14" Type="http://schemas.openxmlformats.org/officeDocument/2006/relationships/oleObject" Target="../embeddings/oleObject6.bin"/><Relationship Id="rId22" Type="http://schemas.openxmlformats.org/officeDocument/2006/relationships/image" Target="../media/image2110.png"/><Relationship Id="rId27" Type="http://schemas.openxmlformats.org/officeDocument/2006/relationships/image" Target="../media/image26.png"/><Relationship Id="rId30" Type="http://schemas.openxmlformats.org/officeDocument/2006/relationships/image" Target="../media/image218.png"/></Relationships>
</file>

<file path=ppt/slides/_rels/slide26.xml.rels><?xml version="1.0" encoding="UTF-8" standalone="yes"?>
<Relationships xmlns="http://schemas.openxmlformats.org/package/2006/relationships"><Relationship Id="rId8" Type="http://schemas.openxmlformats.org/officeDocument/2006/relationships/image" Target="../media/image223.png"/><Relationship Id="rId3" Type="http://schemas.openxmlformats.org/officeDocument/2006/relationships/image" Target="../media/image2180.png"/><Relationship Id="rId7" Type="http://schemas.openxmlformats.org/officeDocument/2006/relationships/image" Target="../media/image222.png"/><Relationship Id="rId12" Type="http://schemas.openxmlformats.org/officeDocument/2006/relationships/image" Target="../media/image227.png"/><Relationship Id="rId2" Type="http://schemas.openxmlformats.org/officeDocument/2006/relationships/notesSlide" Target="../notesSlides/notesSlide22.xml"/><Relationship Id="rId1" Type="http://schemas.openxmlformats.org/officeDocument/2006/relationships/slideLayout" Target="../slideLayouts/slideLayout3.xml"/><Relationship Id="rId6" Type="http://schemas.openxmlformats.org/officeDocument/2006/relationships/image" Target="../media/image221.png"/><Relationship Id="rId11" Type="http://schemas.openxmlformats.org/officeDocument/2006/relationships/image" Target="../media/image226.png"/><Relationship Id="rId5" Type="http://schemas.openxmlformats.org/officeDocument/2006/relationships/image" Target="../media/image220.png"/><Relationship Id="rId10" Type="http://schemas.openxmlformats.org/officeDocument/2006/relationships/image" Target="../media/image225.png"/><Relationship Id="rId4" Type="http://schemas.openxmlformats.org/officeDocument/2006/relationships/image" Target="../media/image219.png"/><Relationship Id="rId9" Type="http://schemas.openxmlformats.org/officeDocument/2006/relationships/image" Target="../media/image224.png"/></Relationships>
</file>

<file path=ppt/slides/_rels/slide27.xml.rels><?xml version="1.0" encoding="UTF-8" standalone="yes"?>
<Relationships xmlns="http://schemas.openxmlformats.org/package/2006/relationships"><Relationship Id="rId3" Type="http://schemas.openxmlformats.org/officeDocument/2006/relationships/image" Target="../media/image228.png"/><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image" Target="../media/image229.png"/></Relationships>
</file>

<file path=ppt/slides/_rels/slide28.xml.rels><?xml version="1.0" encoding="UTF-8" standalone="yes"?>
<Relationships xmlns="http://schemas.openxmlformats.org/package/2006/relationships"><Relationship Id="rId3" Type="http://schemas.openxmlformats.org/officeDocument/2006/relationships/image" Target="../media/image230.png"/><Relationship Id="rId2" Type="http://schemas.openxmlformats.org/officeDocument/2006/relationships/notesSlide" Target="../notesSlides/notesSlide24.xml"/><Relationship Id="rId1" Type="http://schemas.openxmlformats.org/officeDocument/2006/relationships/slideLayout" Target="../slideLayouts/slideLayout3.xml"/><Relationship Id="rId4" Type="http://schemas.openxmlformats.org/officeDocument/2006/relationships/image" Target="../media/image231.png"/></Relationships>
</file>

<file path=ppt/slides/_rels/slide29.xml.rels><?xml version="1.0" encoding="UTF-8" standalone="yes"?>
<Relationships xmlns="http://schemas.openxmlformats.org/package/2006/relationships"><Relationship Id="rId8" Type="http://schemas.openxmlformats.org/officeDocument/2006/relationships/image" Target="../media/image106.png"/><Relationship Id="rId13" Type="http://schemas.openxmlformats.org/officeDocument/2006/relationships/image" Target="../media/image111.png"/><Relationship Id="rId18" Type="http://schemas.openxmlformats.org/officeDocument/2006/relationships/image" Target="../media/image235.png"/><Relationship Id="rId3" Type="http://schemas.openxmlformats.org/officeDocument/2006/relationships/image" Target="../media/image232.png"/><Relationship Id="rId21" Type="http://schemas.openxmlformats.org/officeDocument/2006/relationships/image" Target="../media/image237.png"/><Relationship Id="rId7" Type="http://schemas.openxmlformats.org/officeDocument/2006/relationships/image" Target="../media/image105.png"/><Relationship Id="rId12" Type="http://schemas.openxmlformats.org/officeDocument/2006/relationships/image" Target="../media/image110.png"/><Relationship Id="rId17" Type="http://schemas.openxmlformats.org/officeDocument/2006/relationships/image" Target="../media/image115.png"/><Relationship Id="rId2" Type="http://schemas.openxmlformats.org/officeDocument/2006/relationships/notesSlide" Target="../notesSlides/notesSlide25.xml"/><Relationship Id="rId16" Type="http://schemas.openxmlformats.org/officeDocument/2006/relationships/image" Target="../media/image114.png"/><Relationship Id="rId20" Type="http://schemas.openxmlformats.org/officeDocument/2006/relationships/image" Target="../media/image236.png"/><Relationship Id="rId1" Type="http://schemas.openxmlformats.org/officeDocument/2006/relationships/slideLayout" Target="../slideLayouts/slideLayout3.xml"/><Relationship Id="rId6" Type="http://schemas.openxmlformats.org/officeDocument/2006/relationships/image" Target="../media/image104.png"/><Relationship Id="rId11" Type="http://schemas.openxmlformats.org/officeDocument/2006/relationships/image" Target="../media/image109.png"/><Relationship Id="rId5" Type="http://schemas.openxmlformats.org/officeDocument/2006/relationships/image" Target="../media/image234.png"/><Relationship Id="rId15" Type="http://schemas.openxmlformats.org/officeDocument/2006/relationships/image" Target="../media/image113.png"/><Relationship Id="rId10" Type="http://schemas.openxmlformats.org/officeDocument/2006/relationships/image" Target="../media/image108.png"/><Relationship Id="rId19" Type="http://schemas.openxmlformats.org/officeDocument/2006/relationships/image" Target="../media/image1170.png"/><Relationship Id="rId4" Type="http://schemas.openxmlformats.org/officeDocument/2006/relationships/image" Target="../media/image233.png"/><Relationship Id="rId9" Type="http://schemas.openxmlformats.org/officeDocument/2006/relationships/image" Target="../media/image107.png"/><Relationship Id="rId14" Type="http://schemas.openxmlformats.org/officeDocument/2006/relationships/image" Target="../media/image11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8" Type="http://schemas.openxmlformats.org/officeDocument/2006/relationships/image" Target="../media/image106.png"/><Relationship Id="rId13" Type="http://schemas.openxmlformats.org/officeDocument/2006/relationships/image" Target="../media/image111.png"/><Relationship Id="rId18" Type="http://schemas.openxmlformats.org/officeDocument/2006/relationships/image" Target="../media/image235.png"/><Relationship Id="rId3" Type="http://schemas.openxmlformats.org/officeDocument/2006/relationships/image" Target="../media/image232.png"/><Relationship Id="rId21" Type="http://schemas.openxmlformats.org/officeDocument/2006/relationships/image" Target="../media/image239.png"/><Relationship Id="rId7" Type="http://schemas.openxmlformats.org/officeDocument/2006/relationships/image" Target="../media/image105.png"/><Relationship Id="rId12" Type="http://schemas.openxmlformats.org/officeDocument/2006/relationships/image" Target="../media/image110.png"/><Relationship Id="rId17" Type="http://schemas.openxmlformats.org/officeDocument/2006/relationships/image" Target="../media/image115.png"/><Relationship Id="rId2" Type="http://schemas.openxmlformats.org/officeDocument/2006/relationships/notesSlide" Target="../notesSlides/notesSlide26.xml"/><Relationship Id="rId16" Type="http://schemas.openxmlformats.org/officeDocument/2006/relationships/image" Target="../media/image114.png"/><Relationship Id="rId20" Type="http://schemas.openxmlformats.org/officeDocument/2006/relationships/image" Target="../media/image238.png"/><Relationship Id="rId1" Type="http://schemas.openxmlformats.org/officeDocument/2006/relationships/slideLayout" Target="../slideLayouts/slideLayout3.xml"/><Relationship Id="rId6" Type="http://schemas.openxmlformats.org/officeDocument/2006/relationships/image" Target="../media/image104.png"/><Relationship Id="rId11" Type="http://schemas.openxmlformats.org/officeDocument/2006/relationships/image" Target="../media/image109.png"/><Relationship Id="rId5" Type="http://schemas.openxmlformats.org/officeDocument/2006/relationships/image" Target="../media/image234.png"/><Relationship Id="rId15" Type="http://schemas.openxmlformats.org/officeDocument/2006/relationships/image" Target="../media/image113.png"/><Relationship Id="rId10" Type="http://schemas.openxmlformats.org/officeDocument/2006/relationships/image" Target="../media/image108.png"/><Relationship Id="rId19" Type="http://schemas.openxmlformats.org/officeDocument/2006/relationships/image" Target="../media/image1170.png"/><Relationship Id="rId4" Type="http://schemas.openxmlformats.org/officeDocument/2006/relationships/image" Target="../media/image233.png"/><Relationship Id="rId9" Type="http://schemas.openxmlformats.org/officeDocument/2006/relationships/image" Target="../media/image107.png"/><Relationship Id="rId14" Type="http://schemas.openxmlformats.org/officeDocument/2006/relationships/image" Target="../media/image112.png"/></Relationships>
</file>

<file path=ppt/slides/_rels/slide31.xml.rels><?xml version="1.0" encoding="UTF-8" standalone="yes"?>
<Relationships xmlns="http://schemas.openxmlformats.org/package/2006/relationships"><Relationship Id="rId8" Type="http://schemas.openxmlformats.org/officeDocument/2006/relationships/image" Target="../media/image106.png"/><Relationship Id="rId13" Type="http://schemas.openxmlformats.org/officeDocument/2006/relationships/image" Target="../media/image111.png"/><Relationship Id="rId18" Type="http://schemas.openxmlformats.org/officeDocument/2006/relationships/image" Target="../media/image235.png"/><Relationship Id="rId3" Type="http://schemas.openxmlformats.org/officeDocument/2006/relationships/image" Target="../media/image232.png"/><Relationship Id="rId21" Type="http://schemas.openxmlformats.org/officeDocument/2006/relationships/image" Target="../media/image240.png"/><Relationship Id="rId7" Type="http://schemas.openxmlformats.org/officeDocument/2006/relationships/image" Target="../media/image105.png"/><Relationship Id="rId12" Type="http://schemas.openxmlformats.org/officeDocument/2006/relationships/image" Target="../media/image110.png"/><Relationship Id="rId17" Type="http://schemas.openxmlformats.org/officeDocument/2006/relationships/image" Target="../media/image115.png"/><Relationship Id="rId2" Type="http://schemas.openxmlformats.org/officeDocument/2006/relationships/notesSlide" Target="../notesSlides/notesSlide27.xml"/><Relationship Id="rId16" Type="http://schemas.openxmlformats.org/officeDocument/2006/relationships/image" Target="../media/image114.png"/><Relationship Id="rId20" Type="http://schemas.openxmlformats.org/officeDocument/2006/relationships/image" Target="../media/image2390.png"/><Relationship Id="rId1" Type="http://schemas.openxmlformats.org/officeDocument/2006/relationships/slideLayout" Target="../slideLayouts/slideLayout3.xml"/><Relationship Id="rId6" Type="http://schemas.openxmlformats.org/officeDocument/2006/relationships/image" Target="../media/image104.png"/><Relationship Id="rId11" Type="http://schemas.openxmlformats.org/officeDocument/2006/relationships/image" Target="../media/image109.png"/><Relationship Id="rId5" Type="http://schemas.openxmlformats.org/officeDocument/2006/relationships/image" Target="../media/image234.png"/><Relationship Id="rId15" Type="http://schemas.openxmlformats.org/officeDocument/2006/relationships/image" Target="../media/image113.png"/><Relationship Id="rId10" Type="http://schemas.openxmlformats.org/officeDocument/2006/relationships/image" Target="../media/image108.png"/><Relationship Id="rId19" Type="http://schemas.openxmlformats.org/officeDocument/2006/relationships/image" Target="../media/image1170.png"/><Relationship Id="rId4" Type="http://schemas.openxmlformats.org/officeDocument/2006/relationships/image" Target="../media/image233.png"/><Relationship Id="rId9" Type="http://schemas.openxmlformats.org/officeDocument/2006/relationships/image" Target="../media/image107.png"/><Relationship Id="rId14" Type="http://schemas.openxmlformats.org/officeDocument/2006/relationships/image" Target="../media/image112.png"/></Relationships>
</file>

<file path=ppt/slides/_rels/slide32.xml.rels><?xml version="1.0" encoding="UTF-8" standalone="yes"?>
<Relationships xmlns="http://schemas.openxmlformats.org/package/2006/relationships"><Relationship Id="rId3" Type="http://schemas.openxmlformats.org/officeDocument/2006/relationships/image" Target="../media/image241.png"/><Relationship Id="rId7" Type="http://schemas.openxmlformats.org/officeDocument/2006/relationships/image" Target="../media/image245.png"/><Relationship Id="rId2" Type="http://schemas.openxmlformats.org/officeDocument/2006/relationships/notesSlide" Target="../notesSlides/notesSlide28.xml"/><Relationship Id="rId1" Type="http://schemas.openxmlformats.org/officeDocument/2006/relationships/slideLayout" Target="../slideLayouts/slideLayout3.xml"/><Relationship Id="rId6" Type="http://schemas.openxmlformats.org/officeDocument/2006/relationships/image" Target="../media/image244.png"/><Relationship Id="rId5" Type="http://schemas.openxmlformats.org/officeDocument/2006/relationships/image" Target="../media/image243.png"/><Relationship Id="rId4" Type="http://schemas.openxmlformats.org/officeDocument/2006/relationships/image" Target="../media/image242.png"/></Relationships>
</file>

<file path=ppt/slides/_rels/slide33.xml.rels><?xml version="1.0" encoding="UTF-8" standalone="yes"?>
<Relationships xmlns="http://schemas.openxmlformats.org/package/2006/relationships"><Relationship Id="rId3" Type="http://schemas.openxmlformats.org/officeDocument/2006/relationships/image" Target="../media/image217.png"/><Relationship Id="rId2" Type="http://schemas.openxmlformats.org/officeDocument/2006/relationships/notesSlide" Target="../notesSlides/notesSlide29.xml"/><Relationship Id="rId1" Type="http://schemas.openxmlformats.org/officeDocument/2006/relationships/slideLayout" Target="../slideLayouts/slideLayout3.xml"/><Relationship Id="rId4" Type="http://schemas.openxmlformats.org/officeDocument/2006/relationships/image" Target="../media/image246.png"/></Relationships>
</file>

<file path=ppt/slides/_rels/slide34.xml.rels><?xml version="1.0" encoding="UTF-8" standalone="yes"?>
<Relationships xmlns="http://schemas.openxmlformats.org/package/2006/relationships"><Relationship Id="rId8" Type="http://schemas.openxmlformats.org/officeDocument/2006/relationships/image" Target="../media/image106.png"/><Relationship Id="rId13" Type="http://schemas.openxmlformats.org/officeDocument/2006/relationships/image" Target="../media/image251.png"/><Relationship Id="rId18" Type="http://schemas.openxmlformats.org/officeDocument/2006/relationships/image" Target="../media/image255.png"/><Relationship Id="rId26" Type="http://schemas.openxmlformats.org/officeDocument/2006/relationships/image" Target="../media/image263.png"/><Relationship Id="rId3" Type="http://schemas.openxmlformats.org/officeDocument/2006/relationships/image" Target="../media/image248.png"/><Relationship Id="rId21" Type="http://schemas.openxmlformats.org/officeDocument/2006/relationships/image" Target="../media/image258.png"/><Relationship Id="rId7" Type="http://schemas.openxmlformats.org/officeDocument/2006/relationships/image" Target="../media/image105.png"/><Relationship Id="rId12" Type="http://schemas.openxmlformats.org/officeDocument/2006/relationships/image" Target="../media/image110.png"/><Relationship Id="rId17" Type="http://schemas.openxmlformats.org/officeDocument/2006/relationships/image" Target="../media/image254.png"/><Relationship Id="rId25" Type="http://schemas.openxmlformats.org/officeDocument/2006/relationships/image" Target="../media/image262.png"/><Relationship Id="rId2" Type="http://schemas.openxmlformats.org/officeDocument/2006/relationships/notesSlide" Target="../notesSlides/notesSlide30.xml"/><Relationship Id="rId16" Type="http://schemas.openxmlformats.org/officeDocument/2006/relationships/image" Target="../media/image253.png"/><Relationship Id="rId20" Type="http://schemas.openxmlformats.org/officeDocument/2006/relationships/image" Target="../media/image257.png"/><Relationship Id="rId1" Type="http://schemas.openxmlformats.org/officeDocument/2006/relationships/slideLayout" Target="../slideLayouts/slideLayout3.xml"/><Relationship Id="rId6" Type="http://schemas.openxmlformats.org/officeDocument/2006/relationships/image" Target="../media/image104.png"/><Relationship Id="rId11" Type="http://schemas.openxmlformats.org/officeDocument/2006/relationships/image" Target="../media/image109.png"/><Relationship Id="rId24" Type="http://schemas.openxmlformats.org/officeDocument/2006/relationships/image" Target="../media/image261.png"/><Relationship Id="rId5" Type="http://schemas.openxmlformats.org/officeDocument/2006/relationships/image" Target="../media/image250.png"/><Relationship Id="rId15" Type="http://schemas.openxmlformats.org/officeDocument/2006/relationships/image" Target="../media/image150.png"/><Relationship Id="rId23" Type="http://schemas.openxmlformats.org/officeDocument/2006/relationships/image" Target="../media/image260.png"/><Relationship Id="rId10" Type="http://schemas.openxmlformats.org/officeDocument/2006/relationships/image" Target="../media/image108.png"/><Relationship Id="rId19" Type="http://schemas.openxmlformats.org/officeDocument/2006/relationships/image" Target="../media/image256.png"/><Relationship Id="rId4" Type="http://schemas.openxmlformats.org/officeDocument/2006/relationships/image" Target="../media/image249.png"/><Relationship Id="rId9" Type="http://schemas.openxmlformats.org/officeDocument/2006/relationships/image" Target="../media/image107.png"/><Relationship Id="rId14" Type="http://schemas.openxmlformats.org/officeDocument/2006/relationships/image" Target="../media/image252.png"/><Relationship Id="rId22" Type="http://schemas.openxmlformats.org/officeDocument/2006/relationships/image" Target="../media/image259.png"/><Relationship Id="rId27" Type="http://schemas.openxmlformats.org/officeDocument/2006/relationships/image" Target="../media/image264.png"/></Relationships>
</file>

<file path=ppt/slides/_rels/slide35.xml.rels><?xml version="1.0" encoding="UTF-8" standalone="yes"?>
<Relationships xmlns="http://schemas.openxmlformats.org/package/2006/relationships"><Relationship Id="rId8" Type="http://schemas.openxmlformats.org/officeDocument/2006/relationships/image" Target="../media/image270.png"/><Relationship Id="rId13" Type="http://schemas.openxmlformats.org/officeDocument/2006/relationships/image" Target="../media/image275.png"/><Relationship Id="rId3" Type="http://schemas.openxmlformats.org/officeDocument/2006/relationships/image" Target="../media/image265.png"/><Relationship Id="rId7" Type="http://schemas.openxmlformats.org/officeDocument/2006/relationships/image" Target="../media/image269.png"/><Relationship Id="rId12" Type="http://schemas.openxmlformats.org/officeDocument/2006/relationships/image" Target="../media/image274.png"/><Relationship Id="rId2" Type="http://schemas.openxmlformats.org/officeDocument/2006/relationships/notesSlide" Target="../notesSlides/notesSlide31.xml"/><Relationship Id="rId16" Type="http://schemas.openxmlformats.org/officeDocument/2006/relationships/image" Target="../media/image278.png"/><Relationship Id="rId1" Type="http://schemas.openxmlformats.org/officeDocument/2006/relationships/slideLayout" Target="../slideLayouts/slideLayout3.xml"/><Relationship Id="rId6" Type="http://schemas.openxmlformats.org/officeDocument/2006/relationships/image" Target="../media/image268.png"/><Relationship Id="rId11" Type="http://schemas.openxmlformats.org/officeDocument/2006/relationships/image" Target="../media/image273.png"/><Relationship Id="rId5" Type="http://schemas.openxmlformats.org/officeDocument/2006/relationships/image" Target="../media/image267.png"/><Relationship Id="rId15" Type="http://schemas.openxmlformats.org/officeDocument/2006/relationships/image" Target="../media/image277.png"/><Relationship Id="rId10" Type="http://schemas.openxmlformats.org/officeDocument/2006/relationships/image" Target="../media/image272.png"/><Relationship Id="rId4" Type="http://schemas.openxmlformats.org/officeDocument/2006/relationships/image" Target="../media/image266.png"/><Relationship Id="rId9" Type="http://schemas.openxmlformats.org/officeDocument/2006/relationships/image" Target="../media/image271.png"/><Relationship Id="rId14" Type="http://schemas.openxmlformats.org/officeDocument/2006/relationships/image" Target="../media/image276.png"/></Relationships>
</file>

<file path=ppt/slides/_rels/slide36.xml.rels><?xml version="1.0" encoding="UTF-8" standalone="yes"?>
<Relationships xmlns="http://schemas.openxmlformats.org/package/2006/relationships"><Relationship Id="rId8" Type="http://schemas.openxmlformats.org/officeDocument/2006/relationships/image" Target="../media/image283.png"/><Relationship Id="rId13" Type="http://schemas.openxmlformats.org/officeDocument/2006/relationships/image" Target="../media/image287.png"/><Relationship Id="rId18" Type="http://schemas.openxmlformats.org/officeDocument/2006/relationships/image" Target="../media/image292.png"/><Relationship Id="rId3" Type="http://schemas.openxmlformats.org/officeDocument/2006/relationships/image" Target="../media/image265.png"/><Relationship Id="rId21" Type="http://schemas.openxmlformats.org/officeDocument/2006/relationships/image" Target="../media/image295.png"/><Relationship Id="rId7" Type="http://schemas.openxmlformats.org/officeDocument/2006/relationships/image" Target="../media/image282.png"/><Relationship Id="rId12" Type="http://schemas.openxmlformats.org/officeDocument/2006/relationships/image" Target="../media/image286.png"/><Relationship Id="rId17" Type="http://schemas.openxmlformats.org/officeDocument/2006/relationships/image" Target="../media/image291.png"/><Relationship Id="rId2" Type="http://schemas.openxmlformats.org/officeDocument/2006/relationships/notesSlide" Target="../notesSlides/notesSlide32.xml"/><Relationship Id="rId16" Type="http://schemas.openxmlformats.org/officeDocument/2006/relationships/image" Target="../media/image290.png"/><Relationship Id="rId20" Type="http://schemas.openxmlformats.org/officeDocument/2006/relationships/image" Target="../media/image294.png"/><Relationship Id="rId1" Type="http://schemas.openxmlformats.org/officeDocument/2006/relationships/slideLayout" Target="../slideLayouts/slideLayout3.xml"/><Relationship Id="rId6" Type="http://schemas.openxmlformats.org/officeDocument/2006/relationships/image" Target="../media/image281.png"/><Relationship Id="rId11" Type="http://schemas.openxmlformats.org/officeDocument/2006/relationships/image" Target="../media/image285.png"/><Relationship Id="rId5" Type="http://schemas.openxmlformats.org/officeDocument/2006/relationships/image" Target="../media/image280.png"/><Relationship Id="rId15" Type="http://schemas.openxmlformats.org/officeDocument/2006/relationships/image" Target="../media/image289.png"/><Relationship Id="rId10" Type="http://schemas.openxmlformats.org/officeDocument/2006/relationships/image" Target="../media/image284.png"/><Relationship Id="rId19" Type="http://schemas.openxmlformats.org/officeDocument/2006/relationships/image" Target="../media/image293.png"/><Relationship Id="rId4" Type="http://schemas.openxmlformats.org/officeDocument/2006/relationships/image" Target="../media/image279.png"/><Relationship Id="rId9" Type="http://schemas.openxmlformats.org/officeDocument/2006/relationships/image" Target="../media/image266.png"/><Relationship Id="rId14" Type="http://schemas.openxmlformats.org/officeDocument/2006/relationships/image" Target="../media/image288.png"/></Relationships>
</file>

<file path=ppt/slides/_rels/slide37.xml.rels><?xml version="1.0" encoding="UTF-8" standalone="yes"?>
<Relationships xmlns="http://schemas.openxmlformats.org/package/2006/relationships"><Relationship Id="rId3" Type="http://schemas.openxmlformats.org/officeDocument/2006/relationships/image" Target="../media/image296.png"/><Relationship Id="rId7" Type="http://schemas.openxmlformats.org/officeDocument/2006/relationships/image" Target="../media/image300.png"/><Relationship Id="rId2" Type="http://schemas.openxmlformats.org/officeDocument/2006/relationships/notesSlide" Target="../notesSlides/notesSlide33.xml"/><Relationship Id="rId1" Type="http://schemas.openxmlformats.org/officeDocument/2006/relationships/slideLayout" Target="../slideLayouts/slideLayout3.xml"/><Relationship Id="rId6" Type="http://schemas.openxmlformats.org/officeDocument/2006/relationships/image" Target="../media/image299.png"/><Relationship Id="rId5" Type="http://schemas.openxmlformats.org/officeDocument/2006/relationships/image" Target="../media/image298.png"/><Relationship Id="rId4" Type="http://schemas.openxmlformats.org/officeDocument/2006/relationships/image" Target="../media/image297.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247.emf"/><Relationship Id="rId2" Type="http://schemas.openxmlformats.org/officeDocument/2006/relationships/notesSlide" Target="../notesSlides/notesSlide34.xml"/><Relationship Id="rId1" Type="http://schemas.openxmlformats.org/officeDocument/2006/relationships/slideLayout" Target="../slideLayouts/slideLayout3.xml"/><Relationship Id="rId5" Type="http://schemas.openxmlformats.org/officeDocument/2006/relationships/image" Target="../media/image301.png"/><Relationship Id="rId4" Type="http://schemas.openxmlformats.org/officeDocument/2006/relationships/image" Target="../media/image248.emf"/></Relationships>
</file>

<file path=ppt/slides/_rels/slide4.xml.rels><?xml version="1.0" encoding="UTF-8" standalone="yes"?>
<Relationships xmlns="http://schemas.openxmlformats.org/package/2006/relationships"><Relationship Id="rId8" Type="http://schemas.openxmlformats.org/officeDocument/2006/relationships/oleObject" Target="../embeddings/oleObject3.bin"/><Relationship Id="rId13" Type="http://schemas.openxmlformats.org/officeDocument/2006/relationships/image" Target="../media/image16.png"/><Relationship Id="rId18" Type="http://schemas.openxmlformats.org/officeDocument/2006/relationships/oleObject" Target="../embeddings/oleObject8.bin"/><Relationship Id="rId26" Type="http://schemas.openxmlformats.org/officeDocument/2006/relationships/image" Target="../media/image25.png"/><Relationship Id="rId3" Type="http://schemas.openxmlformats.org/officeDocument/2006/relationships/notesSlide" Target="../notesSlides/notesSlide3.xml"/><Relationship Id="rId21" Type="http://schemas.openxmlformats.org/officeDocument/2006/relationships/image" Target="../media/image20.png"/><Relationship Id="rId7" Type="http://schemas.openxmlformats.org/officeDocument/2006/relationships/image" Target="../media/image13.png"/><Relationship Id="rId12" Type="http://schemas.openxmlformats.org/officeDocument/2006/relationships/oleObject" Target="../embeddings/oleObject5.bin"/><Relationship Id="rId17" Type="http://schemas.openxmlformats.org/officeDocument/2006/relationships/image" Target="../media/image18.png"/><Relationship Id="rId25" Type="http://schemas.openxmlformats.org/officeDocument/2006/relationships/image" Target="../media/image24.png"/><Relationship Id="rId2" Type="http://schemas.openxmlformats.org/officeDocument/2006/relationships/slideLayout" Target="../slideLayouts/slideLayout3.xml"/><Relationship Id="rId16" Type="http://schemas.openxmlformats.org/officeDocument/2006/relationships/oleObject" Target="../embeddings/oleObject7.bin"/><Relationship Id="rId20" Type="http://schemas.openxmlformats.org/officeDocument/2006/relationships/oleObject" Target="../embeddings/oleObject9.bin"/><Relationship Id="rId29" Type="http://schemas.openxmlformats.org/officeDocument/2006/relationships/image" Target="../media/image28.png"/><Relationship Id="rId1" Type="http://schemas.openxmlformats.org/officeDocument/2006/relationships/vmlDrawing" Target="../drawings/vmlDrawing1.vml"/><Relationship Id="rId6" Type="http://schemas.openxmlformats.org/officeDocument/2006/relationships/oleObject" Target="../embeddings/oleObject2.bin"/><Relationship Id="rId11" Type="http://schemas.openxmlformats.org/officeDocument/2006/relationships/image" Target="../media/image15.png"/><Relationship Id="rId24" Type="http://schemas.openxmlformats.org/officeDocument/2006/relationships/image" Target="../media/image23.png"/><Relationship Id="rId5" Type="http://schemas.openxmlformats.org/officeDocument/2006/relationships/image" Target="../media/image12.png"/><Relationship Id="rId15" Type="http://schemas.openxmlformats.org/officeDocument/2006/relationships/image" Target="../media/image17.png"/><Relationship Id="rId23" Type="http://schemas.openxmlformats.org/officeDocument/2006/relationships/image" Target="../media/image22.png"/><Relationship Id="rId28" Type="http://schemas.openxmlformats.org/officeDocument/2006/relationships/image" Target="../media/image27.png"/><Relationship Id="rId10" Type="http://schemas.openxmlformats.org/officeDocument/2006/relationships/oleObject" Target="../embeddings/oleObject4.bin"/><Relationship Id="rId19" Type="http://schemas.openxmlformats.org/officeDocument/2006/relationships/image" Target="../media/image19.png"/><Relationship Id="rId4" Type="http://schemas.openxmlformats.org/officeDocument/2006/relationships/oleObject" Target="../embeddings/oleObject1.bin"/><Relationship Id="rId9" Type="http://schemas.openxmlformats.org/officeDocument/2006/relationships/image" Target="../media/image14.png"/><Relationship Id="rId14" Type="http://schemas.openxmlformats.org/officeDocument/2006/relationships/oleObject" Target="../embeddings/oleObject6.bin"/><Relationship Id="rId22" Type="http://schemas.openxmlformats.org/officeDocument/2006/relationships/image" Target="../media/image2110.png"/><Relationship Id="rId27" Type="http://schemas.openxmlformats.org/officeDocument/2006/relationships/image" Target="../media/image26.png"/></Relationships>
</file>

<file path=ppt/slides/_rels/slide40.xml.rels><?xml version="1.0" encoding="UTF-8" standalone="yes"?>
<Relationships xmlns="http://schemas.openxmlformats.org/package/2006/relationships"><Relationship Id="rId3" Type="http://schemas.openxmlformats.org/officeDocument/2006/relationships/image" Target="../media/image247.emf"/><Relationship Id="rId2" Type="http://schemas.openxmlformats.org/officeDocument/2006/relationships/notesSlide" Target="../notesSlides/notesSlide35.xml"/><Relationship Id="rId1" Type="http://schemas.openxmlformats.org/officeDocument/2006/relationships/slideLayout" Target="../slideLayouts/slideLayout3.xml"/><Relationship Id="rId6" Type="http://schemas.openxmlformats.org/officeDocument/2006/relationships/image" Target="../media/image248.emf"/><Relationship Id="rId5" Type="http://schemas.openxmlformats.org/officeDocument/2006/relationships/image" Target="../media/image250.emf"/><Relationship Id="rId4" Type="http://schemas.openxmlformats.org/officeDocument/2006/relationships/image" Target="../media/image249.emf"/></Relationships>
</file>

<file path=ppt/slides/_rels/slide41.xml.rels><?xml version="1.0" encoding="UTF-8" standalone="yes"?>
<Relationships xmlns="http://schemas.openxmlformats.org/package/2006/relationships"><Relationship Id="rId3" Type="http://schemas.openxmlformats.org/officeDocument/2006/relationships/image" Target="../media/image248.emf"/><Relationship Id="rId2" Type="http://schemas.openxmlformats.org/officeDocument/2006/relationships/notesSlide" Target="../notesSlides/notesSlide36.xml"/><Relationship Id="rId1" Type="http://schemas.openxmlformats.org/officeDocument/2006/relationships/slideLayout" Target="../slideLayouts/slideLayout3.xml"/><Relationship Id="rId5" Type="http://schemas.openxmlformats.org/officeDocument/2006/relationships/image" Target="../media/image251.emf"/><Relationship Id="rId4" Type="http://schemas.openxmlformats.org/officeDocument/2006/relationships/image" Target="../media/image304.png"/></Relationships>
</file>

<file path=ppt/slides/_rels/slide42.xml.rels><?xml version="1.0" encoding="UTF-8" standalone="yes"?>
<Relationships xmlns="http://schemas.openxmlformats.org/package/2006/relationships"><Relationship Id="rId3" Type="http://schemas.openxmlformats.org/officeDocument/2006/relationships/image" Target="../media/image248.emf"/><Relationship Id="rId7" Type="http://schemas.openxmlformats.org/officeDocument/2006/relationships/image" Target="../media/image252.emf"/><Relationship Id="rId2" Type="http://schemas.openxmlformats.org/officeDocument/2006/relationships/notesSlide" Target="../notesSlides/notesSlide37.xml"/><Relationship Id="rId1" Type="http://schemas.openxmlformats.org/officeDocument/2006/relationships/slideLayout" Target="../slideLayouts/slideLayout3.xml"/><Relationship Id="rId6" Type="http://schemas.openxmlformats.org/officeDocument/2006/relationships/image" Target="../media/image250.emf"/><Relationship Id="rId5" Type="http://schemas.openxmlformats.org/officeDocument/2006/relationships/image" Target="../media/image249.emf"/><Relationship Id="rId4" Type="http://schemas.openxmlformats.org/officeDocument/2006/relationships/image" Target="../media/image251.emf"/></Relationships>
</file>

<file path=ppt/slides/_rels/slide43.xml.rels><?xml version="1.0" encoding="UTF-8" standalone="yes"?>
<Relationships xmlns="http://schemas.openxmlformats.org/package/2006/relationships"><Relationship Id="rId8" Type="http://schemas.openxmlformats.org/officeDocument/2006/relationships/image" Target="../media/image314.png"/><Relationship Id="rId3" Type="http://schemas.openxmlformats.org/officeDocument/2006/relationships/image" Target="../media/image253.emf"/><Relationship Id="rId7" Type="http://schemas.openxmlformats.org/officeDocument/2006/relationships/image" Target="../media/image313.png"/><Relationship Id="rId2" Type="http://schemas.openxmlformats.org/officeDocument/2006/relationships/notesSlide" Target="../notesSlides/notesSlide38.xml"/><Relationship Id="rId1" Type="http://schemas.openxmlformats.org/officeDocument/2006/relationships/slideLayout" Target="../slideLayouts/slideLayout3.xml"/><Relationship Id="rId6" Type="http://schemas.openxmlformats.org/officeDocument/2006/relationships/image" Target="../media/image256.emf"/><Relationship Id="rId5" Type="http://schemas.openxmlformats.org/officeDocument/2006/relationships/image" Target="../media/image255.emf"/><Relationship Id="rId10" Type="http://schemas.openxmlformats.org/officeDocument/2006/relationships/image" Target="../media/image316.png"/><Relationship Id="rId4" Type="http://schemas.openxmlformats.org/officeDocument/2006/relationships/image" Target="../media/image254.emf"/><Relationship Id="rId9" Type="http://schemas.openxmlformats.org/officeDocument/2006/relationships/image" Target="../media/image315.png"/></Relationships>
</file>

<file path=ppt/slides/_rels/slide44.xml.rels><?xml version="1.0" encoding="UTF-8" standalone="yes"?>
<Relationships xmlns="http://schemas.openxmlformats.org/package/2006/relationships"><Relationship Id="rId8" Type="http://schemas.openxmlformats.org/officeDocument/2006/relationships/image" Target="../media/image258.emf"/><Relationship Id="rId3" Type="http://schemas.openxmlformats.org/officeDocument/2006/relationships/image" Target="../media/image257.emf"/><Relationship Id="rId7" Type="http://schemas.openxmlformats.org/officeDocument/2006/relationships/image" Target="../media/image319.png"/><Relationship Id="rId2" Type="http://schemas.openxmlformats.org/officeDocument/2006/relationships/notesSlide" Target="../notesSlides/notesSlide39.xml"/><Relationship Id="rId1" Type="http://schemas.openxmlformats.org/officeDocument/2006/relationships/slideLayout" Target="../slideLayouts/slideLayout3.xml"/><Relationship Id="rId6" Type="http://schemas.openxmlformats.org/officeDocument/2006/relationships/image" Target="../media/image314.png"/><Relationship Id="rId11" Type="http://schemas.openxmlformats.org/officeDocument/2006/relationships/image" Target="../media/image323.png"/><Relationship Id="rId5" Type="http://schemas.openxmlformats.org/officeDocument/2006/relationships/image" Target="../media/image318.png"/><Relationship Id="rId10" Type="http://schemas.openxmlformats.org/officeDocument/2006/relationships/image" Target="../media/image260.emf"/><Relationship Id="rId4" Type="http://schemas.openxmlformats.org/officeDocument/2006/relationships/image" Target="../media/image250.emf"/><Relationship Id="rId9" Type="http://schemas.openxmlformats.org/officeDocument/2006/relationships/image" Target="../media/image259.emf"/></Relationships>
</file>

<file path=ppt/slides/_rels/slide45.xml.rels><?xml version="1.0" encoding="UTF-8" standalone="yes"?>
<Relationships xmlns="http://schemas.openxmlformats.org/package/2006/relationships"><Relationship Id="rId8" Type="http://schemas.openxmlformats.org/officeDocument/2006/relationships/image" Target="../media/image318.png"/><Relationship Id="rId3" Type="http://schemas.openxmlformats.org/officeDocument/2006/relationships/image" Target="../media/image261.emf"/><Relationship Id="rId7" Type="http://schemas.openxmlformats.org/officeDocument/2006/relationships/image" Target="../media/image316.png"/><Relationship Id="rId2" Type="http://schemas.openxmlformats.org/officeDocument/2006/relationships/notesSlide" Target="../notesSlides/notesSlide40.xml"/><Relationship Id="rId1" Type="http://schemas.openxmlformats.org/officeDocument/2006/relationships/slideLayout" Target="../slideLayouts/slideLayout3.xml"/><Relationship Id="rId6" Type="http://schemas.openxmlformats.org/officeDocument/2006/relationships/image" Target="../media/image256.emf"/><Relationship Id="rId5" Type="http://schemas.openxmlformats.org/officeDocument/2006/relationships/image" Target="../media/image263.emf"/><Relationship Id="rId10" Type="http://schemas.openxmlformats.org/officeDocument/2006/relationships/image" Target="../media/image327.png"/><Relationship Id="rId4" Type="http://schemas.openxmlformats.org/officeDocument/2006/relationships/image" Target="../media/image262.emf"/><Relationship Id="rId9" Type="http://schemas.openxmlformats.org/officeDocument/2006/relationships/image" Target="../media/image314.png"/></Relationships>
</file>

<file path=ppt/slides/_rels/slide46.xml.rels><?xml version="1.0" encoding="UTF-8" standalone="yes"?>
<Relationships xmlns="http://schemas.openxmlformats.org/package/2006/relationships"><Relationship Id="rId8" Type="http://schemas.openxmlformats.org/officeDocument/2006/relationships/image" Target="../media/image264.emf"/><Relationship Id="rId3" Type="http://schemas.openxmlformats.org/officeDocument/2006/relationships/image" Target="../media/image250.emf"/><Relationship Id="rId7" Type="http://schemas.openxmlformats.org/officeDocument/2006/relationships/image" Target="../media/image319.png"/><Relationship Id="rId2" Type="http://schemas.openxmlformats.org/officeDocument/2006/relationships/notesSlide" Target="../notesSlides/notesSlide41.xml"/><Relationship Id="rId1" Type="http://schemas.openxmlformats.org/officeDocument/2006/relationships/slideLayout" Target="../slideLayouts/slideLayout3.xml"/><Relationship Id="rId6" Type="http://schemas.openxmlformats.org/officeDocument/2006/relationships/image" Target="../media/image314.png"/><Relationship Id="rId5" Type="http://schemas.openxmlformats.org/officeDocument/2006/relationships/image" Target="../media/image318.png"/><Relationship Id="rId10" Type="http://schemas.openxmlformats.org/officeDocument/2006/relationships/image" Target="../media/image258.emf"/><Relationship Id="rId4" Type="http://schemas.openxmlformats.org/officeDocument/2006/relationships/image" Target="../media/image323.png"/><Relationship Id="rId9" Type="http://schemas.openxmlformats.org/officeDocument/2006/relationships/image" Target="../media/image265.emf"/></Relationships>
</file>

<file path=ppt/slides/_rels/slide47.xml.rels><?xml version="1.0" encoding="UTF-8" standalone="yes"?>
<Relationships xmlns="http://schemas.openxmlformats.org/package/2006/relationships"><Relationship Id="rId3" Type="http://schemas.openxmlformats.org/officeDocument/2006/relationships/image" Target="../media/image302.png"/><Relationship Id="rId7" Type="http://schemas.openxmlformats.org/officeDocument/2006/relationships/image" Target="../media/image334.png"/><Relationship Id="rId2" Type="http://schemas.openxmlformats.org/officeDocument/2006/relationships/notesSlide" Target="../notesSlides/notesSlide42.xml"/><Relationship Id="rId1" Type="http://schemas.openxmlformats.org/officeDocument/2006/relationships/slideLayout" Target="../slideLayouts/slideLayout3.xml"/><Relationship Id="rId6" Type="http://schemas.openxmlformats.org/officeDocument/2006/relationships/image" Target="../media/image306.png"/><Relationship Id="rId5" Type="http://schemas.openxmlformats.org/officeDocument/2006/relationships/image" Target="../media/image305.png"/><Relationship Id="rId4" Type="http://schemas.openxmlformats.org/officeDocument/2006/relationships/image" Target="../media/image303.png"/></Relationships>
</file>

<file path=ppt/slides/_rels/slide48.xml.rels><?xml version="1.0" encoding="UTF-8" standalone="yes"?>
<Relationships xmlns="http://schemas.openxmlformats.org/package/2006/relationships"><Relationship Id="rId3" Type="http://schemas.openxmlformats.org/officeDocument/2006/relationships/image" Target="../media/image307.png"/><Relationship Id="rId7" Type="http://schemas.openxmlformats.org/officeDocument/2006/relationships/image" Target="../media/image339.png"/><Relationship Id="rId2" Type="http://schemas.openxmlformats.org/officeDocument/2006/relationships/notesSlide" Target="../notesSlides/notesSlide43.xml"/><Relationship Id="rId1" Type="http://schemas.openxmlformats.org/officeDocument/2006/relationships/slideLayout" Target="../slideLayouts/slideLayout3.xml"/><Relationship Id="rId6" Type="http://schemas.openxmlformats.org/officeDocument/2006/relationships/image" Target="../media/image310.png"/><Relationship Id="rId5" Type="http://schemas.openxmlformats.org/officeDocument/2006/relationships/image" Target="../media/image309.png"/><Relationship Id="rId4" Type="http://schemas.openxmlformats.org/officeDocument/2006/relationships/image" Target="../media/image308.png"/></Relationships>
</file>

<file path=ppt/slides/_rels/slide49.xml.rels><?xml version="1.0" encoding="UTF-8" standalone="yes"?>
<Relationships xmlns="http://schemas.openxmlformats.org/package/2006/relationships"><Relationship Id="rId8" Type="http://schemas.openxmlformats.org/officeDocument/2006/relationships/image" Target="../media/image345.png"/><Relationship Id="rId3" Type="http://schemas.openxmlformats.org/officeDocument/2006/relationships/image" Target="../media/image311.png"/><Relationship Id="rId7" Type="http://schemas.openxmlformats.org/officeDocument/2006/relationships/image" Target="../media/image344.png"/><Relationship Id="rId2" Type="http://schemas.openxmlformats.org/officeDocument/2006/relationships/notesSlide" Target="../notesSlides/notesSlide44.xml"/><Relationship Id="rId1" Type="http://schemas.openxmlformats.org/officeDocument/2006/relationships/slideLayout" Target="../slideLayouts/slideLayout3.xml"/><Relationship Id="rId6" Type="http://schemas.openxmlformats.org/officeDocument/2006/relationships/image" Target="../media/image320.png"/><Relationship Id="rId5" Type="http://schemas.openxmlformats.org/officeDocument/2006/relationships/image" Target="../media/image317.png"/><Relationship Id="rId4" Type="http://schemas.openxmlformats.org/officeDocument/2006/relationships/image" Target="../media/image312.png"/><Relationship Id="rId9" Type="http://schemas.openxmlformats.org/officeDocument/2006/relationships/image" Target="../media/image346.png"/></Relationships>
</file>

<file path=ppt/slides/_rels/slide5.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9.png"/><Relationship Id="rId18" Type="http://schemas.openxmlformats.org/officeDocument/2006/relationships/image" Target="../media/image44.png"/><Relationship Id="rId3" Type="http://schemas.openxmlformats.org/officeDocument/2006/relationships/image" Target="../media/image29.png"/><Relationship Id="rId21" Type="http://schemas.openxmlformats.org/officeDocument/2006/relationships/image" Target="../media/image47.png"/><Relationship Id="rId7" Type="http://schemas.openxmlformats.org/officeDocument/2006/relationships/image" Target="../media/image33.png"/><Relationship Id="rId12" Type="http://schemas.openxmlformats.org/officeDocument/2006/relationships/image" Target="../media/image38.png"/><Relationship Id="rId17" Type="http://schemas.openxmlformats.org/officeDocument/2006/relationships/image" Target="../media/image43.png"/><Relationship Id="rId2" Type="http://schemas.openxmlformats.org/officeDocument/2006/relationships/notesSlide" Target="../notesSlides/notesSlide4.xml"/><Relationship Id="rId16" Type="http://schemas.openxmlformats.org/officeDocument/2006/relationships/image" Target="../media/image42.png"/><Relationship Id="rId20" Type="http://schemas.openxmlformats.org/officeDocument/2006/relationships/image" Target="../media/image46.png"/><Relationship Id="rId1" Type="http://schemas.openxmlformats.org/officeDocument/2006/relationships/slideLayout" Target="../slideLayouts/slideLayout3.xml"/><Relationship Id="rId6" Type="http://schemas.openxmlformats.org/officeDocument/2006/relationships/image" Target="../media/image32.png"/><Relationship Id="rId11" Type="http://schemas.openxmlformats.org/officeDocument/2006/relationships/image" Target="../media/image37.png"/><Relationship Id="rId5" Type="http://schemas.openxmlformats.org/officeDocument/2006/relationships/image" Target="../media/image31.png"/><Relationship Id="rId15" Type="http://schemas.openxmlformats.org/officeDocument/2006/relationships/image" Target="../media/image41.png"/><Relationship Id="rId10" Type="http://schemas.openxmlformats.org/officeDocument/2006/relationships/image" Target="../media/image36.png"/><Relationship Id="rId19" Type="http://schemas.openxmlformats.org/officeDocument/2006/relationships/image" Target="../media/image45.png"/><Relationship Id="rId4" Type="http://schemas.openxmlformats.org/officeDocument/2006/relationships/image" Target="../media/image30.png"/><Relationship Id="rId9" Type="http://schemas.openxmlformats.org/officeDocument/2006/relationships/image" Target="../media/image35.png"/><Relationship Id="rId14" Type="http://schemas.openxmlformats.org/officeDocument/2006/relationships/image" Target="../media/image40.png"/></Relationships>
</file>

<file path=ppt/slides/_rels/slide50.xml.rels><?xml version="1.0" encoding="UTF-8" standalone="yes"?>
<Relationships xmlns="http://schemas.openxmlformats.org/package/2006/relationships"><Relationship Id="rId8" Type="http://schemas.openxmlformats.org/officeDocument/2006/relationships/image" Target="../media/image352.png"/><Relationship Id="rId3" Type="http://schemas.openxmlformats.org/officeDocument/2006/relationships/image" Target="../media/image321.png"/><Relationship Id="rId7" Type="http://schemas.openxmlformats.org/officeDocument/2006/relationships/image" Target="../media/image351.png"/><Relationship Id="rId2" Type="http://schemas.openxmlformats.org/officeDocument/2006/relationships/notesSlide" Target="../notesSlides/notesSlide45.xml"/><Relationship Id="rId1" Type="http://schemas.openxmlformats.org/officeDocument/2006/relationships/slideLayout" Target="../slideLayouts/slideLayout3.xml"/><Relationship Id="rId6" Type="http://schemas.openxmlformats.org/officeDocument/2006/relationships/image" Target="../media/image350.png"/><Relationship Id="rId5" Type="http://schemas.openxmlformats.org/officeDocument/2006/relationships/image" Target="../media/image324.png"/><Relationship Id="rId4" Type="http://schemas.openxmlformats.org/officeDocument/2006/relationships/image" Target="../media/image322.png"/></Relationships>
</file>

<file path=ppt/slides/_rels/slide51.xml.rels><?xml version="1.0" encoding="UTF-8" standalone="yes"?>
<Relationships xmlns="http://schemas.openxmlformats.org/package/2006/relationships"><Relationship Id="rId8" Type="http://schemas.openxmlformats.org/officeDocument/2006/relationships/image" Target="../media/image352.png"/><Relationship Id="rId3" Type="http://schemas.openxmlformats.org/officeDocument/2006/relationships/image" Target="../media/image325.png"/><Relationship Id="rId7" Type="http://schemas.openxmlformats.org/officeDocument/2006/relationships/image" Target="../media/image351.png"/><Relationship Id="rId2" Type="http://schemas.openxmlformats.org/officeDocument/2006/relationships/notesSlide" Target="../notesSlides/notesSlide46.xml"/><Relationship Id="rId1" Type="http://schemas.openxmlformats.org/officeDocument/2006/relationships/slideLayout" Target="../slideLayouts/slideLayout3.xml"/><Relationship Id="rId6" Type="http://schemas.openxmlformats.org/officeDocument/2006/relationships/image" Target="../media/image350.png"/><Relationship Id="rId5" Type="http://schemas.openxmlformats.org/officeDocument/2006/relationships/image" Target="../media/image328.png"/><Relationship Id="rId4" Type="http://schemas.openxmlformats.org/officeDocument/2006/relationships/image" Target="../media/image326.png"/></Relationships>
</file>

<file path=ppt/slides/_rels/slide52.xml.rels><?xml version="1.0" encoding="UTF-8" standalone="yes"?>
<Relationships xmlns="http://schemas.openxmlformats.org/package/2006/relationships"><Relationship Id="rId3" Type="http://schemas.openxmlformats.org/officeDocument/2006/relationships/image" Target="../media/image356.png"/><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51.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7.xml.rels><?xml version="1.0" encoding="UTF-8" standalone="yes"?>
<Relationships xmlns="http://schemas.openxmlformats.org/package/2006/relationships"><Relationship Id="rId3" Type="http://schemas.openxmlformats.org/officeDocument/2006/relationships/image" Target="../media/image520.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8.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63.png"/><Relationship Id="rId18" Type="http://schemas.openxmlformats.org/officeDocument/2006/relationships/image" Target="../media/image68.png"/><Relationship Id="rId26" Type="http://schemas.openxmlformats.org/officeDocument/2006/relationships/image" Target="../media/image76.png"/><Relationship Id="rId3" Type="http://schemas.openxmlformats.org/officeDocument/2006/relationships/image" Target="../media/image55.png"/><Relationship Id="rId21" Type="http://schemas.openxmlformats.org/officeDocument/2006/relationships/image" Target="../media/image71.png"/><Relationship Id="rId7" Type="http://schemas.openxmlformats.org/officeDocument/2006/relationships/image" Target="../media/image52.png"/><Relationship Id="rId12" Type="http://schemas.openxmlformats.org/officeDocument/2006/relationships/image" Target="../media/image62.png"/><Relationship Id="rId17" Type="http://schemas.openxmlformats.org/officeDocument/2006/relationships/image" Target="../media/image67.png"/><Relationship Id="rId25" Type="http://schemas.openxmlformats.org/officeDocument/2006/relationships/image" Target="../media/image75.png"/><Relationship Id="rId2" Type="http://schemas.openxmlformats.org/officeDocument/2006/relationships/notesSlide" Target="../notesSlides/notesSlide7.xml"/><Relationship Id="rId16" Type="http://schemas.openxmlformats.org/officeDocument/2006/relationships/image" Target="../media/image66.png"/><Relationship Id="rId20" Type="http://schemas.openxmlformats.org/officeDocument/2006/relationships/image" Target="../media/image70.png"/><Relationship Id="rId1" Type="http://schemas.openxmlformats.org/officeDocument/2006/relationships/slideLayout" Target="../slideLayouts/slideLayout3.xml"/><Relationship Id="rId6" Type="http://schemas.openxmlformats.org/officeDocument/2006/relationships/image" Target="../media/image54.png"/><Relationship Id="rId11" Type="http://schemas.openxmlformats.org/officeDocument/2006/relationships/image" Target="../media/image61.png"/><Relationship Id="rId24" Type="http://schemas.openxmlformats.org/officeDocument/2006/relationships/image" Target="../media/image74.png"/><Relationship Id="rId5" Type="http://schemas.openxmlformats.org/officeDocument/2006/relationships/image" Target="../media/image53.png"/><Relationship Id="rId15" Type="http://schemas.openxmlformats.org/officeDocument/2006/relationships/image" Target="../media/image65.png"/><Relationship Id="rId23" Type="http://schemas.openxmlformats.org/officeDocument/2006/relationships/image" Target="../media/image73.png"/><Relationship Id="rId28" Type="http://schemas.openxmlformats.org/officeDocument/2006/relationships/image" Target="../media/image78.png"/><Relationship Id="rId10" Type="http://schemas.openxmlformats.org/officeDocument/2006/relationships/image" Target="../media/image60.png"/><Relationship Id="rId19" Type="http://schemas.openxmlformats.org/officeDocument/2006/relationships/image" Target="../media/image69.png"/><Relationship Id="rId4" Type="http://schemas.openxmlformats.org/officeDocument/2006/relationships/image" Target="../media/image57.png"/><Relationship Id="rId9" Type="http://schemas.openxmlformats.org/officeDocument/2006/relationships/image" Target="../media/image59.png"/><Relationship Id="rId14" Type="http://schemas.openxmlformats.org/officeDocument/2006/relationships/image" Target="../media/image64.png"/><Relationship Id="rId22" Type="http://schemas.openxmlformats.org/officeDocument/2006/relationships/image" Target="../media/image72.png"/><Relationship Id="rId27" Type="http://schemas.openxmlformats.org/officeDocument/2006/relationships/image" Target="../media/image77.png"/></Relationships>
</file>

<file path=ppt/slides/_rels/slide9.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63.png"/><Relationship Id="rId18" Type="http://schemas.openxmlformats.org/officeDocument/2006/relationships/image" Target="../media/image68.png"/><Relationship Id="rId26" Type="http://schemas.openxmlformats.org/officeDocument/2006/relationships/image" Target="../media/image76.png"/><Relationship Id="rId3" Type="http://schemas.openxmlformats.org/officeDocument/2006/relationships/image" Target="../media/image55.png"/><Relationship Id="rId21" Type="http://schemas.openxmlformats.org/officeDocument/2006/relationships/image" Target="../media/image71.png"/><Relationship Id="rId7" Type="http://schemas.openxmlformats.org/officeDocument/2006/relationships/image" Target="../media/image52.png"/><Relationship Id="rId12" Type="http://schemas.openxmlformats.org/officeDocument/2006/relationships/image" Target="../media/image62.png"/><Relationship Id="rId17" Type="http://schemas.openxmlformats.org/officeDocument/2006/relationships/image" Target="../media/image67.png"/><Relationship Id="rId25" Type="http://schemas.openxmlformats.org/officeDocument/2006/relationships/image" Target="../media/image75.png"/><Relationship Id="rId2" Type="http://schemas.openxmlformats.org/officeDocument/2006/relationships/notesSlide" Target="../notesSlides/notesSlide8.xml"/><Relationship Id="rId16" Type="http://schemas.openxmlformats.org/officeDocument/2006/relationships/image" Target="../media/image66.png"/><Relationship Id="rId20" Type="http://schemas.openxmlformats.org/officeDocument/2006/relationships/image" Target="../media/image70.png"/><Relationship Id="rId1" Type="http://schemas.openxmlformats.org/officeDocument/2006/relationships/slideLayout" Target="../slideLayouts/slideLayout3.xml"/><Relationship Id="rId6" Type="http://schemas.openxmlformats.org/officeDocument/2006/relationships/image" Target="../media/image54.png"/><Relationship Id="rId11" Type="http://schemas.openxmlformats.org/officeDocument/2006/relationships/image" Target="../media/image61.png"/><Relationship Id="rId24" Type="http://schemas.openxmlformats.org/officeDocument/2006/relationships/image" Target="../media/image74.png"/><Relationship Id="rId5" Type="http://schemas.openxmlformats.org/officeDocument/2006/relationships/image" Target="../media/image53.png"/><Relationship Id="rId15" Type="http://schemas.openxmlformats.org/officeDocument/2006/relationships/image" Target="../media/image65.png"/><Relationship Id="rId23" Type="http://schemas.openxmlformats.org/officeDocument/2006/relationships/image" Target="../media/image73.png"/><Relationship Id="rId28" Type="http://schemas.openxmlformats.org/officeDocument/2006/relationships/image" Target="../media/image78.png"/><Relationship Id="rId10" Type="http://schemas.openxmlformats.org/officeDocument/2006/relationships/image" Target="../media/image60.png"/><Relationship Id="rId19" Type="http://schemas.openxmlformats.org/officeDocument/2006/relationships/image" Target="../media/image69.png"/><Relationship Id="rId4" Type="http://schemas.openxmlformats.org/officeDocument/2006/relationships/image" Target="../media/image57.png"/><Relationship Id="rId9" Type="http://schemas.openxmlformats.org/officeDocument/2006/relationships/image" Target="../media/image59.png"/><Relationship Id="rId14" Type="http://schemas.openxmlformats.org/officeDocument/2006/relationships/image" Target="../media/image64.png"/><Relationship Id="rId22" Type="http://schemas.openxmlformats.org/officeDocument/2006/relationships/image" Target="../media/image72.png"/><Relationship Id="rId27" Type="http://schemas.openxmlformats.org/officeDocument/2006/relationships/image" Target="../media/image79.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0" name="Picture 9" descr="Background pattern&#10;&#10;Description automatically generated">
            <a:extLst>
              <a:ext uri="{FF2B5EF4-FFF2-40B4-BE49-F238E27FC236}">
                <a16:creationId xmlns:a16="http://schemas.microsoft.com/office/drawing/2014/main" id="{24BC4E16-2CF8-4CA0-9706-3B970453F5CF}"/>
              </a:ext>
            </a:extLst>
          </p:cNvPr>
          <p:cNvPicPr>
            <a:picLocks noChangeAspect="1"/>
          </p:cNvPicPr>
          <p:nvPr/>
        </p:nvPicPr>
        <p:blipFill>
          <a:blip r:embed="rId4"/>
          <a:stretch>
            <a:fillRect/>
          </a:stretch>
        </p:blipFill>
        <p:spPr>
          <a:xfrm>
            <a:off x="-39382" y="-30960"/>
            <a:ext cx="9205829" cy="5224034"/>
          </a:xfrm>
          <a:prstGeom prst="rect">
            <a:avLst/>
          </a:prstGeom>
        </p:spPr>
      </p:pic>
      <p:sp>
        <p:nvSpPr>
          <p:cNvPr id="11" name="Subtitle 1">
            <a:extLst>
              <a:ext uri="{FF2B5EF4-FFF2-40B4-BE49-F238E27FC236}">
                <a16:creationId xmlns:a16="http://schemas.microsoft.com/office/drawing/2014/main" id="{862AEDAE-451B-49B4-88DA-62D21CA10C48}"/>
              </a:ext>
            </a:extLst>
          </p:cNvPr>
          <p:cNvSpPr>
            <a:spLocks noGrp="1"/>
          </p:cNvSpPr>
          <p:nvPr>
            <p:ph type="subTitle" idx="1"/>
          </p:nvPr>
        </p:nvSpPr>
        <p:spPr>
          <a:xfrm>
            <a:off x="74194" y="1312622"/>
            <a:ext cx="6004869" cy="1344638"/>
          </a:xfrm>
        </p:spPr>
        <p:txBody>
          <a:bodyPr>
            <a:normAutofit fontScale="85000" lnSpcReduction="10000"/>
          </a:bodyPr>
          <a:lstStyle/>
          <a:p>
            <a:r>
              <a:rPr lang="en" altLang="zh-CN" sz="4400" b="1" dirty="0"/>
              <a:t>Fast and Accurate Spherical Harmonics Products</a:t>
            </a:r>
            <a:endParaRPr lang="en-US" sz="4300" b="1" dirty="0"/>
          </a:p>
        </p:txBody>
      </p:sp>
      <p:sp>
        <p:nvSpPr>
          <p:cNvPr id="6" name="TextBox 7">
            <a:extLst>
              <a:ext uri="{FF2B5EF4-FFF2-40B4-BE49-F238E27FC236}">
                <a16:creationId xmlns:a16="http://schemas.microsoft.com/office/drawing/2014/main" id="{A8ED433B-5470-0048-9F31-082DCDBE0274}"/>
              </a:ext>
            </a:extLst>
          </p:cNvPr>
          <p:cNvSpPr txBox="1"/>
          <p:nvPr/>
        </p:nvSpPr>
        <p:spPr>
          <a:xfrm>
            <a:off x="336664" y="2303317"/>
            <a:ext cx="5812297" cy="707886"/>
          </a:xfrm>
          <a:prstGeom prst="rect">
            <a:avLst/>
          </a:prstGeom>
          <a:noFill/>
        </p:spPr>
        <p:txBody>
          <a:bodyPr wrap="none" rtlCol="0">
            <a:spAutoFit/>
          </a:bodyPr>
          <a:lstStyle/>
          <a:p>
            <a:r>
              <a:rPr lang="en-US" sz="2000" b="1" dirty="0" err="1"/>
              <a:t>Hanggao</a:t>
            </a:r>
            <a:r>
              <a:rPr lang="en-US" sz="2000" b="1" dirty="0"/>
              <a:t> Xin</a:t>
            </a:r>
            <a:r>
              <a:rPr lang="en-US" sz="2000" b="1" baseline="30000" dirty="0"/>
              <a:t>1</a:t>
            </a:r>
            <a:r>
              <a:rPr lang="en-US" sz="2000" b="1" dirty="0"/>
              <a:t>   </a:t>
            </a:r>
            <a:r>
              <a:rPr lang="en-US" sz="2000" b="1" dirty="0" err="1"/>
              <a:t>Zhiqian</a:t>
            </a:r>
            <a:r>
              <a:rPr lang="en-US" sz="2000" b="1" dirty="0"/>
              <a:t> Zhou</a:t>
            </a:r>
            <a:r>
              <a:rPr lang="en-US" sz="2000" b="1" baseline="30000" dirty="0"/>
              <a:t>1</a:t>
            </a:r>
            <a:r>
              <a:rPr lang="en-US" altLang="zh-CN" sz="2000" b="1" dirty="0"/>
              <a:t>   Di An</a:t>
            </a:r>
            <a:r>
              <a:rPr lang="en-US" altLang="zh-CN" sz="2000" b="1" baseline="30000" dirty="0"/>
              <a:t>1</a:t>
            </a:r>
            <a:r>
              <a:rPr lang="en-US" sz="2000" b="1" dirty="0"/>
              <a:t>   Ling-Qi Yan</a:t>
            </a:r>
            <a:r>
              <a:rPr lang="en-US" sz="2000" b="1" baseline="30000" dirty="0"/>
              <a:t>2</a:t>
            </a:r>
            <a:r>
              <a:rPr lang="en-US" altLang="zh-CN" sz="2000" b="1" dirty="0"/>
              <a:t>     </a:t>
            </a:r>
          </a:p>
          <a:p>
            <a:r>
              <a:rPr lang="en-US" altLang="zh-CN" sz="2000" b="1" dirty="0" err="1"/>
              <a:t>Kun</a:t>
            </a:r>
            <a:r>
              <a:rPr lang="en-US" altLang="zh-CN" sz="2000" b="1" dirty="0"/>
              <a:t> Xu</a:t>
            </a:r>
            <a:r>
              <a:rPr lang="en-US" altLang="zh-CN" sz="2000" b="1" baseline="30000" dirty="0"/>
              <a:t>1</a:t>
            </a:r>
            <a:r>
              <a:rPr lang="en-US" altLang="zh-CN" sz="2000" b="1" dirty="0"/>
              <a:t>             Shi-Min Hu</a:t>
            </a:r>
            <a:r>
              <a:rPr lang="en-US" altLang="zh-CN" sz="2000" b="1" baseline="30000" dirty="0"/>
              <a:t>1</a:t>
            </a:r>
            <a:r>
              <a:rPr lang="en-US" altLang="zh-CN" sz="2000" b="1" dirty="0"/>
              <a:t>       </a:t>
            </a:r>
            <a:r>
              <a:rPr lang="en-US" altLang="zh-CN" sz="2000" b="1" dirty="0" err="1"/>
              <a:t>Shing</a:t>
            </a:r>
            <a:r>
              <a:rPr lang="en-US" altLang="zh-CN" sz="2000" b="1" dirty="0"/>
              <a:t>-Tung Yau</a:t>
            </a:r>
            <a:r>
              <a:rPr lang="en-US" altLang="zh-CN" sz="2000" b="1" baseline="30000" dirty="0"/>
              <a:t>3</a:t>
            </a:r>
            <a:endParaRPr lang="en-US" sz="2000" b="1" baseline="30000" dirty="0"/>
          </a:p>
        </p:txBody>
      </p:sp>
      <p:sp>
        <p:nvSpPr>
          <p:cNvPr id="7" name="TextBox 8">
            <a:extLst>
              <a:ext uri="{FF2B5EF4-FFF2-40B4-BE49-F238E27FC236}">
                <a16:creationId xmlns:a16="http://schemas.microsoft.com/office/drawing/2014/main" id="{628524E3-730A-A44D-BB00-6F381F046A9C}"/>
              </a:ext>
            </a:extLst>
          </p:cNvPr>
          <p:cNvSpPr txBox="1"/>
          <p:nvPr/>
        </p:nvSpPr>
        <p:spPr>
          <a:xfrm>
            <a:off x="336664" y="2842450"/>
            <a:ext cx="3404265" cy="995144"/>
          </a:xfrm>
          <a:prstGeom prst="rect">
            <a:avLst/>
          </a:prstGeom>
          <a:noFill/>
        </p:spPr>
        <p:txBody>
          <a:bodyPr wrap="none" rtlCol="0">
            <a:spAutoFit/>
          </a:bodyPr>
          <a:lstStyle/>
          <a:p>
            <a:pPr algn="ctr">
              <a:defRPr/>
            </a:pPr>
            <a:endParaRPr lang="en-US" sz="1600" baseline="30000" dirty="0"/>
          </a:p>
          <a:p>
            <a:pPr>
              <a:defRPr/>
            </a:pPr>
            <a:r>
              <a:rPr lang="en-US" sz="1600" baseline="30000" dirty="0"/>
              <a:t>1</a:t>
            </a:r>
            <a:r>
              <a:rPr lang="en-US" sz="1600" dirty="0"/>
              <a:t>Tsinghua University </a:t>
            </a:r>
          </a:p>
          <a:p>
            <a:pPr>
              <a:defRPr/>
            </a:pPr>
            <a:r>
              <a:rPr lang="en-US" sz="1600" baseline="30000" dirty="0"/>
              <a:t>2</a:t>
            </a:r>
            <a:r>
              <a:rPr lang="en-US" sz="1600" dirty="0"/>
              <a:t>University</a:t>
            </a:r>
            <a:r>
              <a:rPr lang="zh-CN" altLang="en-US" sz="1600" dirty="0"/>
              <a:t> </a:t>
            </a:r>
            <a:r>
              <a:rPr lang="en-US" altLang="zh-CN" sz="1600" dirty="0"/>
              <a:t>of California, Santa Barbara</a:t>
            </a:r>
          </a:p>
          <a:p>
            <a:pPr>
              <a:defRPr/>
            </a:pPr>
            <a:r>
              <a:rPr lang="en-US" sz="1600" baseline="30000" dirty="0"/>
              <a:t>3</a:t>
            </a:r>
            <a:r>
              <a:rPr lang="en-US" sz="1600" dirty="0"/>
              <a:t>Harvard</a:t>
            </a:r>
            <a:r>
              <a:rPr lang="zh-CN" altLang="en-US" sz="1600" dirty="0"/>
              <a:t> </a:t>
            </a:r>
            <a:r>
              <a:rPr lang="en-US" altLang="zh-CN" sz="1600" dirty="0"/>
              <a:t>University</a:t>
            </a:r>
            <a:endParaRPr lang="en-US" sz="1600" dirty="0"/>
          </a:p>
        </p:txBody>
      </p:sp>
      <p:pic>
        <p:nvPicPr>
          <p:cNvPr id="8" name="图片 7">
            <a:extLst>
              <a:ext uri="{FF2B5EF4-FFF2-40B4-BE49-F238E27FC236}">
                <a16:creationId xmlns:a16="http://schemas.microsoft.com/office/drawing/2014/main" id="{104FD939-0862-064A-A6E7-00FD0320B31F}"/>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336664" y="3998460"/>
            <a:ext cx="2772314" cy="883459"/>
          </a:xfrm>
          <a:prstGeom prst="rect">
            <a:avLst/>
          </a:prstGeom>
        </p:spPr>
      </p:pic>
      <p:pic>
        <p:nvPicPr>
          <p:cNvPr id="2" name="图片 1">
            <a:extLst>
              <a:ext uri="{FF2B5EF4-FFF2-40B4-BE49-F238E27FC236}">
                <a16:creationId xmlns:a16="http://schemas.microsoft.com/office/drawing/2014/main" id="{948B3D5A-3AA4-DB44-94BB-B3EA366C4EBD}"/>
              </a:ext>
            </a:extLst>
          </p:cNvPr>
          <p:cNvPicPr>
            <a:picLocks noChangeAspect="1"/>
          </p:cNvPicPr>
          <p:nvPr/>
        </p:nvPicPr>
        <p:blipFill>
          <a:blip r:embed="rId6"/>
          <a:stretch>
            <a:fillRect/>
          </a:stretch>
        </p:blipFill>
        <p:spPr>
          <a:xfrm>
            <a:off x="3384288" y="4003824"/>
            <a:ext cx="912402" cy="912402"/>
          </a:xfrm>
          <a:prstGeom prst="rect">
            <a:avLst/>
          </a:prstGeom>
        </p:spPr>
      </p:pic>
      <p:pic>
        <p:nvPicPr>
          <p:cNvPr id="3" name="图片 2">
            <a:extLst>
              <a:ext uri="{FF2B5EF4-FFF2-40B4-BE49-F238E27FC236}">
                <a16:creationId xmlns:a16="http://schemas.microsoft.com/office/drawing/2014/main" id="{69DC2B51-8F8A-394B-9BEC-39B3973C42C7}"/>
              </a:ext>
            </a:extLst>
          </p:cNvPr>
          <p:cNvPicPr>
            <a:picLocks noChangeAspect="1"/>
          </p:cNvPicPr>
          <p:nvPr/>
        </p:nvPicPr>
        <p:blipFill>
          <a:blip r:embed="rId7"/>
          <a:stretch>
            <a:fillRect/>
          </a:stretch>
        </p:blipFill>
        <p:spPr>
          <a:xfrm>
            <a:off x="4572000" y="3998460"/>
            <a:ext cx="973667" cy="947113"/>
          </a:xfrm>
          <a:prstGeom prst="rect">
            <a:avLst/>
          </a:prstGeom>
        </p:spPr>
      </p:pic>
    </p:spTree>
    <p:extLst>
      <p:ext uri="{BB962C8B-B14F-4D97-AF65-F5344CB8AC3E}">
        <p14:creationId xmlns:p14="http://schemas.microsoft.com/office/powerpoint/2010/main" val="33529079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74E2BFEA-FD32-A740-8BDD-BA950634B119}"/>
              </a:ext>
            </a:extLst>
          </p:cNvPr>
          <p:cNvPicPr>
            <a:picLocks noChangeAspect="1"/>
          </p:cNvPicPr>
          <p:nvPr/>
        </p:nvPicPr>
        <p:blipFill>
          <a:blip r:embed="rId3"/>
          <a:stretch>
            <a:fillRect/>
          </a:stretch>
        </p:blipFill>
        <p:spPr>
          <a:xfrm>
            <a:off x="1972036" y="1768320"/>
            <a:ext cx="965200" cy="2679700"/>
          </a:xfrm>
          <a:prstGeom prst="rect">
            <a:avLst/>
          </a:prstGeom>
        </p:spPr>
      </p:pic>
      <p:sp>
        <p:nvSpPr>
          <p:cNvPr id="2" name="Vertical Text Placeholder 1">
            <a:extLst>
              <a:ext uri="{FF2B5EF4-FFF2-40B4-BE49-F238E27FC236}">
                <a16:creationId xmlns:a16="http://schemas.microsoft.com/office/drawing/2014/main" id="{68337CFF-7D85-E04C-ACFE-8F80AC7AE7D4}"/>
              </a:ext>
            </a:extLst>
          </p:cNvPr>
          <p:cNvSpPr>
            <a:spLocks noGrp="1"/>
          </p:cNvSpPr>
          <p:nvPr>
            <p:ph type="body" orient="vert" idx="1"/>
          </p:nvPr>
        </p:nvSpPr>
        <p:spPr/>
        <p:txBody>
          <a:bodyPr>
            <a:normAutofit/>
          </a:bodyPr>
          <a:lstStyle/>
          <a:p>
            <a:r>
              <a:rPr lang="en-US" sz="2000" dirty="0"/>
              <a:t>Rendering equation</a:t>
            </a:r>
          </a:p>
          <a:p>
            <a:endParaRPr lang="en-US" sz="2000" dirty="0"/>
          </a:p>
          <a:p>
            <a:pPr marL="0" indent="0">
              <a:buNone/>
            </a:pPr>
            <a:endParaRPr lang="en-US" sz="2000" dirty="0"/>
          </a:p>
          <a:p>
            <a:pPr marL="0" indent="0">
              <a:buNone/>
            </a:pPr>
            <a:endParaRPr lang="en-US" sz="2000" dirty="0"/>
          </a:p>
          <a:p>
            <a:pPr marL="0" indent="0">
              <a:buNone/>
            </a:pPr>
            <a:endParaRPr lang="en-US" sz="2000" dirty="0"/>
          </a:p>
        </p:txBody>
      </p:sp>
      <p:sp>
        <p:nvSpPr>
          <p:cNvPr id="3" name="Title 2">
            <a:extLst>
              <a:ext uri="{FF2B5EF4-FFF2-40B4-BE49-F238E27FC236}">
                <a16:creationId xmlns:a16="http://schemas.microsoft.com/office/drawing/2014/main" id="{8735A8E7-D60B-ED44-BEE9-AEF7FFE653BB}"/>
              </a:ext>
            </a:extLst>
          </p:cNvPr>
          <p:cNvSpPr>
            <a:spLocks noGrp="1"/>
          </p:cNvSpPr>
          <p:nvPr>
            <p:ph type="title"/>
          </p:nvPr>
        </p:nvSpPr>
        <p:spPr/>
        <p:txBody>
          <a:bodyPr>
            <a:normAutofit/>
          </a:bodyPr>
          <a:lstStyle/>
          <a:p>
            <a:r>
              <a:rPr lang="en-US" sz="2400" dirty="0">
                <a:solidFill>
                  <a:schemeClr val="bg1"/>
                </a:solidFill>
              </a:rPr>
              <a:t>SH in Rendering </a:t>
            </a:r>
          </a:p>
        </p:txBody>
      </p:sp>
      <p:sp>
        <p:nvSpPr>
          <p:cNvPr id="114" name="Line 31">
            <a:extLst>
              <a:ext uri="{FF2B5EF4-FFF2-40B4-BE49-F238E27FC236}">
                <a16:creationId xmlns:a16="http://schemas.microsoft.com/office/drawing/2014/main" id="{C61625D8-1717-D84F-B6D5-EA214F59131E}"/>
              </a:ext>
            </a:extLst>
          </p:cNvPr>
          <p:cNvSpPr>
            <a:spLocks noChangeShapeType="1"/>
          </p:cNvSpPr>
          <p:nvPr/>
        </p:nvSpPr>
        <p:spPr bwMode="auto">
          <a:xfrm>
            <a:off x="869027" y="5197436"/>
            <a:ext cx="5761195" cy="0"/>
          </a:xfrm>
          <a:prstGeom prst="line">
            <a:avLst/>
          </a:prstGeom>
          <a:noFill/>
          <a:ln w="381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endParaRPr lang="zh-CN" altLang="en-US"/>
          </a:p>
        </p:txBody>
      </p:sp>
      <mc:AlternateContent xmlns:mc="http://schemas.openxmlformats.org/markup-compatibility/2006" xmlns:a14="http://schemas.microsoft.com/office/drawing/2010/main">
        <mc:Choice Requires="a14">
          <p:sp>
            <p:nvSpPr>
              <p:cNvPr id="5" name="文本框 4">
                <a:extLst>
                  <a:ext uri="{FF2B5EF4-FFF2-40B4-BE49-F238E27FC236}">
                    <a16:creationId xmlns:a16="http://schemas.microsoft.com/office/drawing/2014/main" id="{6FF4309B-3322-9D40-A866-27D4F1AAE941}"/>
                  </a:ext>
                </a:extLst>
              </p:cNvPr>
              <p:cNvSpPr txBox="1"/>
              <p:nvPr/>
            </p:nvSpPr>
            <p:spPr>
              <a:xfrm>
                <a:off x="772220" y="2620036"/>
                <a:ext cx="1164550" cy="492443"/>
              </a:xfrm>
              <a:prstGeom prst="rect">
                <a:avLst/>
              </a:prstGeom>
              <a:noFill/>
            </p:spPr>
            <p:txBody>
              <a:bodyPr wrap="none" lIns="0" tIns="0" rIns="0" bIns="0" rtlCol="0">
                <a:spAutoFit/>
              </a:bodyPr>
              <a:lstStyle/>
              <a:p>
                <a14:m>
                  <m:oMath xmlns:m="http://schemas.openxmlformats.org/officeDocument/2006/math">
                    <m:sSub>
                      <m:sSubPr>
                        <m:ctrlPr>
                          <a:rPr kumimoji="1" lang="en-US" altLang="zh-CN" sz="2000" i="1" smtClean="0">
                            <a:latin typeface="Cambria Math" panose="02040503050406030204" pitchFamily="18" charset="0"/>
                          </a:rPr>
                        </m:ctrlPr>
                      </m:sSubPr>
                      <m:e>
                        <m:r>
                          <a:rPr kumimoji="1" lang="en-US" altLang="zh-CN" sz="2000" b="0" i="1" smtClean="0">
                            <a:latin typeface="Cambria Math" panose="02040503050406030204" pitchFamily="18" charset="0"/>
                          </a:rPr>
                          <m:t>𝐿</m:t>
                        </m:r>
                      </m:e>
                      <m:sub>
                        <m:r>
                          <a:rPr kumimoji="1" lang="en-US" altLang="zh-CN" sz="2000" b="0" i="1" smtClean="0">
                            <a:latin typeface="Cambria Math" panose="02040503050406030204" pitchFamily="18" charset="0"/>
                          </a:rPr>
                          <m:t>𝑜</m:t>
                        </m:r>
                      </m:sub>
                    </m:sSub>
                    <m:d>
                      <m:dPr>
                        <m:ctrlPr>
                          <a:rPr kumimoji="1" lang="en-US" altLang="zh-CN" sz="2000" b="0" i="1" smtClean="0">
                            <a:latin typeface="Cambria Math" panose="02040503050406030204" pitchFamily="18" charset="0"/>
                          </a:rPr>
                        </m:ctrlPr>
                      </m:dPr>
                      <m:e>
                        <m:r>
                          <a:rPr kumimoji="1" lang="en-US" altLang="zh-CN" sz="2000" b="0" i="1" smtClean="0">
                            <a:latin typeface="Cambria Math" panose="02040503050406030204" pitchFamily="18" charset="0"/>
                          </a:rPr>
                          <m:t>𝑥</m:t>
                        </m:r>
                        <m:r>
                          <a:rPr kumimoji="1" lang="en-US" altLang="zh-CN" sz="2000" b="0" i="1" smtClean="0">
                            <a:latin typeface="Cambria Math" panose="02040503050406030204" pitchFamily="18" charset="0"/>
                          </a:rPr>
                          <m:t>,</m:t>
                        </m:r>
                        <m:sSub>
                          <m:sSubPr>
                            <m:ctrlPr>
                              <a:rPr kumimoji="1" lang="en-US" altLang="zh-CN" sz="2000" b="0" i="1" smtClean="0">
                                <a:latin typeface="Cambria Math" panose="02040503050406030204" pitchFamily="18" charset="0"/>
                              </a:rPr>
                            </m:ctrlPr>
                          </m:sSubPr>
                          <m:e>
                            <m:r>
                              <a:rPr kumimoji="1" lang="en-US" altLang="zh-CN" sz="2000" b="0" i="1" smtClean="0">
                                <a:latin typeface="Cambria Math" panose="02040503050406030204" pitchFamily="18" charset="0"/>
                                <a:ea typeface="Cambria Math" panose="02040503050406030204" pitchFamily="18" charset="0"/>
                              </a:rPr>
                              <m:t>𝜔</m:t>
                            </m:r>
                          </m:e>
                          <m:sub>
                            <m:r>
                              <a:rPr kumimoji="1" lang="en-US" altLang="zh-CN" sz="2000" b="0" i="1" smtClean="0">
                                <a:latin typeface="Cambria Math" panose="02040503050406030204" pitchFamily="18" charset="0"/>
                              </a:rPr>
                              <m:t>𝑜</m:t>
                            </m:r>
                          </m:sub>
                        </m:sSub>
                      </m:e>
                    </m:d>
                    <m:r>
                      <a:rPr kumimoji="1" lang="en-US" altLang="zh-CN" sz="2000" b="0" i="1" smtClean="0">
                        <a:latin typeface="Cambria Math" panose="02040503050406030204" pitchFamily="18" charset="0"/>
                      </a:rPr>
                      <m:t> </m:t>
                    </m:r>
                  </m:oMath>
                </a14:m>
                <a:r>
                  <a:rPr kumimoji="1" lang="en-US" altLang="zh-CN" sz="3200" dirty="0"/>
                  <a:t> </a:t>
                </a:r>
                <a:endParaRPr kumimoji="1" lang="zh-CN" altLang="en-US" sz="3200" dirty="0"/>
              </a:p>
            </p:txBody>
          </p:sp>
        </mc:Choice>
        <mc:Fallback xmlns="">
          <p:sp>
            <p:nvSpPr>
              <p:cNvPr id="5" name="文本框 4">
                <a:extLst>
                  <a:ext uri="{FF2B5EF4-FFF2-40B4-BE49-F238E27FC236}">
                    <a16:creationId xmlns:a16="http://schemas.microsoft.com/office/drawing/2014/main" id="{6FF4309B-3322-9D40-A866-27D4F1AAE941}"/>
                  </a:ext>
                </a:extLst>
              </p:cNvPr>
              <p:cNvSpPr txBox="1">
                <a:spLocks noRot="1" noChangeAspect="1" noMove="1" noResize="1" noEditPoints="1" noAdjustHandles="1" noChangeArrowheads="1" noChangeShapeType="1" noTextEdit="1"/>
              </p:cNvSpPr>
              <p:nvPr/>
            </p:nvSpPr>
            <p:spPr>
              <a:xfrm>
                <a:off x="772220" y="2620036"/>
                <a:ext cx="1164550" cy="492443"/>
              </a:xfrm>
              <a:prstGeom prst="rect">
                <a:avLst/>
              </a:prstGeom>
              <a:blipFill>
                <a:blip r:embed="rId4"/>
                <a:stretch>
                  <a:fillRect l="-6452" r="-1075" b="-15000"/>
                </a:stretch>
              </a:blipFill>
            </p:spPr>
            <p:txBody>
              <a:bodyPr/>
              <a:lstStyle/>
              <a:p>
                <a:r>
                  <a:rPr lang="zh-CN" altLang="en-US">
                    <a:noFill/>
                  </a:rPr>
                  <a:t> </a:t>
                </a:r>
              </a:p>
            </p:txBody>
          </p:sp>
        </mc:Fallback>
      </mc:AlternateContent>
      <p:pic>
        <p:nvPicPr>
          <p:cNvPr id="36" name="Picture 36">
            <a:extLst>
              <a:ext uri="{FF2B5EF4-FFF2-40B4-BE49-F238E27FC236}">
                <a16:creationId xmlns:a16="http://schemas.microsoft.com/office/drawing/2014/main" id="{EE5E9C66-390B-274B-BE45-9FB6C88DCBD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1816" y="3758857"/>
            <a:ext cx="1091434" cy="818759"/>
          </a:xfrm>
          <a:prstGeom prst="rect">
            <a:avLst/>
          </a:prstGeom>
          <a:noFill/>
          <a:extLst>
            <a:ext uri="{909E8E84-426E-40DD-AFC4-6F175D3DCCD1}">
              <a14:hiddenFill xmlns:a14="http://schemas.microsoft.com/office/drawing/2010/main">
                <a:solidFill>
                  <a:srgbClr val="FFFFFF"/>
                </a:solidFill>
              </a14:hiddenFill>
            </a:ext>
          </a:extLst>
        </p:spPr>
      </p:pic>
      <p:pic>
        <p:nvPicPr>
          <p:cNvPr id="7" name="图片 6">
            <a:extLst>
              <a:ext uri="{FF2B5EF4-FFF2-40B4-BE49-F238E27FC236}">
                <a16:creationId xmlns:a16="http://schemas.microsoft.com/office/drawing/2014/main" id="{23399D7E-2A46-EC44-AFE0-E606FFA972DA}"/>
              </a:ext>
            </a:extLst>
          </p:cNvPr>
          <p:cNvPicPr>
            <a:picLocks noChangeAspect="1"/>
          </p:cNvPicPr>
          <p:nvPr/>
        </p:nvPicPr>
        <p:blipFill>
          <a:blip r:embed="rId6"/>
          <a:stretch>
            <a:fillRect/>
          </a:stretch>
        </p:blipFill>
        <p:spPr>
          <a:xfrm>
            <a:off x="3041817" y="2703191"/>
            <a:ext cx="1091433" cy="818575"/>
          </a:xfrm>
          <a:prstGeom prst="rect">
            <a:avLst/>
          </a:prstGeom>
        </p:spPr>
      </p:pic>
      <p:pic>
        <p:nvPicPr>
          <p:cNvPr id="16" name="Picture 36">
            <a:extLst>
              <a:ext uri="{FF2B5EF4-FFF2-40B4-BE49-F238E27FC236}">
                <a16:creationId xmlns:a16="http://schemas.microsoft.com/office/drawing/2014/main" id="{A4C4B4AF-D7F5-8949-BF34-535CA58874C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28918" y="1653401"/>
            <a:ext cx="1079296" cy="809280"/>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8" name="文本框 7">
                <a:extLst>
                  <a:ext uri="{FF2B5EF4-FFF2-40B4-BE49-F238E27FC236}">
                    <a16:creationId xmlns:a16="http://schemas.microsoft.com/office/drawing/2014/main" id="{D721B1B4-B0E1-3249-AFBA-A34E8254FEB4}"/>
                  </a:ext>
                </a:extLst>
              </p:cNvPr>
              <p:cNvSpPr txBox="1"/>
              <p:nvPr/>
            </p:nvSpPr>
            <p:spPr>
              <a:xfrm>
                <a:off x="3364659" y="2454210"/>
                <a:ext cx="165109"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zh-CN" b="0" i="1" smtClean="0">
                          <a:latin typeface="Cambria Math" panose="02040503050406030204" pitchFamily="18" charset="0"/>
                        </a:rPr>
                        <m:t>∗</m:t>
                      </m:r>
                    </m:oMath>
                  </m:oMathPara>
                </a14:m>
                <a:endParaRPr kumimoji="1" lang="zh-CN" altLang="en-US" dirty="0"/>
              </a:p>
            </p:txBody>
          </p:sp>
        </mc:Choice>
        <mc:Fallback xmlns="">
          <p:sp>
            <p:nvSpPr>
              <p:cNvPr id="8" name="文本框 7">
                <a:extLst>
                  <a:ext uri="{FF2B5EF4-FFF2-40B4-BE49-F238E27FC236}">
                    <a16:creationId xmlns:a16="http://schemas.microsoft.com/office/drawing/2014/main" id="{D721B1B4-B0E1-3249-AFBA-A34E8254FEB4}"/>
                  </a:ext>
                </a:extLst>
              </p:cNvPr>
              <p:cNvSpPr txBox="1">
                <a:spLocks noRot="1" noChangeAspect="1" noMove="1" noResize="1" noEditPoints="1" noAdjustHandles="1" noChangeArrowheads="1" noChangeShapeType="1" noTextEdit="1"/>
              </p:cNvSpPr>
              <p:nvPr/>
            </p:nvSpPr>
            <p:spPr>
              <a:xfrm>
                <a:off x="3364659" y="2454210"/>
                <a:ext cx="165109" cy="276999"/>
              </a:xfrm>
              <a:prstGeom prst="rect">
                <a:avLst/>
              </a:prstGeom>
              <a:blipFill>
                <a:blip r:embed="rId8"/>
                <a:stretch>
                  <a:fillRect l="-7143" r="-7143"/>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3" name="文本框 22">
                <a:extLst>
                  <a:ext uri="{FF2B5EF4-FFF2-40B4-BE49-F238E27FC236}">
                    <a16:creationId xmlns:a16="http://schemas.microsoft.com/office/drawing/2014/main" id="{F8EBEE79-D24F-C547-A7F9-DA2AE1A86805}"/>
                  </a:ext>
                </a:extLst>
              </p:cNvPr>
              <p:cNvSpPr txBox="1"/>
              <p:nvPr/>
            </p:nvSpPr>
            <p:spPr>
              <a:xfrm>
                <a:off x="3368777" y="3521010"/>
                <a:ext cx="165109"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zh-CN" b="0" i="1" smtClean="0">
                          <a:latin typeface="Cambria Math" panose="02040503050406030204" pitchFamily="18" charset="0"/>
                        </a:rPr>
                        <m:t>∗</m:t>
                      </m:r>
                    </m:oMath>
                  </m:oMathPara>
                </a14:m>
                <a:endParaRPr kumimoji="1" lang="zh-CN" altLang="en-US" dirty="0"/>
              </a:p>
            </p:txBody>
          </p:sp>
        </mc:Choice>
        <mc:Fallback xmlns="">
          <p:sp>
            <p:nvSpPr>
              <p:cNvPr id="23" name="文本框 22">
                <a:extLst>
                  <a:ext uri="{FF2B5EF4-FFF2-40B4-BE49-F238E27FC236}">
                    <a16:creationId xmlns:a16="http://schemas.microsoft.com/office/drawing/2014/main" id="{F8EBEE79-D24F-C547-A7F9-DA2AE1A86805}"/>
                  </a:ext>
                </a:extLst>
              </p:cNvPr>
              <p:cNvSpPr txBox="1">
                <a:spLocks noRot="1" noChangeAspect="1" noMove="1" noResize="1" noEditPoints="1" noAdjustHandles="1" noChangeArrowheads="1" noChangeShapeType="1" noTextEdit="1"/>
              </p:cNvSpPr>
              <p:nvPr/>
            </p:nvSpPr>
            <p:spPr>
              <a:xfrm>
                <a:off x="3368777" y="3521010"/>
                <a:ext cx="165109" cy="276999"/>
              </a:xfrm>
              <a:prstGeom prst="rect">
                <a:avLst/>
              </a:prstGeom>
              <a:blipFill>
                <a:blip r:embed="rId9"/>
                <a:stretch>
                  <a:fillRect l="-7143" r="-14286"/>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0" name="文本框 9">
                <a:extLst>
                  <a:ext uri="{FF2B5EF4-FFF2-40B4-BE49-F238E27FC236}">
                    <a16:creationId xmlns:a16="http://schemas.microsoft.com/office/drawing/2014/main" id="{D5ED71BD-0482-154B-BE4F-76F85DF68098}"/>
                  </a:ext>
                </a:extLst>
              </p:cNvPr>
              <p:cNvSpPr txBox="1"/>
              <p:nvPr/>
            </p:nvSpPr>
            <p:spPr>
              <a:xfrm>
                <a:off x="1916317" y="2765920"/>
                <a:ext cx="250068"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zh-CN" sz="2000" b="0" i="1" smtClean="0">
                          <a:latin typeface="Cambria Math" panose="02040503050406030204" pitchFamily="18" charset="0"/>
                        </a:rPr>
                        <m:t>=</m:t>
                      </m:r>
                    </m:oMath>
                  </m:oMathPara>
                </a14:m>
                <a:endParaRPr kumimoji="1" lang="zh-CN" altLang="en-US" sz="2000" dirty="0"/>
              </a:p>
            </p:txBody>
          </p:sp>
        </mc:Choice>
        <mc:Fallback xmlns="">
          <p:sp>
            <p:nvSpPr>
              <p:cNvPr id="10" name="文本框 9">
                <a:extLst>
                  <a:ext uri="{FF2B5EF4-FFF2-40B4-BE49-F238E27FC236}">
                    <a16:creationId xmlns:a16="http://schemas.microsoft.com/office/drawing/2014/main" id="{D5ED71BD-0482-154B-BE4F-76F85DF68098}"/>
                  </a:ext>
                </a:extLst>
              </p:cNvPr>
              <p:cNvSpPr txBox="1">
                <a:spLocks noRot="1" noChangeAspect="1" noMove="1" noResize="1" noEditPoints="1" noAdjustHandles="1" noChangeArrowheads="1" noChangeShapeType="1" noTextEdit="1"/>
              </p:cNvSpPr>
              <p:nvPr/>
            </p:nvSpPr>
            <p:spPr>
              <a:xfrm>
                <a:off x="1916317" y="2765920"/>
                <a:ext cx="250068" cy="307777"/>
              </a:xfrm>
              <a:prstGeom prst="rect">
                <a:avLst/>
              </a:prstGeom>
              <a:blipFill>
                <a:blip r:embed="rId10"/>
                <a:stretch>
                  <a:fillRect l="-9524" r="-4762"/>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8" name="文本框 37">
                <a:extLst>
                  <a:ext uri="{FF2B5EF4-FFF2-40B4-BE49-F238E27FC236}">
                    <a16:creationId xmlns:a16="http://schemas.microsoft.com/office/drawing/2014/main" id="{AE229FAA-5384-D643-A373-53D06CFC31EA}"/>
                  </a:ext>
                </a:extLst>
              </p:cNvPr>
              <p:cNvSpPr txBox="1"/>
              <p:nvPr/>
            </p:nvSpPr>
            <p:spPr>
              <a:xfrm>
                <a:off x="4448569" y="2445540"/>
                <a:ext cx="246862"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zh-CN" altLang="en-US" sz="2000" i="1" smtClean="0">
                          <a:latin typeface="Cambria Math" panose="02040503050406030204" pitchFamily="18" charset="0"/>
                        </a:rPr>
                        <m:t>≈</m:t>
                      </m:r>
                    </m:oMath>
                  </m:oMathPara>
                </a14:m>
                <a:endParaRPr kumimoji="1" lang="zh-CN" altLang="en-US" sz="2000" dirty="0"/>
              </a:p>
            </p:txBody>
          </p:sp>
        </mc:Choice>
        <mc:Fallback xmlns="">
          <p:sp>
            <p:nvSpPr>
              <p:cNvPr id="38" name="文本框 37">
                <a:extLst>
                  <a:ext uri="{FF2B5EF4-FFF2-40B4-BE49-F238E27FC236}">
                    <a16:creationId xmlns:a16="http://schemas.microsoft.com/office/drawing/2014/main" id="{AE229FAA-5384-D643-A373-53D06CFC31EA}"/>
                  </a:ext>
                </a:extLst>
              </p:cNvPr>
              <p:cNvSpPr txBox="1">
                <a:spLocks noRot="1" noChangeAspect="1" noMove="1" noResize="1" noEditPoints="1" noAdjustHandles="1" noChangeArrowheads="1" noChangeShapeType="1" noTextEdit="1"/>
              </p:cNvSpPr>
              <p:nvPr/>
            </p:nvSpPr>
            <p:spPr>
              <a:xfrm>
                <a:off x="4448569" y="2445540"/>
                <a:ext cx="246862" cy="307777"/>
              </a:xfrm>
              <a:prstGeom prst="rect">
                <a:avLst/>
              </a:prstGeom>
              <a:blipFill>
                <a:blip r:embed="rId11"/>
                <a:stretch>
                  <a:fillRect l="-4762" r="-9524"/>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9" name="文本框 38">
                <a:extLst>
                  <a:ext uri="{FF2B5EF4-FFF2-40B4-BE49-F238E27FC236}">
                    <a16:creationId xmlns:a16="http://schemas.microsoft.com/office/drawing/2014/main" id="{47E0B37E-3B0D-584F-80FB-745FA4A49F32}"/>
                  </a:ext>
                </a:extLst>
              </p:cNvPr>
              <p:cNvSpPr txBox="1"/>
              <p:nvPr/>
            </p:nvSpPr>
            <p:spPr>
              <a:xfrm>
                <a:off x="4451717" y="3990732"/>
                <a:ext cx="246862"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zh-CN" altLang="en-US" sz="2000" i="1" smtClean="0">
                          <a:latin typeface="Cambria Math" panose="02040503050406030204" pitchFamily="18" charset="0"/>
                        </a:rPr>
                        <m:t>≈</m:t>
                      </m:r>
                    </m:oMath>
                  </m:oMathPara>
                </a14:m>
                <a:endParaRPr kumimoji="1" lang="zh-CN" altLang="en-US" sz="2000" dirty="0"/>
              </a:p>
            </p:txBody>
          </p:sp>
        </mc:Choice>
        <mc:Fallback xmlns="">
          <p:sp>
            <p:nvSpPr>
              <p:cNvPr id="39" name="文本框 38">
                <a:extLst>
                  <a:ext uri="{FF2B5EF4-FFF2-40B4-BE49-F238E27FC236}">
                    <a16:creationId xmlns:a16="http://schemas.microsoft.com/office/drawing/2014/main" id="{47E0B37E-3B0D-584F-80FB-745FA4A49F32}"/>
                  </a:ext>
                </a:extLst>
              </p:cNvPr>
              <p:cNvSpPr txBox="1">
                <a:spLocks noRot="1" noChangeAspect="1" noMove="1" noResize="1" noEditPoints="1" noAdjustHandles="1" noChangeArrowheads="1" noChangeShapeType="1" noTextEdit="1"/>
              </p:cNvSpPr>
              <p:nvPr/>
            </p:nvSpPr>
            <p:spPr>
              <a:xfrm>
                <a:off x="4451717" y="3990732"/>
                <a:ext cx="246862" cy="307777"/>
              </a:xfrm>
              <a:prstGeom prst="rect">
                <a:avLst/>
              </a:prstGeom>
              <a:blipFill>
                <a:blip r:embed="rId12"/>
                <a:stretch>
                  <a:fillRect l="-10000" r="-10000"/>
                </a:stretch>
              </a:blipFill>
            </p:spPr>
            <p:txBody>
              <a:bodyPr/>
              <a:lstStyle/>
              <a:p>
                <a:r>
                  <a:rPr lang="zh-CN" altLang="en-US">
                    <a:noFill/>
                  </a:rPr>
                  <a:t> </a:t>
                </a:r>
              </a:p>
            </p:txBody>
          </p:sp>
        </mc:Fallback>
      </mc:AlternateContent>
      <p:sp>
        <p:nvSpPr>
          <p:cNvPr id="49" name="矩形 48">
            <a:extLst>
              <a:ext uri="{FF2B5EF4-FFF2-40B4-BE49-F238E27FC236}">
                <a16:creationId xmlns:a16="http://schemas.microsoft.com/office/drawing/2014/main" id="{F8A986B6-819A-F74F-87C3-48BAD659C27D}"/>
              </a:ext>
            </a:extLst>
          </p:cNvPr>
          <p:cNvSpPr/>
          <p:nvPr/>
        </p:nvSpPr>
        <p:spPr>
          <a:xfrm>
            <a:off x="4973401" y="3929050"/>
            <a:ext cx="1631748" cy="440745"/>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50" name="矩形 49">
            <a:extLst>
              <a:ext uri="{FF2B5EF4-FFF2-40B4-BE49-F238E27FC236}">
                <a16:creationId xmlns:a16="http://schemas.microsoft.com/office/drawing/2014/main" id="{CF962175-3672-2347-8E67-73FC03727500}"/>
              </a:ext>
            </a:extLst>
          </p:cNvPr>
          <p:cNvSpPr/>
          <p:nvPr/>
        </p:nvSpPr>
        <p:spPr>
          <a:xfrm>
            <a:off x="5028438" y="3959946"/>
            <a:ext cx="383343" cy="355765"/>
          </a:xfrm>
          <a:prstGeom prst="rect">
            <a:avLst/>
          </a:prstGeom>
          <a:solidFill>
            <a:schemeClr val="accent4">
              <a:alpha val="63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cs typeface="Arial" panose="020B0604020202020204" pitchFamily="34" charset="0"/>
            </a:endParaRPr>
          </a:p>
        </p:txBody>
      </p:sp>
      <p:sp>
        <p:nvSpPr>
          <p:cNvPr id="51" name="矩形 50">
            <a:extLst>
              <a:ext uri="{FF2B5EF4-FFF2-40B4-BE49-F238E27FC236}">
                <a16:creationId xmlns:a16="http://schemas.microsoft.com/office/drawing/2014/main" id="{CAA0ECD1-79C8-D34E-A739-AB1B71704851}"/>
              </a:ext>
            </a:extLst>
          </p:cNvPr>
          <p:cNvSpPr/>
          <p:nvPr/>
        </p:nvSpPr>
        <p:spPr>
          <a:xfrm>
            <a:off x="5398529" y="3959945"/>
            <a:ext cx="383343" cy="355765"/>
          </a:xfrm>
          <a:prstGeom prst="rect">
            <a:avLst/>
          </a:prstGeom>
          <a:solidFill>
            <a:schemeClr val="accent4">
              <a:alpha val="63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cs typeface="Arial" panose="020B0604020202020204" pitchFamily="34" charset="0"/>
            </a:endParaRPr>
          </a:p>
        </p:txBody>
      </p:sp>
      <p:sp>
        <p:nvSpPr>
          <p:cNvPr id="53" name="矩形 52">
            <a:extLst>
              <a:ext uri="{FF2B5EF4-FFF2-40B4-BE49-F238E27FC236}">
                <a16:creationId xmlns:a16="http://schemas.microsoft.com/office/drawing/2014/main" id="{F8BA1CD1-8184-684B-9DB0-81AD4FB48BDD}"/>
              </a:ext>
            </a:extLst>
          </p:cNvPr>
          <p:cNvSpPr/>
          <p:nvPr/>
        </p:nvSpPr>
        <p:spPr>
          <a:xfrm>
            <a:off x="5781872" y="3959945"/>
            <a:ext cx="383343" cy="355765"/>
          </a:xfrm>
          <a:prstGeom prst="rect">
            <a:avLst/>
          </a:prstGeom>
          <a:solidFill>
            <a:schemeClr val="accent4">
              <a:alpha val="63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cs typeface="Arial" panose="020B0604020202020204" pitchFamily="34" charset="0"/>
            </a:endParaRPr>
          </a:p>
        </p:txBody>
      </p:sp>
      <p:sp>
        <p:nvSpPr>
          <p:cNvPr id="55" name="矩形 54">
            <a:extLst>
              <a:ext uri="{FF2B5EF4-FFF2-40B4-BE49-F238E27FC236}">
                <a16:creationId xmlns:a16="http://schemas.microsoft.com/office/drawing/2014/main" id="{A649CEF2-A474-8F45-8741-1F7983FBCEB8}"/>
              </a:ext>
            </a:extLst>
          </p:cNvPr>
          <p:cNvSpPr/>
          <p:nvPr/>
        </p:nvSpPr>
        <p:spPr>
          <a:xfrm>
            <a:off x="6151963" y="3959944"/>
            <a:ext cx="383343" cy="355765"/>
          </a:xfrm>
          <a:prstGeom prst="rect">
            <a:avLst/>
          </a:prstGeom>
          <a:solidFill>
            <a:schemeClr val="accent4">
              <a:alpha val="63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56" name="文本框 55">
                <a:extLst>
                  <a:ext uri="{FF2B5EF4-FFF2-40B4-BE49-F238E27FC236}">
                    <a16:creationId xmlns:a16="http://schemas.microsoft.com/office/drawing/2014/main" id="{1D24EA57-7973-FB42-B1FE-B82E328D2803}"/>
                  </a:ext>
                </a:extLst>
              </p:cNvPr>
              <p:cNvSpPr txBox="1"/>
              <p:nvPr/>
            </p:nvSpPr>
            <p:spPr>
              <a:xfrm>
                <a:off x="5040151" y="3992724"/>
                <a:ext cx="383888" cy="28918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zh-CN" i="1" smtClean="0">
                              <a:latin typeface="Cambria Math" panose="02040503050406030204" pitchFamily="18" charset="0"/>
                            </a:rPr>
                          </m:ctrlPr>
                        </m:sSubPr>
                        <m:e>
                          <m:r>
                            <a:rPr kumimoji="1" lang="en-US" altLang="zh-CN" b="0" i="1" smtClean="0">
                              <a:latin typeface="Cambria Math" panose="02040503050406030204" pitchFamily="18" charset="0"/>
                            </a:rPr>
                            <m:t>𝑓</m:t>
                          </m:r>
                        </m:e>
                        <m:sub>
                          <m:r>
                            <a:rPr kumimoji="1" lang="en-US" altLang="zh-CN" b="0" i="1" smtClean="0">
                              <a:latin typeface="Cambria Math" panose="02040503050406030204" pitchFamily="18" charset="0"/>
                            </a:rPr>
                            <m:t>3,1</m:t>
                          </m:r>
                        </m:sub>
                      </m:sSub>
                    </m:oMath>
                  </m:oMathPara>
                </a14:m>
                <a:endParaRPr kumimoji="1" lang="zh-CN" altLang="en-US" dirty="0"/>
              </a:p>
            </p:txBody>
          </p:sp>
        </mc:Choice>
        <mc:Fallback xmlns="">
          <p:sp>
            <p:nvSpPr>
              <p:cNvPr id="56" name="文本框 55">
                <a:extLst>
                  <a:ext uri="{FF2B5EF4-FFF2-40B4-BE49-F238E27FC236}">
                    <a16:creationId xmlns:a16="http://schemas.microsoft.com/office/drawing/2014/main" id="{1D24EA57-7973-FB42-B1FE-B82E328D2803}"/>
                  </a:ext>
                </a:extLst>
              </p:cNvPr>
              <p:cNvSpPr txBox="1">
                <a:spLocks noRot="1" noChangeAspect="1" noMove="1" noResize="1" noEditPoints="1" noAdjustHandles="1" noChangeArrowheads="1" noChangeShapeType="1" noTextEdit="1"/>
              </p:cNvSpPr>
              <p:nvPr/>
            </p:nvSpPr>
            <p:spPr>
              <a:xfrm>
                <a:off x="5040151" y="3992724"/>
                <a:ext cx="383888" cy="289182"/>
              </a:xfrm>
              <a:prstGeom prst="rect">
                <a:avLst/>
              </a:prstGeom>
              <a:blipFill>
                <a:blip r:embed="rId13"/>
                <a:stretch>
                  <a:fillRect l="-19355" r="-3226" b="-29167"/>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57" name="文本框 56">
                <a:extLst>
                  <a:ext uri="{FF2B5EF4-FFF2-40B4-BE49-F238E27FC236}">
                    <a16:creationId xmlns:a16="http://schemas.microsoft.com/office/drawing/2014/main" id="{20DDCEAF-C69E-AF44-88CE-2143D26FF78D}"/>
                  </a:ext>
                </a:extLst>
              </p:cNvPr>
              <p:cNvSpPr txBox="1"/>
              <p:nvPr/>
            </p:nvSpPr>
            <p:spPr>
              <a:xfrm>
                <a:off x="5419292" y="3992724"/>
                <a:ext cx="383888" cy="28918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zh-CN" i="1" smtClean="0">
                              <a:latin typeface="Cambria Math" panose="02040503050406030204" pitchFamily="18" charset="0"/>
                            </a:rPr>
                          </m:ctrlPr>
                        </m:sSubPr>
                        <m:e>
                          <m:r>
                            <a:rPr kumimoji="1" lang="en-US" altLang="zh-CN" b="0" i="1" smtClean="0">
                              <a:latin typeface="Cambria Math" panose="02040503050406030204" pitchFamily="18" charset="0"/>
                            </a:rPr>
                            <m:t>𝑓</m:t>
                          </m:r>
                        </m:e>
                        <m:sub>
                          <m:r>
                            <a:rPr kumimoji="1" lang="en-US" altLang="zh-CN" b="0" i="1" smtClean="0">
                              <a:latin typeface="Cambria Math" panose="02040503050406030204" pitchFamily="18" charset="0"/>
                            </a:rPr>
                            <m:t>3,2</m:t>
                          </m:r>
                        </m:sub>
                      </m:sSub>
                    </m:oMath>
                  </m:oMathPara>
                </a14:m>
                <a:endParaRPr kumimoji="1" lang="zh-CN" altLang="en-US" dirty="0"/>
              </a:p>
            </p:txBody>
          </p:sp>
        </mc:Choice>
        <mc:Fallback xmlns="">
          <p:sp>
            <p:nvSpPr>
              <p:cNvPr id="57" name="文本框 56">
                <a:extLst>
                  <a:ext uri="{FF2B5EF4-FFF2-40B4-BE49-F238E27FC236}">
                    <a16:creationId xmlns:a16="http://schemas.microsoft.com/office/drawing/2014/main" id="{20DDCEAF-C69E-AF44-88CE-2143D26FF78D}"/>
                  </a:ext>
                </a:extLst>
              </p:cNvPr>
              <p:cNvSpPr txBox="1">
                <a:spLocks noRot="1" noChangeAspect="1" noMove="1" noResize="1" noEditPoints="1" noAdjustHandles="1" noChangeArrowheads="1" noChangeShapeType="1" noTextEdit="1"/>
              </p:cNvSpPr>
              <p:nvPr/>
            </p:nvSpPr>
            <p:spPr>
              <a:xfrm>
                <a:off x="5419292" y="3992724"/>
                <a:ext cx="383888" cy="289182"/>
              </a:xfrm>
              <a:prstGeom prst="rect">
                <a:avLst/>
              </a:prstGeom>
              <a:blipFill>
                <a:blip r:embed="rId14"/>
                <a:stretch>
                  <a:fillRect l="-19355" r="-3226" b="-29167"/>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58" name="文本框 57">
                <a:extLst>
                  <a:ext uri="{FF2B5EF4-FFF2-40B4-BE49-F238E27FC236}">
                    <a16:creationId xmlns:a16="http://schemas.microsoft.com/office/drawing/2014/main" id="{A4B21E6A-E8EA-5949-8334-8E0B21B7FBD1}"/>
                  </a:ext>
                </a:extLst>
              </p:cNvPr>
              <p:cNvSpPr txBox="1"/>
              <p:nvPr/>
            </p:nvSpPr>
            <p:spPr>
              <a:xfrm>
                <a:off x="5795892" y="3995006"/>
                <a:ext cx="383888" cy="28918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zh-CN" i="1" smtClean="0">
                              <a:latin typeface="Cambria Math" panose="02040503050406030204" pitchFamily="18" charset="0"/>
                            </a:rPr>
                          </m:ctrlPr>
                        </m:sSubPr>
                        <m:e>
                          <m:r>
                            <a:rPr kumimoji="1" lang="en-US" altLang="zh-CN" b="0" i="1" smtClean="0">
                              <a:latin typeface="Cambria Math" panose="02040503050406030204" pitchFamily="18" charset="0"/>
                            </a:rPr>
                            <m:t>𝑓</m:t>
                          </m:r>
                        </m:e>
                        <m:sub>
                          <m:r>
                            <a:rPr kumimoji="1" lang="en-US" altLang="zh-CN" b="0" i="1" smtClean="0">
                              <a:latin typeface="Cambria Math" panose="02040503050406030204" pitchFamily="18" charset="0"/>
                            </a:rPr>
                            <m:t>3,3</m:t>
                          </m:r>
                        </m:sub>
                      </m:sSub>
                    </m:oMath>
                  </m:oMathPara>
                </a14:m>
                <a:endParaRPr kumimoji="1" lang="zh-CN" altLang="en-US" dirty="0"/>
              </a:p>
            </p:txBody>
          </p:sp>
        </mc:Choice>
        <mc:Fallback xmlns="">
          <p:sp>
            <p:nvSpPr>
              <p:cNvPr id="58" name="文本框 57">
                <a:extLst>
                  <a:ext uri="{FF2B5EF4-FFF2-40B4-BE49-F238E27FC236}">
                    <a16:creationId xmlns:a16="http://schemas.microsoft.com/office/drawing/2014/main" id="{A4B21E6A-E8EA-5949-8334-8E0B21B7FBD1}"/>
                  </a:ext>
                </a:extLst>
              </p:cNvPr>
              <p:cNvSpPr txBox="1">
                <a:spLocks noRot="1" noChangeAspect="1" noMove="1" noResize="1" noEditPoints="1" noAdjustHandles="1" noChangeArrowheads="1" noChangeShapeType="1" noTextEdit="1"/>
              </p:cNvSpPr>
              <p:nvPr/>
            </p:nvSpPr>
            <p:spPr>
              <a:xfrm>
                <a:off x="5795892" y="3995006"/>
                <a:ext cx="383888" cy="289182"/>
              </a:xfrm>
              <a:prstGeom prst="rect">
                <a:avLst/>
              </a:prstGeom>
              <a:blipFill>
                <a:blip r:embed="rId15"/>
                <a:stretch>
                  <a:fillRect l="-22581" t="-4348" b="-30435"/>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59" name="文本框 58">
                <a:extLst>
                  <a:ext uri="{FF2B5EF4-FFF2-40B4-BE49-F238E27FC236}">
                    <a16:creationId xmlns:a16="http://schemas.microsoft.com/office/drawing/2014/main" id="{7F296A1C-EF30-444A-B750-0C7C89C5FCD5}"/>
                  </a:ext>
                </a:extLst>
              </p:cNvPr>
              <p:cNvSpPr txBox="1"/>
              <p:nvPr/>
            </p:nvSpPr>
            <p:spPr>
              <a:xfrm>
                <a:off x="6165994" y="3996289"/>
                <a:ext cx="383888" cy="28918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zh-CN" i="1" smtClean="0">
                              <a:latin typeface="Cambria Math" panose="02040503050406030204" pitchFamily="18" charset="0"/>
                            </a:rPr>
                          </m:ctrlPr>
                        </m:sSubPr>
                        <m:e>
                          <m:r>
                            <a:rPr kumimoji="1" lang="en-US" altLang="zh-CN" b="0" i="1" smtClean="0">
                              <a:latin typeface="Cambria Math" panose="02040503050406030204" pitchFamily="18" charset="0"/>
                            </a:rPr>
                            <m:t>𝑓</m:t>
                          </m:r>
                        </m:e>
                        <m:sub>
                          <m:r>
                            <a:rPr kumimoji="1" lang="en-US" altLang="zh-CN" b="0" i="1" smtClean="0">
                              <a:latin typeface="Cambria Math" panose="02040503050406030204" pitchFamily="18" charset="0"/>
                            </a:rPr>
                            <m:t>3,4</m:t>
                          </m:r>
                        </m:sub>
                      </m:sSub>
                    </m:oMath>
                  </m:oMathPara>
                </a14:m>
                <a:endParaRPr kumimoji="1" lang="zh-CN" altLang="en-US" dirty="0"/>
              </a:p>
            </p:txBody>
          </p:sp>
        </mc:Choice>
        <mc:Fallback xmlns="">
          <p:sp>
            <p:nvSpPr>
              <p:cNvPr id="59" name="文本框 58">
                <a:extLst>
                  <a:ext uri="{FF2B5EF4-FFF2-40B4-BE49-F238E27FC236}">
                    <a16:creationId xmlns:a16="http://schemas.microsoft.com/office/drawing/2014/main" id="{7F296A1C-EF30-444A-B750-0C7C89C5FCD5}"/>
                  </a:ext>
                </a:extLst>
              </p:cNvPr>
              <p:cNvSpPr txBox="1">
                <a:spLocks noRot="1" noChangeAspect="1" noMove="1" noResize="1" noEditPoints="1" noAdjustHandles="1" noChangeArrowheads="1" noChangeShapeType="1" noTextEdit="1"/>
              </p:cNvSpPr>
              <p:nvPr/>
            </p:nvSpPr>
            <p:spPr>
              <a:xfrm>
                <a:off x="6165994" y="3996289"/>
                <a:ext cx="383888" cy="289182"/>
              </a:xfrm>
              <a:prstGeom prst="rect">
                <a:avLst/>
              </a:prstGeom>
              <a:blipFill>
                <a:blip r:embed="rId16"/>
                <a:stretch>
                  <a:fillRect l="-19355" b="-30435"/>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60" name="文本框 59">
                <a:extLst>
                  <a:ext uri="{FF2B5EF4-FFF2-40B4-BE49-F238E27FC236}">
                    <a16:creationId xmlns:a16="http://schemas.microsoft.com/office/drawing/2014/main" id="{0A8FDDA2-CC7F-A04D-A012-4984113E5FCB}"/>
                  </a:ext>
                </a:extLst>
              </p:cNvPr>
              <p:cNvSpPr txBox="1"/>
              <p:nvPr/>
            </p:nvSpPr>
            <p:spPr>
              <a:xfrm>
                <a:off x="7157265" y="2799894"/>
                <a:ext cx="811441" cy="61555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zh-CN" sz="4000" i="1" smtClean="0">
                          <a:latin typeface="Cambria Math" panose="02040503050406030204" pitchFamily="18" charset="0"/>
                        </a:rPr>
                        <m:t>ⅆ</m:t>
                      </m:r>
                      <m:r>
                        <a:rPr kumimoji="1" lang="en-US" altLang="zh-CN" sz="4000" i="1" smtClean="0">
                          <a:latin typeface="Cambria Math" panose="02040503050406030204" pitchFamily="18" charset="0"/>
                          <a:ea typeface="Cambria Math" panose="02040503050406030204" pitchFamily="18" charset="0"/>
                        </a:rPr>
                        <m:t>𝜔</m:t>
                      </m:r>
                    </m:oMath>
                  </m:oMathPara>
                </a14:m>
                <a:endParaRPr kumimoji="1" lang="zh-CN" altLang="en-US" sz="5400" dirty="0"/>
              </a:p>
            </p:txBody>
          </p:sp>
        </mc:Choice>
        <mc:Fallback xmlns="">
          <p:sp>
            <p:nvSpPr>
              <p:cNvPr id="60" name="文本框 59">
                <a:extLst>
                  <a:ext uri="{FF2B5EF4-FFF2-40B4-BE49-F238E27FC236}">
                    <a16:creationId xmlns:a16="http://schemas.microsoft.com/office/drawing/2014/main" id="{0A8FDDA2-CC7F-A04D-A012-4984113E5FCB}"/>
                  </a:ext>
                </a:extLst>
              </p:cNvPr>
              <p:cNvSpPr txBox="1">
                <a:spLocks noRot="1" noChangeAspect="1" noMove="1" noResize="1" noEditPoints="1" noAdjustHandles="1" noChangeArrowheads="1" noChangeShapeType="1" noTextEdit="1"/>
              </p:cNvSpPr>
              <p:nvPr/>
            </p:nvSpPr>
            <p:spPr>
              <a:xfrm>
                <a:off x="7157265" y="2799894"/>
                <a:ext cx="811441" cy="615553"/>
              </a:xfrm>
              <a:prstGeom prst="rect">
                <a:avLst/>
              </a:prstGeom>
              <a:blipFill>
                <a:blip r:embed="rId17"/>
                <a:stretch>
                  <a:fillRect l="-17460" r="-6349" b="-600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65" name="文本框 64">
                <a:extLst>
                  <a:ext uri="{FF2B5EF4-FFF2-40B4-BE49-F238E27FC236}">
                    <a16:creationId xmlns:a16="http://schemas.microsoft.com/office/drawing/2014/main" id="{70ADA390-8CA0-AF46-91F6-EBB464E32EBE}"/>
                  </a:ext>
                </a:extLst>
              </p:cNvPr>
              <p:cNvSpPr txBox="1"/>
              <p:nvPr/>
            </p:nvSpPr>
            <p:spPr>
              <a:xfrm>
                <a:off x="5668927" y="3194006"/>
                <a:ext cx="218008"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zh-CN" sz="2400" b="0" i="1" smtClean="0">
                          <a:latin typeface="Cambria Math" panose="02040503050406030204" pitchFamily="18" charset="0"/>
                        </a:rPr>
                        <m:t>∗</m:t>
                      </m:r>
                    </m:oMath>
                  </m:oMathPara>
                </a14:m>
                <a:endParaRPr kumimoji="1" lang="zh-CN" altLang="en-US" sz="2400" dirty="0"/>
              </a:p>
            </p:txBody>
          </p:sp>
        </mc:Choice>
        <mc:Fallback xmlns="">
          <p:sp>
            <p:nvSpPr>
              <p:cNvPr id="65" name="文本框 64">
                <a:extLst>
                  <a:ext uri="{FF2B5EF4-FFF2-40B4-BE49-F238E27FC236}">
                    <a16:creationId xmlns:a16="http://schemas.microsoft.com/office/drawing/2014/main" id="{70ADA390-8CA0-AF46-91F6-EBB464E32EBE}"/>
                  </a:ext>
                </a:extLst>
              </p:cNvPr>
              <p:cNvSpPr txBox="1">
                <a:spLocks noRot="1" noChangeAspect="1" noMove="1" noResize="1" noEditPoints="1" noAdjustHandles="1" noChangeArrowheads="1" noChangeShapeType="1" noTextEdit="1"/>
              </p:cNvSpPr>
              <p:nvPr/>
            </p:nvSpPr>
            <p:spPr>
              <a:xfrm>
                <a:off x="5668927" y="3194006"/>
                <a:ext cx="218008" cy="369332"/>
              </a:xfrm>
              <a:prstGeom prst="rect">
                <a:avLst/>
              </a:prstGeom>
              <a:blipFill>
                <a:blip r:embed="rId18"/>
                <a:stretch>
                  <a:fillRect l="-10526" r="-10526"/>
                </a:stretch>
              </a:blipFill>
            </p:spPr>
            <p:txBody>
              <a:bodyPr/>
              <a:lstStyle/>
              <a:p>
                <a:r>
                  <a:rPr lang="zh-CN" altLang="en-US">
                    <a:noFill/>
                  </a:rPr>
                  <a:t> </a:t>
                </a:r>
              </a:p>
            </p:txBody>
          </p:sp>
        </mc:Fallback>
      </mc:AlternateContent>
      <p:sp>
        <p:nvSpPr>
          <p:cNvPr id="54" name="矩形 53">
            <a:extLst>
              <a:ext uri="{FF2B5EF4-FFF2-40B4-BE49-F238E27FC236}">
                <a16:creationId xmlns:a16="http://schemas.microsoft.com/office/drawing/2014/main" id="{1EA17AC8-DEEA-8540-9C02-860AA572CC19}"/>
              </a:ext>
            </a:extLst>
          </p:cNvPr>
          <p:cNvSpPr/>
          <p:nvPr/>
        </p:nvSpPr>
        <p:spPr>
          <a:xfrm>
            <a:off x="4960785" y="2372192"/>
            <a:ext cx="1631748" cy="440745"/>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61" name="矩形 60">
            <a:extLst>
              <a:ext uri="{FF2B5EF4-FFF2-40B4-BE49-F238E27FC236}">
                <a16:creationId xmlns:a16="http://schemas.microsoft.com/office/drawing/2014/main" id="{33223D07-2E0E-5D45-BC39-6855ABB4302E}"/>
              </a:ext>
            </a:extLst>
          </p:cNvPr>
          <p:cNvSpPr/>
          <p:nvPr/>
        </p:nvSpPr>
        <p:spPr>
          <a:xfrm>
            <a:off x="5015822" y="2403088"/>
            <a:ext cx="383343" cy="355765"/>
          </a:xfrm>
          <a:prstGeom prst="rect">
            <a:avLst/>
          </a:prstGeom>
          <a:solidFill>
            <a:schemeClr val="accent1">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cs typeface="Arial" panose="020B0604020202020204" pitchFamily="34" charset="0"/>
            </a:endParaRPr>
          </a:p>
        </p:txBody>
      </p:sp>
      <p:sp>
        <p:nvSpPr>
          <p:cNvPr id="62" name="矩形 61">
            <a:extLst>
              <a:ext uri="{FF2B5EF4-FFF2-40B4-BE49-F238E27FC236}">
                <a16:creationId xmlns:a16="http://schemas.microsoft.com/office/drawing/2014/main" id="{1F172FF4-F77B-2C4C-A386-BACB9A17B4ED}"/>
              </a:ext>
            </a:extLst>
          </p:cNvPr>
          <p:cNvSpPr/>
          <p:nvPr/>
        </p:nvSpPr>
        <p:spPr>
          <a:xfrm>
            <a:off x="5385913" y="2403087"/>
            <a:ext cx="383343" cy="355765"/>
          </a:xfrm>
          <a:prstGeom prst="rect">
            <a:avLst/>
          </a:prstGeom>
          <a:solidFill>
            <a:schemeClr val="accent1">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cs typeface="Arial" panose="020B0604020202020204" pitchFamily="34" charset="0"/>
            </a:endParaRPr>
          </a:p>
        </p:txBody>
      </p:sp>
      <p:sp>
        <p:nvSpPr>
          <p:cNvPr id="63" name="矩形 62">
            <a:extLst>
              <a:ext uri="{FF2B5EF4-FFF2-40B4-BE49-F238E27FC236}">
                <a16:creationId xmlns:a16="http://schemas.microsoft.com/office/drawing/2014/main" id="{7FC4773D-7C06-0743-BEA3-8A8E554B5636}"/>
              </a:ext>
            </a:extLst>
          </p:cNvPr>
          <p:cNvSpPr/>
          <p:nvPr/>
        </p:nvSpPr>
        <p:spPr>
          <a:xfrm>
            <a:off x="5769256" y="2403087"/>
            <a:ext cx="383343" cy="355765"/>
          </a:xfrm>
          <a:prstGeom prst="rect">
            <a:avLst/>
          </a:prstGeom>
          <a:solidFill>
            <a:schemeClr val="accent1">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cs typeface="Arial" panose="020B0604020202020204" pitchFamily="34" charset="0"/>
            </a:endParaRPr>
          </a:p>
        </p:txBody>
      </p:sp>
      <p:sp>
        <p:nvSpPr>
          <p:cNvPr id="66" name="矩形 65">
            <a:extLst>
              <a:ext uri="{FF2B5EF4-FFF2-40B4-BE49-F238E27FC236}">
                <a16:creationId xmlns:a16="http://schemas.microsoft.com/office/drawing/2014/main" id="{DC2234E9-3DE8-EE41-87FF-5C47ABC2FAD6}"/>
              </a:ext>
            </a:extLst>
          </p:cNvPr>
          <p:cNvSpPr/>
          <p:nvPr/>
        </p:nvSpPr>
        <p:spPr>
          <a:xfrm>
            <a:off x="6139347" y="2403086"/>
            <a:ext cx="383343" cy="355765"/>
          </a:xfrm>
          <a:prstGeom prst="rect">
            <a:avLst/>
          </a:prstGeom>
          <a:solidFill>
            <a:schemeClr val="accent1">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67" name="文本框 66">
                <a:extLst>
                  <a:ext uri="{FF2B5EF4-FFF2-40B4-BE49-F238E27FC236}">
                    <a16:creationId xmlns:a16="http://schemas.microsoft.com/office/drawing/2014/main" id="{FF76E1D6-59FF-0E41-BF4E-2133221FDED4}"/>
                  </a:ext>
                </a:extLst>
              </p:cNvPr>
              <p:cNvSpPr txBox="1"/>
              <p:nvPr/>
            </p:nvSpPr>
            <p:spPr>
              <a:xfrm>
                <a:off x="5099162" y="2441975"/>
                <a:ext cx="28809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zh-CN" i="1" smtClean="0">
                              <a:latin typeface="Cambria Math" panose="02040503050406030204" pitchFamily="18" charset="0"/>
                            </a:rPr>
                          </m:ctrlPr>
                        </m:sSubPr>
                        <m:e>
                          <m:r>
                            <a:rPr kumimoji="1" lang="en-US" altLang="zh-CN" b="0" i="1" smtClean="0">
                              <a:latin typeface="Cambria Math" panose="02040503050406030204" pitchFamily="18" charset="0"/>
                            </a:rPr>
                            <m:t>𝑔</m:t>
                          </m:r>
                        </m:e>
                        <m:sub>
                          <m:r>
                            <a:rPr kumimoji="1" lang="en-US" altLang="zh-CN" b="0" i="1" smtClean="0">
                              <a:latin typeface="Cambria Math" panose="02040503050406030204" pitchFamily="18" charset="0"/>
                            </a:rPr>
                            <m:t>1</m:t>
                          </m:r>
                        </m:sub>
                      </m:sSub>
                    </m:oMath>
                  </m:oMathPara>
                </a14:m>
                <a:endParaRPr kumimoji="1" lang="zh-CN" altLang="en-US" dirty="0"/>
              </a:p>
            </p:txBody>
          </p:sp>
        </mc:Choice>
        <mc:Fallback xmlns="">
          <p:sp>
            <p:nvSpPr>
              <p:cNvPr id="67" name="文本框 66">
                <a:extLst>
                  <a:ext uri="{FF2B5EF4-FFF2-40B4-BE49-F238E27FC236}">
                    <a16:creationId xmlns:a16="http://schemas.microsoft.com/office/drawing/2014/main" id="{FF76E1D6-59FF-0E41-BF4E-2133221FDED4}"/>
                  </a:ext>
                </a:extLst>
              </p:cNvPr>
              <p:cNvSpPr txBox="1">
                <a:spLocks noRot="1" noChangeAspect="1" noMove="1" noResize="1" noEditPoints="1" noAdjustHandles="1" noChangeArrowheads="1" noChangeShapeType="1" noTextEdit="1"/>
              </p:cNvSpPr>
              <p:nvPr/>
            </p:nvSpPr>
            <p:spPr>
              <a:xfrm>
                <a:off x="5099162" y="2441975"/>
                <a:ext cx="288091" cy="276999"/>
              </a:xfrm>
              <a:prstGeom prst="rect">
                <a:avLst/>
              </a:prstGeom>
              <a:blipFill>
                <a:blip r:embed="rId19"/>
                <a:stretch>
                  <a:fillRect l="-21739" r="-4348" b="-22727"/>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68" name="文本框 67">
                <a:extLst>
                  <a:ext uri="{FF2B5EF4-FFF2-40B4-BE49-F238E27FC236}">
                    <a16:creationId xmlns:a16="http://schemas.microsoft.com/office/drawing/2014/main" id="{360E83D4-F5A5-254C-8FC7-072E3F8491E2}"/>
                  </a:ext>
                </a:extLst>
              </p:cNvPr>
              <p:cNvSpPr txBox="1"/>
              <p:nvPr/>
            </p:nvSpPr>
            <p:spPr>
              <a:xfrm>
                <a:off x="5478303" y="2441975"/>
                <a:ext cx="29341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zh-CN" i="1" smtClean="0">
                              <a:latin typeface="Cambria Math" panose="02040503050406030204" pitchFamily="18" charset="0"/>
                            </a:rPr>
                          </m:ctrlPr>
                        </m:sSubPr>
                        <m:e>
                          <m:r>
                            <a:rPr kumimoji="1" lang="en-US" altLang="zh-CN" b="0" i="1" smtClean="0">
                              <a:latin typeface="Cambria Math" panose="02040503050406030204" pitchFamily="18" charset="0"/>
                            </a:rPr>
                            <m:t>𝑔</m:t>
                          </m:r>
                        </m:e>
                        <m:sub>
                          <m:r>
                            <a:rPr kumimoji="1" lang="en-US" altLang="zh-CN" b="0" i="1" smtClean="0">
                              <a:latin typeface="Cambria Math" panose="02040503050406030204" pitchFamily="18" charset="0"/>
                            </a:rPr>
                            <m:t>2</m:t>
                          </m:r>
                        </m:sub>
                      </m:sSub>
                    </m:oMath>
                  </m:oMathPara>
                </a14:m>
                <a:endParaRPr kumimoji="1" lang="zh-CN" altLang="en-US" dirty="0"/>
              </a:p>
            </p:txBody>
          </p:sp>
        </mc:Choice>
        <mc:Fallback xmlns="">
          <p:sp>
            <p:nvSpPr>
              <p:cNvPr id="68" name="文本框 67">
                <a:extLst>
                  <a:ext uri="{FF2B5EF4-FFF2-40B4-BE49-F238E27FC236}">
                    <a16:creationId xmlns:a16="http://schemas.microsoft.com/office/drawing/2014/main" id="{360E83D4-F5A5-254C-8FC7-072E3F8491E2}"/>
                  </a:ext>
                </a:extLst>
              </p:cNvPr>
              <p:cNvSpPr txBox="1">
                <a:spLocks noRot="1" noChangeAspect="1" noMove="1" noResize="1" noEditPoints="1" noAdjustHandles="1" noChangeArrowheads="1" noChangeShapeType="1" noTextEdit="1"/>
              </p:cNvSpPr>
              <p:nvPr/>
            </p:nvSpPr>
            <p:spPr>
              <a:xfrm>
                <a:off x="5478303" y="2441975"/>
                <a:ext cx="293414" cy="276999"/>
              </a:xfrm>
              <a:prstGeom prst="rect">
                <a:avLst/>
              </a:prstGeom>
              <a:blipFill>
                <a:blip r:embed="rId20"/>
                <a:stretch>
                  <a:fillRect l="-16667" r="-4167" b="-22727"/>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69" name="文本框 68">
                <a:extLst>
                  <a:ext uri="{FF2B5EF4-FFF2-40B4-BE49-F238E27FC236}">
                    <a16:creationId xmlns:a16="http://schemas.microsoft.com/office/drawing/2014/main" id="{9051FC82-97D4-7F43-AA4D-78EB35EB8AF0}"/>
                  </a:ext>
                </a:extLst>
              </p:cNvPr>
              <p:cNvSpPr txBox="1"/>
              <p:nvPr/>
            </p:nvSpPr>
            <p:spPr>
              <a:xfrm>
                <a:off x="5854903" y="2444257"/>
                <a:ext cx="29341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zh-CN" i="1" smtClean="0">
                              <a:latin typeface="Cambria Math" panose="02040503050406030204" pitchFamily="18" charset="0"/>
                            </a:rPr>
                          </m:ctrlPr>
                        </m:sSubPr>
                        <m:e>
                          <m:r>
                            <a:rPr kumimoji="1" lang="en-US" altLang="zh-CN" b="0" i="1" smtClean="0">
                              <a:latin typeface="Cambria Math" panose="02040503050406030204" pitchFamily="18" charset="0"/>
                            </a:rPr>
                            <m:t>𝑔</m:t>
                          </m:r>
                        </m:e>
                        <m:sub>
                          <m:r>
                            <a:rPr kumimoji="1" lang="en-US" altLang="zh-CN" b="0" i="1" smtClean="0">
                              <a:latin typeface="Cambria Math" panose="02040503050406030204" pitchFamily="18" charset="0"/>
                            </a:rPr>
                            <m:t>3</m:t>
                          </m:r>
                        </m:sub>
                      </m:sSub>
                    </m:oMath>
                  </m:oMathPara>
                </a14:m>
                <a:endParaRPr kumimoji="1" lang="zh-CN" altLang="en-US" dirty="0"/>
              </a:p>
            </p:txBody>
          </p:sp>
        </mc:Choice>
        <mc:Fallback xmlns="">
          <p:sp>
            <p:nvSpPr>
              <p:cNvPr id="69" name="文本框 68">
                <a:extLst>
                  <a:ext uri="{FF2B5EF4-FFF2-40B4-BE49-F238E27FC236}">
                    <a16:creationId xmlns:a16="http://schemas.microsoft.com/office/drawing/2014/main" id="{9051FC82-97D4-7F43-AA4D-78EB35EB8AF0}"/>
                  </a:ext>
                </a:extLst>
              </p:cNvPr>
              <p:cNvSpPr txBox="1">
                <a:spLocks noRot="1" noChangeAspect="1" noMove="1" noResize="1" noEditPoints="1" noAdjustHandles="1" noChangeArrowheads="1" noChangeShapeType="1" noTextEdit="1"/>
              </p:cNvSpPr>
              <p:nvPr/>
            </p:nvSpPr>
            <p:spPr>
              <a:xfrm>
                <a:off x="5854903" y="2444257"/>
                <a:ext cx="293414" cy="276999"/>
              </a:xfrm>
              <a:prstGeom prst="rect">
                <a:avLst/>
              </a:prstGeom>
              <a:blipFill>
                <a:blip r:embed="rId21"/>
                <a:stretch>
                  <a:fillRect l="-16667" r="-4167" b="-27273"/>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70" name="文本框 69">
                <a:extLst>
                  <a:ext uri="{FF2B5EF4-FFF2-40B4-BE49-F238E27FC236}">
                    <a16:creationId xmlns:a16="http://schemas.microsoft.com/office/drawing/2014/main" id="{0B9F4197-6A43-1E49-87EE-6432B0BEE2F3}"/>
                  </a:ext>
                </a:extLst>
              </p:cNvPr>
              <p:cNvSpPr txBox="1"/>
              <p:nvPr/>
            </p:nvSpPr>
            <p:spPr>
              <a:xfrm>
                <a:off x="6225005" y="2445540"/>
                <a:ext cx="29341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zh-CN" i="1" smtClean="0">
                              <a:latin typeface="Cambria Math" panose="02040503050406030204" pitchFamily="18" charset="0"/>
                            </a:rPr>
                          </m:ctrlPr>
                        </m:sSubPr>
                        <m:e>
                          <m:r>
                            <a:rPr kumimoji="1" lang="en-US" altLang="zh-CN" b="0" i="1" smtClean="0">
                              <a:latin typeface="Cambria Math" panose="02040503050406030204" pitchFamily="18" charset="0"/>
                            </a:rPr>
                            <m:t>𝑔</m:t>
                          </m:r>
                        </m:e>
                        <m:sub>
                          <m:r>
                            <a:rPr kumimoji="1" lang="en-US" altLang="zh-CN" b="0" i="1" smtClean="0">
                              <a:latin typeface="Cambria Math" panose="02040503050406030204" pitchFamily="18" charset="0"/>
                            </a:rPr>
                            <m:t>4</m:t>
                          </m:r>
                        </m:sub>
                      </m:sSub>
                    </m:oMath>
                  </m:oMathPara>
                </a14:m>
                <a:endParaRPr kumimoji="1" lang="zh-CN" altLang="en-US" dirty="0"/>
              </a:p>
            </p:txBody>
          </p:sp>
        </mc:Choice>
        <mc:Fallback xmlns="">
          <p:sp>
            <p:nvSpPr>
              <p:cNvPr id="70" name="文本框 69">
                <a:extLst>
                  <a:ext uri="{FF2B5EF4-FFF2-40B4-BE49-F238E27FC236}">
                    <a16:creationId xmlns:a16="http://schemas.microsoft.com/office/drawing/2014/main" id="{0B9F4197-6A43-1E49-87EE-6432B0BEE2F3}"/>
                  </a:ext>
                </a:extLst>
              </p:cNvPr>
              <p:cNvSpPr txBox="1">
                <a:spLocks noRot="1" noChangeAspect="1" noMove="1" noResize="1" noEditPoints="1" noAdjustHandles="1" noChangeArrowheads="1" noChangeShapeType="1" noTextEdit="1"/>
              </p:cNvSpPr>
              <p:nvPr/>
            </p:nvSpPr>
            <p:spPr>
              <a:xfrm>
                <a:off x="6225005" y="2445540"/>
                <a:ext cx="293414" cy="276999"/>
              </a:xfrm>
              <a:prstGeom prst="rect">
                <a:avLst/>
              </a:prstGeom>
              <a:blipFill>
                <a:blip r:embed="rId22"/>
                <a:stretch>
                  <a:fillRect l="-16667" r="-4167" b="-27273"/>
                </a:stretch>
              </a:blipFill>
            </p:spPr>
            <p:txBody>
              <a:bodyPr/>
              <a:lstStyle/>
              <a:p>
                <a:r>
                  <a:rPr lang="zh-CN" altLang="en-US">
                    <a:noFill/>
                  </a:rPr>
                  <a:t> </a:t>
                </a:r>
              </a:p>
            </p:txBody>
          </p:sp>
        </mc:Fallback>
      </mc:AlternateContent>
      <p:sp>
        <p:nvSpPr>
          <p:cNvPr id="71" name="矩形 70">
            <a:extLst>
              <a:ext uri="{FF2B5EF4-FFF2-40B4-BE49-F238E27FC236}">
                <a16:creationId xmlns:a16="http://schemas.microsoft.com/office/drawing/2014/main" id="{3BD0AAF9-71C9-3C43-9EAB-4ADE66B41A30}"/>
              </a:ext>
            </a:extLst>
          </p:cNvPr>
          <p:cNvSpPr/>
          <p:nvPr/>
        </p:nvSpPr>
        <p:spPr>
          <a:xfrm>
            <a:off x="4845531" y="2256448"/>
            <a:ext cx="1915297" cy="2213951"/>
          </a:xfrm>
          <a:prstGeom prst="rect">
            <a:avLst/>
          </a:prstGeom>
          <a:noFill/>
          <a:ln w="254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2" name="文本框 71">
            <a:extLst>
              <a:ext uri="{FF2B5EF4-FFF2-40B4-BE49-F238E27FC236}">
                <a16:creationId xmlns:a16="http://schemas.microsoft.com/office/drawing/2014/main" id="{B6A1C6E4-E8B8-5E42-B8FC-5ACFF90C4025}"/>
              </a:ext>
            </a:extLst>
          </p:cNvPr>
          <p:cNvSpPr txBox="1"/>
          <p:nvPr/>
        </p:nvSpPr>
        <p:spPr>
          <a:xfrm>
            <a:off x="4303008" y="1639350"/>
            <a:ext cx="3315837" cy="461665"/>
          </a:xfrm>
          <a:prstGeom prst="rect">
            <a:avLst/>
          </a:prstGeom>
          <a:noFill/>
        </p:spPr>
        <p:txBody>
          <a:bodyPr wrap="square" rtlCol="0">
            <a:spAutoFit/>
          </a:bodyPr>
          <a:lstStyle/>
          <a:p>
            <a:r>
              <a:rPr lang="en-US" altLang="zh-CN" sz="2400" dirty="0">
                <a:solidFill>
                  <a:srgbClr val="C00000"/>
                </a:solidFill>
                <a:latin typeface="Gotham Book" panose="02000604040000020004" pitchFamily="2" charset="0"/>
              </a:rPr>
              <a:t>Double Product Integral</a:t>
            </a:r>
            <a:endParaRPr lang="zh-CN" altLang="en-US" sz="2400" dirty="0">
              <a:solidFill>
                <a:srgbClr val="C00000"/>
              </a:solidFill>
              <a:latin typeface="Gotham Book" panose="02000604040000020004" pitchFamily="2" charset="0"/>
            </a:endParaRPr>
          </a:p>
        </p:txBody>
      </p:sp>
      <mc:AlternateContent xmlns:mc="http://schemas.openxmlformats.org/markup-compatibility/2006" xmlns:a14="http://schemas.microsoft.com/office/drawing/2010/main">
        <mc:Choice Requires="a14">
          <p:sp>
            <p:nvSpPr>
              <p:cNvPr id="73" name="文本框 72">
                <a:extLst>
                  <a:ext uri="{FF2B5EF4-FFF2-40B4-BE49-F238E27FC236}">
                    <a16:creationId xmlns:a16="http://schemas.microsoft.com/office/drawing/2014/main" id="{60A5BC87-AC1A-5A4A-8013-6A58BB0024C7}"/>
                  </a:ext>
                </a:extLst>
              </p:cNvPr>
              <p:cNvSpPr txBox="1"/>
              <p:nvPr/>
            </p:nvSpPr>
            <p:spPr>
              <a:xfrm>
                <a:off x="5443878" y="1360069"/>
                <a:ext cx="650756"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zh-CN" b="0" i="1" smtClean="0">
                          <a:solidFill>
                            <a:srgbClr val="C00000"/>
                          </a:solidFill>
                          <a:latin typeface="Cambria Math" panose="02040503050406030204" pitchFamily="18" charset="0"/>
                        </a:rPr>
                        <m:t>𝑂</m:t>
                      </m:r>
                      <m:r>
                        <a:rPr kumimoji="1" lang="en-US" altLang="zh-CN" b="0" i="1" smtClean="0">
                          <a:solidFill>
                            <a:srgbClr val="C00000"/>
                          </a:solidFill>
                          <a:latin typeface="Cambria Math" panose="02040503050406030204" pitchFamily="18" charset="0"/>
                        </a:rPr>
                        <m:t>(</m:t>
                      </m:r>
                      <m:sSup>
                        <m:sSupPr>
                          <m:ctrlPr>
                            <a:rPr kumimoji="1" lang="en-US" altLang="zh-CN" b="0" i="1" smtClean="0">
                              <a:solidFill>
                                <a:srgbClr val="C00000"/>
                              </a:solidFill>
                              <a:latin typeface="Cambria Math" panose="02040503050406030204" pitchFamily="18" charset="0"/>
                            </a:rPr>
                          </m:ctrlPr>
                        </m:sSupPr>
                        <m:e>
                          <m:r>
                            <a:rPr kumimoji="1" lang="en-US" altLang="zh-CN" b="0" i="1" smtClean="0">
                              <a:solidFill>
                                <a:srgbClr val="C00000"/>
                              </a:solidFill>
                              <a:latin typeface="Cambria Math" panose="02040503050406030204" pitchFamily="18" charset="0"/>
                            </a:rPr>
                            <m:t>𝑛</m:t>
                          </m:r>
                        </m:e>
                        <m:sup>
                          <m:r>
                            <a:rPr kumimoji="1" lang="en-US" altLang="zh-CN" b="0" i="1" smtClean="0">
                              <a:solidFill>
                                <a:srgbClr val="C00000"/>
                              </a:solidFill>
                              <a:latin typeface="Cambria Math" panose="02040503050406030204" pitchFamily="18" charset="0"/>
                            </a:rPr>
                            <m:t>2</m:t>
                          </m:r>
                        </m:sup>
                      </m:sSup>
                      <m:r>
                        <a:rPr kumimoji="1" lang="en-US" altLang="zh-CN" b="0" i="1" smtClean="0">
                          <a:solidFill>
                            <a:srgbClr val="C00000"/>
                          </a:solidFill>
                          <a:latin typeface="Cambria Math" panose="02040503050406030204" pitchFamily="18" charset="0"/>
                        </a:rPr>
                        <m:t>)</m:t>
                      </m:r>
                    </m:oMath>
                  </m:oMathPara>
                </a14:m>
                <a:endParaRPr kumimoji="1" lang="zh-CN" altLang="en-US" dirty="0">
                  <a:solidFill>
                    <a:srgbClr val="C00000"/>
                  </a:solidFill>
                </a:endParaRPr>
              </a:p>
            </p:txBody>
          </p:sp>
        </mc:Choice>
        <mc:Fallback xmlns="">
          <p:sp>
            <p:nvSpPr>
              <p:cNvPr id="73" name="文本框 72">
                <a:extLst>
                  <a:ext uri="{FF2B5EF4-FFF2-40B4-BE49-F238E27FC236}">
                    <a16:creationId xmlns:a16="http://schemas.microsoft.com/office/drawing/2014/main" id="{60A5BC87-AC1A-5A4A-8013-6A58BB0024C7}"/>
                  </a:ext>
                </a:extLst>
              </p:cNvPr>
              <p:cNvSpPr txBox="1">
                <a:spLocks noRot="1" noChangeAspect="1" noMove="1" noResize="1" noEditPoints="1" noAdjustHandles="1" noChangeArrowheads="1" noChangeShapeType="1" noTextEdit="1"/>
              </p:cNvSpPr>
              <p:nvPr/>
            </p:nvSpPr>
            <p:spPr>
              <a:xfrm>
                <a:off x="5443878" y="1360069"/>
                <a:ext cx="650756" cy="276999"/>
              </a:xfrm>
              <a:prstGeom prst="rect">
                <a:avLst/>
              </a:prstGeom>
              <a:blipFill>
                <a:blip r:embed="rId23"/>
                <a:stretch>
                  <a:fillRect l="-7692" r="-11538" b="-30435"/>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38367117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74E2BFEA-FD32-A740-8BDD-BA950634B119}"/>
              </a:ext>
            </a:extLst>
          </p:cNvPr>
          <p:cNvPicPr>
            <a:picLocks noChangeAspect="1"/>
          </p:cNvPicPr>
          <p:nvPr/>
        </p:nvPicPr>
        <p:blipFill>
          <a:blip r:embed="rId3"/>
          <a:stretch>
            <a:fillRect/>
          </a:stretch>
        </p:blipFill>
        <p:spPr>
          <a:xfrm>
            <a:off x="1972036" y="1768320"/>
            <a:ext cx="965200" cy="2679700"/>
          </a:xfrm>
          <a:prstGeom prst="rect">
            <a:avLst/>
          </a:prstGeom>
        </p:spPr>
      </p:pic>
      <p:sp>
        <p:nvSpPr>
          <p:cNvPr id="3" name="Title 2">
            <a:extLst>
              <a:ext uri="{FF2B5EF4-FFF2-40B4-BE49-F238E27FC236}">
                <a16:creationId xmlns:a16="http://schemas.microsoft.com/office/drawing/2014/main" id="{8735A8E7-D60B-ED44-BEE9-AEF7FFE653BB}"/>
              </a:ext>
            </a:extLst>
          </p:cNvPr>
          <p:cNvSpPr>
            <a:spLocks noGrp="1"/>
          </p:cNvSpPr>
          <p:nvPr>
            <p:ph type="title"/>
          </p:nvPr>
        </p:nvSpPr>
        <p:spPr/>
        <p:txBody>
          <a:bodyPr>
            <a:normAutofit/>
          </a:bodyPr>
          <a:lstStyle/>
          <a:p>
            <a:r>
              <a:rPr lang="en-US" sz="2400" dirty="0">
                <a:solidFill>
                  <a:schemeClr val="bg1"/>
                </a:solidFill>
              </a:rPr>
              <a:t>SH in Rendering </a:t>
            </a:r>
          </a:p>
        </p:txBody>
      </p:sp>
      <p:sp>
        <p:nvSpPr>
          <p:cNvPr id="114" name="Line 31">
            <a:extLst>
              <a:ext uri="{FF2B5EF4-FFF2-40B4-BE49-F238E27FC236}">
                <a16:creationId xmlns:a16="http://schemas.microsoft.com/office/drawing/2014/main" id="{C61625D8-1717-D84F-B6D5-EA214F59131E}"/>
              </a:ext>
            </a:extLst>
          </p:cNvPr>
          <p:cNvSpPr>
            <a:spLocks noChangeShapeType="1"/>
          </p:cNvSpPr>
          <p:nvPr/>
        </p:nvSpPr>
        <p:spPr bwMode="auto">
          <a:xfrm>
            <a:off x="869027" y="5197436"/>
            <a:ext cx="5761195" cy="0"/>
          </a:xfrm>
          <a:prstGeom prst="line">
            <a:avLst/>
          </a:prstGeom>
          <a:noFill/>
          <a:ln w="381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endParaRPr lang="zh-CN" altLang="en-US"/>
          </a:p>
        </p:txBody>
      </p:sp>
      <mc:AlternateContent xmlns:mc="http://schemas.openxmlformats.org/markup-compatibility/2006" xmlns:a14="http://schemas.microsoft.com/office/drawing/2010/main">
        <mc:Choice Requires="a14">
          <p:sp>
            <p:nvSpPr>
              <p:cNvPr id="5" name="文本框 4">
                <a:extLst>
                  <a:ext uri="{FF2B5EF4-FFF2-40B4-BE49-F238E27FC236}">
                    <a16:creationId xmlns:a16="http://schemas.microsoft.com/office/drawing/2014/main" id="{6FF4309B-3322-9D40-A866-27D4F1AAE941}"/>
                  </a:ext>
                </a:extLst>
              </p:cNvPr>
              <p:cNvSpPr txBox="1"/>
              <p:nvPr/>
            </p:nvSpPr>
            <p:spPr>
              <a:xfrm>
                <a:off x="772220" y="2620036"/>
                <a:ext cx="1164550" cy="492443"/>
              </a:xfrm>
              <a:prstGeom prst="rect">
                <a:avLst/>
              </a:prstGeom>
              <a:noFill/>
            </p:spPr>
            <p:txBody>
              <a:bodyPr wrap="none" lIns="0" tIns="0" rIns="0" bIns="0" rtlCol="0">
                <a:spAutoFit/>
              </a:bodyPr>
              <a:lstStyle/>
              <a:p>
                <a14:m>
                  <m:oMath xmlns:m="http://schemas.openxmlformats.org/officeDocument/2006/math">
                    <m:sSub>
                      <m:sSubPr>
                        <m:ctrlPr>
                          <a:rPr kumimoji="1" lang="en-US" altLang="zh-CN" sz="2000" i="1" smtClean="0">
                            <a:latin typeface="Cambria Math" panose="02040503050406030204" pitchFamily="18" charset="0"/>
                          </a:rPr>
                        </m:ctrlPr>
                      </m:sSubPr>
                      <m:e>
                        <m:r>
                          <a:rPr kumimoji="1" lang="en-US" altLang="zh-CN" sz="2000" b="0" i="1" smtClean="0">
                            <a:latin typeface="Cambria Math" panose="02040503050406030204" pitchFamily="18" charset="0"/>
                          </a:rPr>
                          <m:t>𝐿</m:t>
                        </m:r>
                      </m:e>
                      <m:sub>
                        <m:r>
                          <a:rPr kumimoji="1" lang="en-US" altLang="zh-CN" sz="2000" b="0" i="1" smtClean="0">
                            <a:latin typeface="Cambria Math" panose="02040503050406030204" pitchFamily="18" charset="0"/>
                          </a:rPr>
                          <m:t>𝑜</m:t>
                        </m:r>
                      </m:sub>
                    </m:sSub>
                    <m:d>
                      <m:dPr>
                        <m:ctrlPr>
                          <a:rPr kumimoji="1" lang="en-US" altLang="zh-CN" sz="2000" b="0" i="1" smtClean="0">
                            <a:latin typeface="Cambria Math" panose="02040503050406030204" pitchFamily="18" charset="0"/>
                          </a:rPr>
                        </m:ctrlPr>
                      </m:dPr>
                      <m:e>
                        <m:r>
                          <a:rPr kumimoji="1" lang="en-US" altLang="zh-CN" sz="2000" b="0" i="1" smtClean="0">
                            <a:latin typeface="Cambria Math" panose="02040503050406030204" pitchFamily="18" charset="0"/>
                          </a:rPr>
                          <m:t>𝑥</m:t>
                        </m:r>
                        <m:r>
                          <a:rPr kumimoji="1" lang="en-US" altLang="zh-CN" sz="2000" b="0" i="1" smtClean="0">
                            <a:latin typeface="Cambria Math" panose="02040503050406030204" pitchFamily="18" charset="0"/>
                          </a:rPr>
                          <m:t>,</m:t>
                        </m:r>
                        <m:sSub>
                          <m:sSubPr>
                            <m:ctrlPr>
                              <a:rPr kumimoji="1" lang="en-US" altLang="zh-CN" sz="2000" b="0" i="1" smtClean="0">
                                <a:latin typeface="Cambria Math" panose="02040503050406030204" pitchFamily="18" charset="0"/>
                              </a:rPr>
                            </m:ctrlPr>
                          </m:sSubPr>
                          <m:e>
                            <m:r>
                              <a:rPr kumimoji="1" lang="en-US" altLang="zh-CN" sz="2000" b="0" i="1" smtClean="0">
                                <a:latin typeface="Cambria Math" panose="02040503050406030204" pitchFamily="18" charset="0"/>
                                <a:ea typeface="Cambria Math" panose="02040503050406030204" pitchFamily="18" charset="0"/>
                              </a:rPr>
                              <m:t>𝜔</m:t>
                            </m:r>
                          </m:e>
                          <m:sub>
                            <m:r>
                              <a:rPr kumimoji="1" lang="en-US" altLang="zh-CN" sz="2000" b="0" i="1" smtClean="0">
                                <a:latin typeface="Cambria Math" panose="02040503050406030204" pitchFamily="18" charset="0"/>
                              </a:rPr>
                              <m:t>𝑜</m:t>
                            </m:r>
                          </m:sub>
                        </m:sSub>
                      </m:e>
                    </m:d>
                    <m:r>
                      <a:rPr kumimoji="1" lang="en-US" altLang="zh-CN" sz="2000" b="0" i="1" smtClean="0">
                        <a:latin typeface="Cambria Math" panose="02040503050406030204" pitchFamily="18" charset="0"/>
                      </a:rPr>
                      <m:t> </m:t>
                    </m:r>
                  </m:oMath>
                </a14:m>
                <a:r>
                  <a:rPr kumimoji="1" lang="en-US" altLang="zh-CN" sz="3200" dirty="0"/>
                  <a:t> </a:t>
                </a:r>
                <a:endParaRPr kumimoji="1" lang="zh-CN" altLang="en-US" sz="3200" dirty="0"/>
              </a:p>
            </p:txBody>
          </p:sp>
        </mc:Choice>
        <mc:Fallback xmlns="">
          <p:sp>
            <p:nvSpPr>
              <p:cNvPr id="5" name="文本框 4">
                <a:extLst>
                  <a:ext uri="{FF2B5EF4-FFF2-40B4-BE49-F238E27FC236}">
                    <a16:creationId xmlns:a16="http://schemas.microsoft.com/office/drawing/2014/main" id="{6FF4309B-3322-9D40-A866-27D4F1AAE941}"/>
                  </a:ext>
                </a:extLst>
              </p:cNvPr>
              <p:cNvSpPr txBox="1">
                <a:spLocks noRot="1" noChangeAspect="1" noMove="1" noResize="1" noEditPoints="1" noAdjustHandles="1" noChangeArrowheads="1" noChangeShapeType="1" noTextEdit="1"/>
              </p:cNvSpPr>
              <p:nvPr/>
            </p:nvSpPr>
            <p:spPr>
              <a:xfrm>
                <a:off x="772220" y="2620036"/>
                <a:ext cx="1164550" cy="492443"/>
              </a:xfrm>
              <a:prstGeom prst="rect">
                <a:avLst/>
              </a:prstGeom>
              <a:blipFill>
                <a:blip r:embed="rId4"/>
                <a:stretch>
                  <a:fillRect l="-6452" r="-1075" b="-15000"/>
                </a:stretch>
              </a:blipFill>
            </p:spPr>
            <p:txBody>
              <a:bodyPr/>
              <a:lstStyle/>
              <a:p>
                <a:r>
                  <a:rPr lang="zh-CN" altLang="en-US">
                    <a:noFill/>
                  </a:rPr>
                  <a:t> </a:t>
                </a:r>
              </a:p>
            </p:txBody>
          </p:sp>
        </mc:Fallback>
      </mc:AlternateContent>
      <p:pic>
        <p:nvPicPr>
          <p:cNvPr id="36" name="Picture 36">
            <a:extLst>
              <a:ext uri="{FF2B5EF4-FFF2-40B4-BE49-F238E27FC236}">
                <a16:creationId xmlns:a16="http://schemas.microsoft.com/office/drawing/2014/main" id="{EE5E9C66-390B-274B-BE45-9FB6C88DCBD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1816" y="3758857"/>
            <a:ext cx="1091434" cy="818759"/>
          </a:xfrm>
          <a:prstGeom prst="rect">
            <a:avLst/>
          </a:prstGeom>
          <a:noFill/>
          <a:extLst>
            <a:ext uri="{909E8E84-426E-40DD-AFC4-6F175D3DCCD1}">
              <a14:hiddenFill xmlns:a14="http://schemas.microsoft.com/office/drawing/2010/main">
                <a:solidFill>
                  <a:srgbClr val="FFFFFF"/>
                </a:solidFill>
              </a14:hiddenFill>
            </a:ext>
          </a:extLst>
        </p:spPr>
      </p:pic>
      <p:pic>
        <p:nvPicPr>
          <p:cNvPr id="7" name="图片 6">
            <a:extLst>
              <a:ext uri="{FF2B5EF4-FFF2-40B4-BE49-F238E27FC236}">
                <a16:creationId xmlns:a16="http://schemas.microsoft.com/office/drawing/2014/main" id="{23399D7E-2A46-EC44-AFE0-E606FFA972DA}"/>
              </a:ext>
            </a:extLst>
          </p:cNvPr>
          <p:cNvPicPr>
            <a:picLocks noChangeAspect="1"/>
          </p:cNvPicPr>
          <p:nvPr/>
        </p:nvPicPr>
        <p:blipFill>
          <a:blip r:embed="rId6"/>
          <a:stretch>
            <a:fillRect/>
          </a:stretch>
        </p:blipFill>
        <p:spPr>
          <a:xfrm>
            <a:off x="3041817" y="2703191"/>
            <a:ext cx="1091433" cy="818575"/>
          </a:xfrm>
          <a:prstGeom prst="rect">
            <a:avLst/>
          </a:prstGeom>
        </p:spPr>
      </p:pic>
      <p:pic>
        <p:nvPicPr>
          <p:cNvPr id="16" name="Picture 36">
            <a:extLst>
              <a:ext uri="{FF2B5EF4-FFF2-40B4-BE49-F238E27FC236}">
                <a16:creationId xmlns:a16="http://schemas.microsoft.com/office/drawing/2014/main" id="{A4C4B4AF-D7F5-8949-BF34-535CA58874C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28918" y="1653401"/>
            <a:ext cx="1079296" cy="809280"/>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8" name="文本框 7">
                <a:extLst>
                  <a:ext uri="{FF2B5EF4-FFF2-40B4-BE49-F238E27FC236}">
                    <a16:creationId xmlns:a16="http://schemas.microsoft.com/office/drawing/2014/main" id="{D721B1B4-B0E1-3249-AFBA-A34E8254FEB4}"/>
                  </a:ext>
                </a:extLst>
              </p:cNvPr>
              <p:cNvSpPr txBox="1"/>
              <p:nvPr/>
            </p:nvSpPr>
            <p:spPr>
              <a:xfrm>
                <a:off x="3364659" y="2454210"/>
                <a:ext cx="165109"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zh-CN" b="0" i="1" smtClean="0">
                          <a:latin typeface="Cambria Math" panose="02040503050406030204" pitchFamily="18" charset="0"/>
                        </a:rPr>
                        <m:t>∗</m:t>
                      </m:r>
                    </m:oMath>
                  </m:oMathPara>
                </a14:m>
                <a:endParaRPr kumimoji="1" lang="zh-CN" altLang="en-US" dirty="0"/>
              </a:p>
            </p:txBody>
          </p:sp>
        </mc:Choice>
        <mc:Fallback xmlns="">
          <p:sp>
            <p:nvSpPr>
              <p:cNvPr id="8" name="文本框 7">
                <a:extLst>
                  <a:ext uri="{FF2B5EF4-FFF2-40B4-BE49-F238E27FC236}">
                    <a16:creationId xmlns:a16="http://schemas.microsoft.com/office/drawing/2014/main" id="{D721B1B4-B0E1-3249-AFBA-A34E8254FEB4}"/>
                  </a:ext>
                </a:extLst>
              </p:cNvPr>
              <p:cNvSpPr txBox="1">
                <a:spLocks noRot="1" noChangeAspect="1" noMove="1" noResize="1" noEditPoints="1" noAdjustHandles="1" noChangeArrowheads="1" noChangeShapeType="1" noTextEdit="1"/>
              </p:cNvSpPr>
              <p:nvPr/>
            </p:nvSpPr>
            <p:spPr>
              <a:xfrm>
                <a:off x="3364659" y="2454210"/>
                <a:ext cx="165109" cy="276999"/>
              </a:xfrm>
              <a:prstGeom prst="rect">
                <a:avLst/>
              </a:prstGeom>
              <a:blipFill>
                <a:blip r:embed="rId8"/>
                <a:stretch>
                  <a:fillRect l="-7143" r="-7143"/>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3" name="文本框 22">
                <a:extLst>
                  <a:ext uri="{FF2B5EF4-FFF2-40B4-BE49-F238E27FC236}">
                    <a16:creationId xmlns:a16="http://schemas.microsoft.com/office/drawing/2014/main" id="{F8EBEE79-D24F-C547-A7F9-DA2AE1A86805}"/>
                  </a:ext>
                </a:extLst>
              </p:cNvPr>
              <p:cNvSpPr txBox="1"/>
              <p:nvPr/>
            </p:nvSpPr>
            <p:spPr>
              <a:xfrm>
                <a:off x="3368777" y="3521010"/>
                <a:ext cx="165109"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zh-CN" b="0" i="1" smtClean="0">
                          <a:latin typeface="Cambria Math" panose="02040503050406030204" pitchFamily="18" charset="0"/>
                        </a:rPr>
                        <m:t>∗</m:t>
                      </m:r>
                    </m:oMath>
                  </m:oMathPara>
                </a14:m>
                <a:endParaRPr kumimoji="1" lang="zh-CN" altLang="en-US" dirty="0"/>
              </a:p>
            </p:txBody>
          </p:sp>
        </mc:Choice>
        <mc:Fallback xmlns="">
          <p:sp>
            <p:nvSpPr>
              <p:cNvPr id="23" name="文本框 22">
                <a:extLst>
                  <a:ext uri="{FF2B5EF4-FFF2-40B4-BE49-F238E27FC236}">
                    <a16:creationId xmlns:a16="http://schemas.microsoft.com/office/drawing/2014/main" id="{F8EBEE79-D24F-C547-A7F9-DA2AE1A86805}"/>
                  </a:ext>
                </a:extLst>
              </p:cNvPr>
              <p:cNvSpPr txBox="1">
                <a:spLocks noRot="1" noChangeAspect="1" noMove="1" noResize="1" noEditPoints="1" noAdjustHandles="1" noChangeArrowheads="1" noChangeShapeType="1" noTextEdit="1"/>
              </p:cNvSpPr>
              <p:nvPr/>
            </p:nvSpPr>
            <p:spPr>
              <a:xfrm>
                <a:off x="3368777" y="3521010"/>
                <a:ext cx="165109" cy="276999"/>
              </a:xfrm>
              <a:prstGeom prst="rect">
                <a:avLst/>
              </a:prstGeom>
              <a:blipFill>
                <a:blip r:embed="rId9"/>
                <a:stretch>
                  <a:fillRect l="-7143" r="-14286"/>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0" name="文本框 9">
                <a:extLst>
                  <a:ext uri="{FF2B5EF4-FFF2-40B4-BE49-F238E27FC236}">
                    <a16:creationId xmlns:a16="http://schemas.microsoft.com/office/drawing/2014/main" id="{D5ED71BD-0482-154B-BE4F-76F85DF68098}"/>
                  </a:ext>
                </a:extLst>
              </p:cNvPr>
              <p:cNvSpPr txBox="1"/>
              <p:nvPr/>
            </p:nvSpPr>
            <p:spPr>
              <a:xfrm>
                <a:off x="1916317" y="2765920"/>
                <a:ext cx="250068"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zh-CN" sz="2000" b="0" i="1" smtClean="0">
                          <a:latin typeface="Cambria Math" panose="02040503050406030204" pitchFamily="18" charset="0"/>
                        </a:rPr>
                        <m:t>=</m:t>
                      </m:r>
                    </m:oMath>
                  </m:oMathPara>
                </a14:m>
                <a:endParaRPr kumimoji="1" lang="zh-CN" altLang="en-US" sz="2000" dirty="0"/>
              </a:p>
            </p:txBody>
          </p:sp>
        </mc:Choice>
        <mc:Fallback xmlns="">
          <p:sp>
            <p:nvSpPr>
              <p:cNvPr id="10" name="文本框 9">
                <a:extLst>
                  <a:ext uri="{FF2B5EF4-FFF2-40B4-BE49-F238E27FC236}">
                    <a16:creationId xmlns:a16="http://schemas.microsoft.com/office/drawing/2014/main" id="{D5ED71BD-0482-154B-BE4F-76F85DF68098}"/>
                  </a:ext>
                </a:extLst>
              </p:cNvPr>
              <p:cNvSpPr txBox="1">
                <a:spLocks noRot="1" noChangeAspect="1" noMove="1" noResize="1" noEditPoints="1" noAdjustHandles="1" noChangeArrowheads="1" noChangeShapeType="1" noTextEdit="1"/>
              </p:cNvSpPr>
              <p:nvPr/>
            </p:nvSpPr>
            <p:spPr>
              <a:xfrm>
                <a:off x="1916317" y="2765920"/>
                <a:ext cx="250068" cy="307777"/>
              </a:xfrm>
              <a:prstGeom prst="rect">
                <a:avLst/>
              </a:prstGeom>
              <a:blipFill>
                <a:blip r:embed="rId10"/>
                <a:stretch>
                  <a:fillRect l="-9524" r="-4762"/>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60" name="文本框 59">
                <a:extLst>
                  <a:ext uri="{FF2B5EF4-FFF2-40B4-BE49-F238E27FC236}">
                    <a16:creationId xmlns:a16="http://schemas.microsoft.com/office/drawing/2014/main" id="{0A8FDDA2-CC7F-A04D-A012-4984113E5FCB}"/>
                  </a:ext>
                </a:extLst>
              </p:cNvPr>
              <p:cNvSpPr txBox="1"/>
              <p:nvPr/>
            </p:nvSpPr>
            <p:spPr>
              <a:xfrm>
                <a:off x="4245015" y="2652278"/>
                <a:ext cx="811441" cy="61555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zh-CN" sz="4000" i="1" smtClean="0">
                          <a:latin typeface="Cambria Math" panose="02040503050406030204" pitchFamily="18" charset="0"/>
                        </a:rPr>
                        <m:t>ⅆ</m:t>
                      </m:r>
                      <m:r>
                        <a:rPr kumimoji="1" lang="en-US" altLang="zh-CN" sz="4000" i="1" smtClean="0">
                          <a:latin typeface="Cambria Math" panose="02040503050406030204" pitchFamily="18" charset="0"/>
                          <a:ea typeface="Cambria Math" panose="02040503050406030204" pitchFamily="18" charset="0"/>
                        </a:rPr>
                        <m:t>𝜔</m:t>
                      </m:r>
                    </m:oMath>
                  </m:oMathPara>
                </a14:m>
                <a:endParaRPr kumimoji="1" lang="zh-CN" altLang="en-US" sz="5400" dirty="0"/>
              </a:p>
            </p:txBody>
          </p:sp>
        </mc:Choice>
        <mc:Fallback xmlns="">
          <p:sp>
            <p:nvSpPr>
              <p:cNvPr id="60" name="文本框 59">
                <a:extLst>
                  <a:ext uri="{FF2B5EF4-FFF2-40B4-BE49-F238E27FC236}">
                    <a16:creationId xmlns:a16="http://schemas.microsoft.com/office/drawing/2014/main" id="{0A8FDDA2-CC7F-A04D-A012-4984113E5FCB}"/>
                  </a:ext>
                </a:extLst>
              </p:cNvPr>
              <p:cNvSpPr txBox="1">
                <a:spLocks noRot="1" noChangeAspect="1" noMove="1" noResize="1" noEditPoints="1" noAdjustHandles="1" noChangeArrowheads="1" noChangeShapeType="1" noTextEdit="1"/>
              </p:cNvSpPr>
              <p:nvPr/>
            </p:nvSpPr>
            <p:spPr>
              <a:xfrm>
                <a:off x="4245015" y="2652278"/>
                <a:ext cx="811441" cy="615553"/>
              </a:xfrm>
              <a:prstGeom prst="rect">
                <a:avLst/>
              </a:prstGeom>
              <a:blipFill>
                <a:blip r:embed="rId11"/>
                <a:stretch>
                  <a:fillRect l="-13846" r="-6154" b="-8163"/>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40" name="文本框 39">
                <a:extLst>
                  <a:ext uri="{FF2B5EF4-FFF2-40B4-BE49-F238E27FC236}">
                    <a16:creationId xmlns:a16="http://schemas.microsoft.com/office/drawing/2014/main" id="{33BE98BB-7C58-1D40-A544-C1A61E14187D}"/>
                  </a:ext>
                </a:extLst>
              </p:cNvPr>
              <p:cNvSpPr txBox="1"/>
              <p:nvPr/>
            </p:nvSpPr>
            <p:spPr>
              <a:xfrm>
                <a:off x="5043187" y="2820671"/>
                <a:ext cx="246862"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zh-CN" sz="2000" b="0" i="1" smtClean="0">
                          <a:latin typeface="Cambria Math" panose="02040503050406030204" pitchFamily="18" charset="0"/>
                          <a:ea typeface="Cambria Math" panose="02040503050406030204" pitchFamily="18" charset="0"/>
                        </a:rPr>
                        <m:t>≈</m:t>
                      </m:r>
                    </m:oMath>
                  </m:oMathPara>
                </a14:m>
                <a:endParaRPr kumimoji="1" lang="zh-CN" altLang="en-US" sz="2000" dirty="0"/>
              </a:p>
            </p:txBody>
          </p:sp>
        </mc:Choice>
        <mc:Fallback xmlns="">
          <p:sp>
            <p:nvSpPr>
              <p:cNvPr id="40" name="文本框 39">
                <a:extLst>
                  <a:ext uri="{FF2B5EF4-FFF2-40B4-BE49-F238E27FC236}">
                    <a16:creationId xmlns:a16="http://schemas.microsoft.com/office/drawing/2014/main" id="{33BE98BB-7C58-1D40-A544-C1A61E14187D}"/>
                  </a:ext>
                </a:extLst>
              </p:cNvPr>
              <p:cNvSpPr txBox="1">
                <a:spLocks noRot="1" noChangeAspect="1" noMove="1" noResize="1" noEditPoints="1" noAdjustHandles="1" noChangeArrowheads="1" noChangeShapeType="1" noTextEdit="1"/>
              </p:cNvSpPr>
              <p:nvPr/>
            </p:nvSpPr>
            <p:spPr>
              <a:xfrm>
                <a:off x="5043187" y="2820671"/>
                <a:ext cx="246862" cy="307777"/>
              </a:xfrm>
              <a:prstGeom prst="rect">
                <a:avLst/>
              </a:prstGeom>
              <a:blipFill>
                <a:blip r:embed="rId12"/>
                <a:stretch>
                  <a:fillRect l="-9524" r="-9524"/>
                </a:stretch>
              </a:blipFill>
            </p:spPr>
            <p:txBody>
              <a:bodyPr/>
              <a:lstStyle/>
              <a:p>
                <a:r>
                  <a:rPr lang="zh-CN" altLang="en-US">
                    <a:noFill/>
                  </a:rPr>
                  <a:t> </a:t>
                </a:r>
              </a:p>
            </p:txBody>
          </p:sp>
        </mc:Fallback>
      </mc:AlternateContent>
      <p:grpSp>
        <p:nvGrpSpPr>
          <p:cNvPr id="41" name="组合 40">
            <a:extLst>
              <a:ext uri="{FF2B5EF4-FFF2-40B4-BE49-F238E27FC236}">
                <a16:creationId xmlns:a16="http://schemas.microsoft.com/office/drawing/2014/main" id="{E15C71D2-D2D9-1445-AC18-CA7A75CE22DC}"/>
              </a:ext>
            </a:extLst>
          </p:cNvPr>
          <p:cNvGrpSpPr/>
          <p:nvPr/>
        </p:nvGrpSpPr>
        <p:grpSpPr>
          <a:xfrm>
            <a:off x="5568327" y="2542719"/>
            <a:ext cx="1645000" cy="440745"/>
            <a:chOff x="5325644" y="888279"/>
            <a:chExt cx="1645000" cy="440745"/>
          </a:xfrm>
        </p:grpSpPr>
        <p:sp>
          <p:nvSpPr>
            <p:cNvPr id="42" name="矩形 41">
              <a:extLst>
                <a:ext uri="{FF2B5EF4-FFF2-40B4-BE49-F238E27FC236}">
                  <a16:creationId xmlns:a16="http://schemas.microsoft.com/office/drawing/2014/main" id="{F74F3264-779C-8248-A813-CA0F33EB05EA}"/>
                </a:ext>
              </a:extLst>
            </p:cNvPr>
            <p:cNvSpPr/>
            <p:nvPr/>
          </p:nvSpPr>
          <p:spPr>
            <a:xfrm>
              <a:off x="5325644" y="888279"/>
              <a:ext cx="1645000" cy="440745"/>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43" name="矩形 42">
              <a:extLst>
                <a:ext uri="{FF2B5EF4-FFF2-40B4-BE49-F238E27FC236}">
                  <a16:creationId xmlns:a16="http://schemas.microsoft.com/office/drawing/2014/main" id="{38407831-F3B9-0440-8944-93A78604C8AF}"/>
                </a:ext>
              </a:extLst>
            </p:cNvPr>
            <p:cNvSpPr/>
            <p:nvPr/>
          </p:nvSpPr>
          <p:spPr>
            <a:xfrm>
              <a:off x="5393933" y="933507"/>
              <a:ext cx="383343" cy="355765"/>
            </a:xfrm>
            <a:prstGeom prst="rect">
              <a:avLst/>
            </a:prstGeom>
            <a:solidFill>
              <a:schemeClr val="accent2">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cs typeface="Arial" panose="020B0604020202020204" pitchFamily="34" charset="0"/>
              </a:endParaRPr>
            </a:p>
          </p:txBody>
        </p:sp>
        <p:sp>
          <p:nvSpPr>
            <p:cNvPr id="44" name="矩形 43">
              <a:extLst>
                <a:ext uri="{FF2B5EF4-FFF2-40B4-BE49-F238E27FC236}">
                  <a16:creationId xmlns:a16="http://schemas.microsoft.com/office/drawing/2014/main" id="{3B07C23A-D701-1F4B-B10C-34DA40514F03}"/>
                </a:ext>
              </a:extLst>
            </p:cNvPr>
            <p:cNvSpPr/>
            <p:nvPr/>
          </p:nvSpPr>
          <p:spPr>
            <a:xfrm>
              <a:off x="5764024" y="933506"/>
              <a:ext cx="383343" cy="355765"/>
            </a:xfrm>
            <a:prstGeom prst="rect">
              <a:avLst/>
            </a:prstGeom>
            <a:solidFill>
              <a:schemeClr val="accent2">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cs typeface="Arial" panose="020B0604020202020204" pitchFamily="34" charset="0"/>
              </a:endParaRPr>
            </a:p>
          </p:txBody>
        </p:sp>
        <p:sp>
          <p:nvSpPr>
            <p:cNvPr id="45" name="矩形 44">
              <a:extLst>
                <a:ext uri="{FF2B5EF4-FFF2-40B4-BE49-F238E27FC236}">
                  <a16:creationId xmlns:a16="http://schemas.microsoft.com/office/drawing/2014/main" id="{71B7D06C-E02D-3D4E-8302-F7B08B4A486D}"/>
                </a:ext>
              </a:extLst>
            </p:cNvPr>
            <p:cNvSpPr/>
            <p:nvPr/>
          </p:nvSpPr>
          <p:spPr>
            <a:xfrm>
              <a:off x="6147367" y="933506"/>
              <a:ext cx="383343" cy="355765"/>
            </a:xfrm>
            <a:prstGeom prst="rect">
              <a:avLst/>
            </a:prstGeom>
            <a:solidFill>
              <a:schemeClr val="accent2">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cs typeface="Arial" panose="020B0604020202020204" pitchFamily="34" charset="0"/>
              </a:endParaRPr>
            </a:p>
          </p:txBody>
        </p:sp>
        <p:sp>
          <p:nvSpPr>
            <p:cNvPr id="46" name="矩形 45">
              <a:extLst>
                <a:ext uri="{FF2B5EF4-FFF2-40B4-BE49-F238E27FC236}">
                  <a16:creationId xmlns:a16="http://schemas.microsoft.com/office/drawing/2014/main" id="{1AC84BB6-ABF3-4A43-B662-88242A3D1E9E}"/>
                </a:ext>
              </a:extLst>
            </p:cNvPr>
            <p:cNvSpPr/>
            <p:nvPr/>
          </p:nvSpPr>
          <p:spPr>
            <a:xfrm>
              <a:off x="6517458" y="933505"/>
              <a:ext cx="383343" cy="355765"/>
            </a:xfrm>
            <a:prstGeom prst="rect">
              <a:avLst/>
            </a:prstGeom>
            <a:solidFill>
              <a:schemeClr val="accent2">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cs typeface="Arial" panose="020B0604020202020204" pitchFamily="34" charset="0"/>
              </a:endParaRPr>
            </a:p>
          </p:txBody>
        </p:sp>
      </p:grpSp>
      <mc:AlternateContent xmlns:mc="http://schemas.openxmlformats.org/markup-compatibility/2006" xmlns:a14="http://schemas.microsoft.com/office/drawing/2010/main">
        <mc:Choice Requires="a14">
          <p:sp>
            <p:nvSpPr>
              <p:cNvPr id="47" name="文本框 46">
                <a:extLst>
                  <a:ext uri="{FF2B5EF4-FFF2-40B4-BE49-F238E27FC236}">
                    <a16:creationId xmlns:a16="http://schemas.microsoft.com/office/drawing/2014/main" id="{2F837999-6BA0-3F4B-B279-0CBB6A8C59D3}"/>
                  </a:ext>
                </a:extLst>
              </p:cNvPr>
              <p:cNvSpPr txBox="1"/>
              <p:nvPr/>
            </p:nvSpPr>
            <p:spPr>
              <a:xfrm>
                <a:off x="5645067" y="2619559"/>
                <a:ext cx="378565" cy="28918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zh-CN" i="1" smtClean="0">
                              <a:latin typeface="Cambria Math" panose="02040503050406030204" pitchFamily="18" charset="0"/>
                            </a:rPr>
                          </m:ctrlPr>
                        </m:sSubPr>
                        <m:e>
                          <m:r>
                            <a:rPr kumimoji="1" lang="en-US" altLang="zh-CN" b="0" i="1" smtClean="0">
                              <a:latin typeface="Cambria Math" panose="02040503050406030204" pitchFamily="18" charset="0"/>
                            </a:rPr>
                            <m:t>𝑓</m:t>
                          </m:r>
                        </m:e>
                        <m:sub>
                          <m:r>
                            <a:rPr kumimoji="1" lang="en-US" altLang="zh-CN" b="0" i="1" smtClean="0">
                              <a:latin typeface="Cambria Math" panose="02040503050406030204" pitchFamily="18" charset="0"/>
                            </a:rPr>
                            <m:t>1,1</m:t>
                          </m:r>
                        </m:sub>
                      </m:sSub>
                    </m:oMath>
                  </m:oMathPara>
                </a14:m>
                <a:endParaRPr kumimoji="1" lang="zh-CN" altLang="en-US" dirty="0"/>
              </a:p>
            </p:txBody>
          </p:sp>
        </mc:Choice>
        <mc:Fallback xmlns="">
          <p:sp>
            <p:nvSpPr>
              <p:cNvPr id="47" name="文本框 46">
                <a:extLst>
                  <a:ext uri="{FF2B5EF4-FFF2-40B4-BE49-F238E27FC236}">
                    <a16:creationId xmlns:a16="http://schemas.microsoft.com/office/drawing/2014/main" id="{2F837999-6BA0-3F4B-B279-0CBB6A8C59D3}"/>
                  </a:ext>
                </a:extLst>
              </p:cNvPr>
              <p:cNvSpPr txBox="1">
                <a:spLocks noRot="1" noChangeAspect="1" noMove="1" noResize="1" noEditPoints="1" noAdjustHandles="1" noChangeArrowheads="1" noChangeShapeType="1" noTextEdit="1"/>
              </p:cNvSpPr>
              <p:nvPr/>
            </p:nvSpPr>
            <p:spPr>
              <a:xfrm>
                <a:off x="5645067" y="2619559"/>
                <a:ext cx="378565" cy="289182"/>
              </a:xfrm>
              <a:prstGeom prst="rect">
                <a:avLst/>
              </a:prstGeom>
              <a:blipFill>
                <a:blip r:embed="rId13"/>
                <a:stretch>
                  <a:fillRect l="-23333" r="-3333" b="-29167"/>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48" name="文本框 47">
                <a:extLst>
                  <a:ext uri="{FF2B5EF4-FFF2-40B4-BE49-F238E27FC236}">
                    <a16:creationId xmlns:a16="http://schemas.microsoft.com/office/drawing/2014/main" id="{B2268F05-73FE-9844-93F0-F342C6E3E0FB}"/>
                  </a:ext>
                </a:extLst>
              </p:cNvPr>
              <p:cNvSpPr txBox="1"/>
              <p:nvPr/>
            </p:nvSpPr>
            <p:spPr>
              <a:xfrm>
                <a:off x="6034966" y="2619559"/>
                <a:ext cx="378565" cy="28918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zh-CN" i="1" smtClean="0">
                              <a:latin typeface="Cambria Math" panose="02040503050406030204" pitchFamily="18" charset="0"/>
                            </a:rPr>
                          </m:ctrlPr>
                        </m:sSubPr>
                        <m:e>
                          <m:r>
                            <a:rPr kumimoji="1" lang="en-US" altLang="zh-CN" b="0" i="1" smtClean="0">
                              <a:latin typeface="Cambria Math" panose="02040503050406030204" pitchFamily="18" charset="0"/>
                            </a:rPr>
                            <m:t>𝑓</m:t>
                          </m:r>
                        </m:e>
                        <m:sub>
                          <m:r>
                            <a:rPr kumimoji="1" lang="en-US" altLang="zh-CN" b="0" i="1" smtClean="0">
                              <a:latin typeface="Cambria Math" panose="02040503050406030204" pitchFamily="18" charset="0"/>
                            </a:rPr>
                            <m:t>1,2</m:t>
                          </m:r>
                        </m:sub>
                      </m:sSub>
                    </m:oMath>
                  </m:oMathPara>
                </a14:m>
                <a:endParaRPr kumimoji="1" lang="zh-CN" altLang="en-US" dirty="0"/>
              </a:p>
            </p:txBody>
          </p:sp>
        </mc:Choice>
        <mc:Fallback xmlns="">
          <p:sp>
            <p:nvSpPr>
              <p:cNvPr id="48" name="文本框 47">
                <a:extLst>
                  <a:ext uri="{FF2B5EF4-FFF2-40B4-BE49-F238E27FC236}">
                    <a16:creationId xmlns:a16="http://schemas.microsoft.com/office/drawing/2014/main" id="{B2268F05-73FE-9844-93F0-F342C6E3E0FB}"/>
                  </a:ext>
                </a:extLst>
              </p:cNvPr>
              <p:cNvSpPr txBox="1">
                <a:spLocks noRot="1" noChangeAspect="1" noMove="1" noResize="1" noEditPoints="1" noAdjustHandles="1" noChangeArrowheads="1" noChangeShapeType="1" noTextEdit="1"/>
              </p:cNvSpPr>
              <p:nvPr/>
            </p:nvSpPr>
            <p:spPr>
              <a:xfrm>
                <a:off x="6034966" y="2619559"/>
                <a:ext cx="378565" cy="289182"/>
              </a:xfrm>
              <a:prstGeom prst="rect">
                <a:avLst/>
              </a:prstGeom>
              <a:blipFill>
                <a:blip r:embed="rId14"/>
                <a:stretch>
                  <a:fillRect l="-19355" r="-3226" b="-29167"/>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52" name="文本框 51">
                <a:extLst>
                  <a:ext uri="{FF2B5EF4-FFF2-40B4-BE49-F238E27FC236}">
                    <a16:creationId xmlns:a16="http://schemas.microsoft.com/office/drawing/2014/main" id="{AE231F50-6FA7-E341-A81D-737B862B6FF0}"/>
                  </a:ext>
                </a:extLst>
              </p:cNvPr>
              <p:cNvSpPr txBox="1"/>
              <p:nvPr/>
            </p:nvSpPr>
            <p:spPr>
              <a:xfrm>
                <a:off x="6400808" y="2621841"/>
                <a:ext cx="378565" cy="28918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zh-CN" i="1" smtClean="0">
                              <a:latin typeface="Cambria Math" panose="02040503050406030204" pitchFamily="18" charset="0"/>
                            </a:rPr>
                          </m:ctrlPr>
                        </m:sSubPr>
                        <m:e>
                          <m:r>
                            <a:rPr kumimoji="1" lang="en-US" altLang="zh-CN" b="0" i="1" smtClean="0">
                              <a:latin typeface="Cambria Math" panose="02040503050406030204" pitchFamily="18" charset="0"/>
                            </a:rPr>
                            <m:t>𝑓</m:t>
                          </m:r>
                        </m:e>
                        <m:sub>
                          <m:r>
                            <a:rPr kumimoji="1" lang="en-US" altLang="zh-CN" b="0" i="1" smtClean="0">
                              <a:latin typeface="Cambria Math" panose="02040503050406030204" pitchFamily="18" charset="0"/>
                            </a:rPr>
                            <m:t>1,3</m:t>
                          </m:r>
                        </m:sub>
                      </m:sSub>
                    </m:oMath>
                  </m:oMathPara>
                </a14:m>
                <a:endParaRPr kumimoji="1" lang="zh-CN" altLang="en-US" dirty="0"/>
              </a:p>
            </p:txBody>
          </p:sp>
        </mc:Choice>
        <mc:Fallback xmlns="">
          <p:sp>
            <p:nvSpPr>
              <p:cNvPr id="52" name="文本框 51">
                <a:extLst>
                  <a:ext uri="{FF2B5EF4-FFF2-40B4-BE49-F238E27FC236}">
                    <a16:creationId xmlns:a16="http://schemas.microsoft.com/office/drawing/2014/main" id="{AE231F50-6FA7-E341-A81D-737B862B6FF0}"/>
                  </a:ext>
                </a:extLst>
              </p:cNvPr>
              <p:cNvSpPr txBox="1">
                <a:spLocks noRot="1" noChangeAspect="1" noMove="1" noResize="1" noEditPoints="1" noAdjustHandles="1" noChangeArrowheads="1" noChangeShapeType="1" noTextEdit="1"/>
              </p:cNvSpPr>
              <p:nvPr/>
            </p:nvSpPr>
            <p:spPr>
              <a:xfrm>
                <a:off x="6400808" y="2621841"/>
                <a:ext cx="378565" cy="289182"/>
              </a:xfrm>
              <a:prstGeom prst="rect">
                <a:avLst/>
              </a:prstGeom>
              <a:blipFill>
                <a:blip r:embed="rId15"/>
                <a:stretch>
                  <a:fillRect l="-23333" r="-3333" b="-29167"/>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64" name="文本框 63">
                <a:extLst>
                  <a:ext uri="{FF2B5EF4-FFF2-40B4-BE49-F238E27FC236}">
                    <a16:creationId xmlns:a16="http://schemas.microsoft.com/office/drawing/2014/main" id="{339C41A7-2FFB-1A4F-9992-854C047AA254}"/>
                  </a:ext>
                </a:extLst>
              </p:cNvPr>
              <p:cNvSpPr txBox="1"/>
              <p:nvPr/>
            </p:nvSpPr>
            <p:spPr>
              <a:xfrm>
                <a:off x="6781668" y="2623124"/>
                <a:ext cx="378565" cy="28918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zh-CN" i="1" smtClean="0">
                              <a:latin typeface="Cambria Math" panose="02040503050406030204" pitchFamily="18" charset="0"/>
                            </a:rPr>
                          </m:ctrlPr>
                        </m:sSubPr>
                        <m:e>
                          <m:r>
                            <a:rPr kumimoji="1" lang="en-US" altLang="zh-CN" b="0" i="1" smtClean="0">
                              <a:latin typeface="Cambria Math" panose="02040503050406030204" pitchFamily="18" charset="0"/>
                            </a:rPr>
                            <m:t>𝑓</m:t>
                          </m:r>
                        </m:e>
                        <m:sub>
                          <m:r>
                            <a:rPr kumimoji="1" lang="en-US" altLang="zh-CN" b="0" i="1" smtClean="0">
                              <a:latin typeface="Cambria Math" panose="02040503050406030204" pitchFamily="18" charset="0"/>
                            </a:rPr>
                            <m:t>1,4</m:t>
                          </m:r>
                        </m:sub>
                      </m:sSub>
                    </m:oMath>
                  </m:oMathPara>
                </a14:m>
                <a:endParaRPr kumimoji="1" lang="zh-CN" altLang="en-US" dirty="0"/>
              </a:p>
            </p:txBody>
          </p:sp>
        </mc:Choice>
        <mc:Fallback xmlns="">
          <p:sp>
            <p:nvSpPr>
              <p:cNvPr id="64" name="文本框 63">
                <a:extLst>
                  <a:ext uri="{FF2B5EF4-FFF2-40B4-BE49-F238E27FC236}">
                    <a16:creationId xmlns:a16="http://schemas.microsoft.com/office/drawing/2014/main" id="{339C41A7-2FFB-1A4F-9992-854C047AA254}"/>
                  </a:ext>
                </a:extLst>
              </p:cNvPr>
              <p:cNvSpPr txBox="1">
                <a:spLocks noRot="1" noChangeAspect="1" noMove="1" noResize="1" noEditPoints="1" noAdjustHandles="1" noChangeArrowheads="1" noChangeShapeType="1" noTextEdit="1"/>
              </p:cNvSpPr>
              <p:nvPr/>
            </p:nvSpPr>
            <p:spPr>
              <a:xfrm>
                <a:off x="6781668" y="2623124"/>
                <a:ext cx="378565" cy="289182"/>
              </a:xfrm>
              <a:prstGeom prst="rect">
                <a:avLst/>
              </a:prstGeom>
              <a:blipFill>
                <a:blip r:embed="rId16"/>
                <a:stretch>
                  <a:fillRect l="-19355" t="-4348" b="-30435"/>
                </a:stretch>
              </a:blipFill>
            </p:spPr>
            <p:txBody>
              <a:bodyPr/>
              <a:lstStyle/>
              <a:p>
                <a:r>
                  <a:rPr lang="zh-CN" altLang="en-US">
                    <a:noFill/>
                  </a:rPr>
                  <a:t> </a:t>
                </a:r>
              </a:p>
            </p:txBody>
          </p:sp>
        </mc:Fallback>
      </mc:AlternateContent>
      <p:sp>
        <p:nvSpPr>
          <p:cNvPr id="74" name="矩形 73">
            <a:extLst>
              <a:ext uri="{FF2B5EF4-FFF2-40B4-BE49-F238E27FC236}">
                <a16:creationId xmlns:a16="http://schemas.microsoft.com/office/drawing/2014/main" id="{30CF18B3-76BA-6240-8E74-6BBEDD92351F}"/>
              </a:ext>
            </a:extLst>
          </p:cNvPr>
          <p:cNvSpPr/>
          <p:nvPr/>
        </p:nvSpPr>
        <p:spPr>
          <a:xfrm>
            <a:off x="5580800" y="3593256"/>
            <a:ext cx="1631748" cy="440745"/>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75" name="矩形 74">
            <a:extLst>
              <a:ext uri="{FF2B5EF4-FFF2-40B4-BE49-F238E27FC236}">
                <a16:creationId xmlns:a16="http://schemas.microsoft.com/office/drawing/2014/main" id="{B3F42E57-3709-F342-ABE2-1C27BAA7BEF9}"/>
              </a:ext>
            </a:extLst>
          </p:cNvPr>
          <p:cNvSpPr/>
          <p:nvPr/>
        </p:nvSpPr>
        <p:spPr>
          <a:xfrm>
            <a:off x="5635837" y="3624152"/>
            <a:ext cx="383343" cy="355765"/>
          </a:xfrm>
          <a:prstGeom prst="rect">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cs typeface="Arial" panose="020B0604020202020204" pitchFamily="34" charset="0"/>
            </a:endParaRPr>
          </a:p>
        </p:txBody>
      </p:sp>
      <p:sp>
        <p:nvSpPr>
          <p:cNvPr id="76" name="矩形 75">
            <a:extLst>
              <a:ext uri="{FF2B5EF4-FFF2-40B4-BE49-F238E27FC236}">
                <a16:creationId xmlns:a16="http://schemas.microsoft.com/office/drawing/2014/main" id="{2B0B2CA7-3353-2A48-8FA3-F22D40E61E61}"/>
              </a:ext>
            </a:extLst>
          </p:cNvPr>
          <p:cNvSpPr/>
          <p:nvPr/>
        </p:nvSpPr>
        <p:spPr>
          <a:xfrm>
            <a:off x="6005928" y="3624151"/>
            <a:ext cx="383343" cy="355765"/>
          </a:xfrm>
          <a:prstGeom prst="rect">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cs typeface="Arial" panose="020B0604020202020204" pitchFamily="34" charset="0"/>
            </a:endParaRPr>
          </a:p>
        </p:txBody>
      </p:sp>
      <p:sp>
        <p:nvSpPr>
          <p:cNvPr id="77" name="矩形 76">
            <a:extLst>
              <a:ext uri="{FF2B5EF4-FFF2-40B4-BE49-F238E27FC236}">
                <a16:creationId xmlns:a16="http://schemas.microsoft.com/office/drawing/2014/main" id="{13EBAE49-5875-C948-B40D-AAF9BF9DE30F}"/>
              </a:ext>
            </a:extLst>
          </p:cNvPr>
          <p:cNvSpPr/>
          <p:nvPr/>
        </p:nvSpPr>
        <p:spPr>
          <a:xfrm>
            <a:off x="6389271" y="3624151"/>
            <a:ext cx="383343" cy="355765"/>
          </a:xfrm>
          <a:prstGeom prst="rect">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cs typeface="Arial" panose="020B0604020202020204" pitchFamily="34" charset="0"/>
            </a:endParaRPr>
          </a:p>
        </p:txBody>
      </p:sp>
      <p:sp>
        <p:nvSpPr>
          <p:cNvPr id="78" name="矩形 77">
            <a:extLst>
              <a:ext uri="{FF2B5EF4-FFF2-40B4-BE49-F238E27FC236}">
                <a16:creationId xmlns:a16="http://schemas.microsoft.com/office/drawing/2014/main" id="{709955B6-FECE-C848-9016-89EC16C50DEC}"/>
              </a:ext>
            </a:extLst>
          </p:cNvPr>
          <p:cNvSpPr/>
          <p:nvPr/>
        </p:nvSpPr>
        <p:spPr>
          <a:xfrm>
            <a:off x="6759362" y="3624150"/>
            <a:ext cx="383343" cy="355765"/>
          </a:xfrm>
          <a:prstGeom prst="rect">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79" name="文本框 78">
                <a:extLst>
                  <a:ext uri="{FF2B5EF4-FFF2-40B4-BE49-F238E27FC236}">
                    <a16:creationId xmlns:a16="http://schemas.microsoft.com/office/drawing/2014/main" id="{D043B739-A83C-224D-BDCA-4B3D8D791C37}"/>
                  </a:ext>
                </a:extLst>
              </p:cNvPr>
              <p:cNvSpPr txBox="1"/>
              <p:nvPr/>
            </p:nvSpPr>
            <p:spPr>
              <a:xfrm>
                <a:off x="5647550" y="3644569"/>
                <a:ext cx="383888" cy="28918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zh-CN" i="1" smtClean="0">
                              <a:latin typeface="Cambria Math" panose="02040503050406030204" pitchFamily="18" charset="0"/>
                            </a:rPr>
                          </m:ctrlPr>
                        </m:sSubPr>
                        <m:e>
                          <m:r>
                            <a:rPr kumimoji="1" lang="en-US" altLang="zh-CN" b="0" i="1" smtClean="0">
                              <a:latin typeface="Cambria Math" panose="02040503050406030204" pitchFamily="18" charset="0"/>
                            </a:rPr>
                            <m:t>𝑓</m:t>
                          </m:r>
                        </m:e>
                        <m:sub>
                          <m:r>
                            <a:rPr kumimoji="1" lang="en-US" altLang="zh-CN" b="0" i="1" smtClean="0">
                              <a:latin typeface="Cambria Math" panose="02040503050406030204" pitchFamily="18" charset="0"/>
                            </a:rPr>
                            <m:t>2,1</m:t>
                          </m:r>
                        </m:sub>
                      </m:sSub>
                    </m:oMath>
                  </m:oMathPara>
                </a14:m>
                <a:endParaRPr kumimoji="1" lang="zh-CN" altLang="en-US" dirty="0"/>
              </a:p>
            </p:txBody>
          </p:sp>
        </mc:Choice>
        <mc:Fallback xmlns="">
          <p:sp>
            <p:nvSpPr>
              <p:cNvPr id="79" name="文本框 78">
                <a:extLst>
                  <a:ext uri="{FF2B5EF4-FFF2-40B4-BE49-F238E27FC236}">
                    <a16:creationId xmlns:a16="http://schemas.microsoft.com/office/drawing/2014/main" id="{D043B739-A83C-224D-BDCA-4B3D8D791C37}"/>
                  </a:ext>
                </a:extLst>
              </p:cNvPr>
              <p:cNvSpPr txBox="1">
                <a:spLocks noRot="1" noChangeAspect="1" noMove="1" noResize="1" noEditPoints="1" noAdjustHandles="1" noChangeArrowheads="1" noChangeShapeType="1" noTextEdit="1"/>
              </p:cNvSpPr>
              <p:nvPr/>
            </p:nvSpPr>
            <p:spPr>
              <a:xfrm>
                <a:off x="5647550" y="3644569"/>
                <a:ext cx="383888" cy="289182"/>
              </a:xfrm>
              <a:prstGeom prst="rect">
                <a:avLst/>
              </a:prstGeom>
              <a:blipFill>
                <a:blip r:embed="rId17"/>
                <a:stretch>
                  <a:fillRect l="-19355" r="-3226" b="-2500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80" name="文本框 79">
                <a:extLst>
                  <a:ext uri="{FF2B5EF4-FFF2-40B4-BE49-F238E27FC236}">
                    <a16:creationId xmlns:a16="http://schemas.microsoft.com/office/drawing/2014/main" id="{B56BB12B-389C-D44F-B02D-CA98EF72F2A3}"/>
                  </a:ext>
                </a:extLst>
              </p:cNvPr>
              <p:cNvSpPr txBox="1"/>
              <p:nvPr/>
            </p:nvSpPr>
            <p:spPr>
              <a:xfrm>
                <a:off x="6026691" y="3644569"/>
                <a:ext cx="383888" cy="28918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zh-CN" i="1" smtClean="0">
                              <a:latin typeface="Cambria Math" panose="02040503050406030204" pitchFamily="18" charset="0"/>
                            </a:rPr>
                          </m:ctrlPr>
                        </m:sSubPr>
                        <m:e>
                          <m:r>
                            <a:rPr kumimoji="1" lang="en-US" altLang="zh-CN" b="0" i="1" smtClean="0">
                              <a:latin typeface="Cambria Math" panose="02040503050406030204" pitchFamily="18" charset="0"/>
                            </a:rPr>
                            <m:t>𝑓</m:t>
                          </m:r>
                        </m:e>
                        <m:sub>
                          <m:r>
                            <a:rPr kumimoji="1" lang="en-US" altLang="zh-CN" b="0" i="1" smtClean="0">
                              <a:latin typeface="Cambria Math" panose="02040503050406030204" pitchFamily="18" charset="0"/>
                            </a:rPr>
                            <m:t>2,2</m:t>
                          </m:r>
                        </m:sub>
                      </m:sSub>
                    </m:oMath>
                  </m:oMathPara>
                </a14:m>
                <a:endParaRPr kumimoji="1" lang="zh-CN" altLang="en-US" dirty="0"/>
              </a:p>
            </p:txBody>
          </p:sp>
        </mc:Choice>
        <mc:Fallback xmlns="">
          <p:sp>
            <p:nvSpPr>
              <p:cNvPr id="80" name="文本框 79">
                <a:extLst>
                  <a:ext uri="{FF2B5EF4-FFF2-40B4-BE49-F238E27FC236}">
                    <a16:creationId xmlns:a16="http://schemas.microsoft.com/office/drawing/2014/main" id="{B56BB12B-389C-D44F-B02D-CA98EF72F2A3}"/>
                  </a:ext>
                </a:extLst>
              </p:cNvPr>
              <p:cNvSpPr txBox="1">
                <a:spLocks noRot="1" noChangeAspect="1" noMove="1" noResize="1" noEditPoints="1" noAdjustHandles="1" noChangeArrowheads="1" noChangeShapeType="1" noTextEdit="1"/>
              </p:cNvSpPr>
              <p:nvPr/>
            </p:nvSpPr>
            <p:spPr>
              <a:xfrm>
                <a:off x="6026691" y="3644569"/>
                <a:ext cx="383888" cy="289182"/>
              </a:xfrm>
              <a:prstGeom prst="rect">
                <a:avLst/>
              </a:prstGeom>
              <a:blipFill>
                <a:blip r:embed="rId18"/>
                <a:stretch>
                  <a:fillRect l="-19355" b="-2500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81" name="文本框 80">
                <a:extLst>
                  <a:ext uri="{FF2B5EF4-FFF2-40B4-BE49-F238E27FC236}">
                    <a16:creationId xmlns:a16="http://schemas.microsoft.com/office/drawing/2014/main" id="{0C04BD6E-F993-1B48-9ED3-9AC175DAD5CB}"/>
                  </a:ext>
                </a:extLst>
              </p:cNvPr>
              <p:cNvSpPr txBox="1"/>
              <p:nvPr/>
            </p:nvSpPr>
            <p:spPr>
              <a:xfrm>
                <a:off x="6403291" y="3646851"/>
                <a:ext cx="383888" cy="28918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zh-CN" i="1" smtClean="0">
                              <a:latin typeface="Cambria Math" panose="02040503050406030204" pitchFamily="18" charset="0"/>
                            </a:rPr>
                          </m:ctrlPr>
                        </m:sSubPr>
                        <m:e>
                          <m:r>
                            <a:rPr kumimoji="1" lang="en-US" altLang="zh-CN" b="0" i="1" smtClean="0">
                              <a:latin typeface="Cambria Math" panose="02040503050406030204" pitchFamily="18" charset="0"/>
                            </a:rPr>
                            <m:t>𝑓</m:t>
                          </m:r>
                        </m:e>
                        <m:sub>
                          <m:r>
                            <a:rPr kumimoji="1" lang="en-US" altLang="zh-CN" b="0" i="1" smtClean="0">
                              <a:latin typeface="Cambria Math" panose="02040503050406030204" pitchFamily="18" charset="0"/>
                            </a:rPr>
                            <m:t>2,3</m:t>
                          </m:r>
                        </m:sub>
                      </m:sSub>
                    </m:oMath>
                  </m:oMathPara>
                </a14:m>
                <a:endParaRPr kumimoji="1" lang="zh-CN" altLang="en-US" dirty="0"/>
              </a:p>
            </p:txBody>
          </p:sp>
        </mc:Choice>
        <mc:Fallback xmlns="">
          <p:sp>
            <p:nvSpPr>
              <p:cNvPr id="81" name="文本框 80">
                <a:extLst>
                  <a:ext uri="{FF2B5EF4-FFF2-40B4-BE49-F238E27FC236}">
                    <a16:creationId xmlns:a16="http://schemas.microsoft.com/office/drawing/2014/main" id="{0C04BD6E-F993-1B48-9ED3-9AC175DAD5CB}"/>
                  </a:ext>
                </a:extLst>
              </p:cNvPr>
              <p:cNvSpPr txBox="1">
                <a:spLocks noRot="1" noChangeAspect="1" noMove="1" noResize="1" noEditPoints="1" noAdjustHandles="1" noChangeArrowheads="1" noChangeShapeType="1" noTextEdit="1"/>
              </p:cNvSpPr>
              <p:nvPr/>
            </p:nvSpPr>
            <p:spPr>
              <a:xfrm>
                <a:off x="6403291" y="3646851"/>
                <a:ext cx="383888" cy="289182"/>
              </a:xfrm>
              <a:prstGeom prst="rect">
                <a:avLst/>
              </a:prstGeom>
              <a:blipFill>
                <a:blip r:embed="rId19"/>
                <a:stretch>
                  <a:fillRect l="-23333" r="-3333" b="-2500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82" name="文本框 81">
                <a:extLst>
                  <a:ext uri="{FF2B5EF4-FFF2-40B4-BE49-F238E27FC236}">
                    <a16:creationId xmlns:a16="http://schemas.microsoft.com/office/drawing/2014/main" id="{51E78319-0BDC-674E-BBF8-E0D5C2DBD98C}"/>
                  </a:ext>
                </a:extLst>
              </p:cNvPr>
              <p:cNvSpPr txBox="1"/>
              <p:nvPr/>
            </p:nvSpPr>
            <p:spPr>
              <a:xfrm>
                <a:off x="6773393" y="3648134"/>
                <a:ext cx="383888" cy="28918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zh-CN" i="1" smtClean="0">
                              <a:latin typeface="Cambria Math" panose="02040503050406030204" pitchFamily="18" charset="0"/>
                            </a:rPr>
                          </m:ctrlPr>
                        </m:sSubPr>
                        <m:e>
                          <m:r>
                            <a:rPr kumimoji="1" lang="en-US" altLang="zh-CN" b="0" i="1" smtClean="0">
                              <a:latin typeface="Cambria Math" panose="02040503050406030204" pitchFamily="18" charset="0"/>
                            </a:rPr>
                            <m:t>𝑓</m:t>
                          </m:r>
                        </m:e>
                        <m:sub>
                          <m:r>
                            <a:rPr kumimoji="1" lang="en-US" altLang="zh-CN" b="0" i="1" smtClean="0">
                              <a:latin typeface="Cambria Math" panose="02040503050406030204" pitchFamily="18" charset="0"/>
                            </a:rPr>
                            <m:t>2,4</m:t>
                          </m:r>
                        </m:sub>
                      </m:sSub>
                    </m:oMath>
                  </m:oMathPara>
                </a14:m>
                <a:endParaRPr kumimoji="1" lang="zh-CN" altLang="en-US" dirty="0"/>
              </a:p>
            </p:txBody>
          </p:sp>
        </mc:Choice>
        <mc:Fallback xmlns="">
          <p:sp>
            <p:nvSpPr>
              <p:cNvPr id="82" name="文本框 81">
                <a:extLst>
                  <a:ext uri="{FF2B5EF4-FFF2-40B4-BE49-F238E27FC236}">
                    <a16:creationId xmlns:a16="http://schemas.microsoft.com/office/drawing/2014/main" id="{51E78319-0BDC-674E-BBF8-E0D5C2DBD98C}"/>
                  </a:ext>
                </a:extLst>
              </p:cNvPr>
              <p:cNvSpPr txBox="1">
                <a:spLocks noRot="1" noChangeAspect="1" noMove="1" noResize="1" noEditPoints="1" noAdjustHandles="1" noChangeArrowheads="1" noChangeShapeType="1" noTextEdit="1"/>
              </p:cNvSpPr>
              <p:nvPr/>
            </p:nvSpPr>
            <p:spPr>
              <a:xfrm>
                <a:off x="6773393" y="3648134"/>
                <a:ext cx="383888" cy="289182"/>
              </a:xfrm>
              <a:prstGeom prst="rect">
                <a:avLst/>
              </a:prstGeom>
              <a:blipFill>
                <a:blip r:embed="rId20"/>
                <a:stretch>
                  <a:fillRect l="-18750" b="-2500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83" name="文本框 82">
                <a:extLst>
                  <a:ext uri="{FF2B5EF4-FFF2-40B4-BE49-F238E27FC236}">
                    <a16:creationId xmlns:a16="http://schemas.microsoft.com/office/drawing/2014/main" id="{8DDE0EAD-9F21-994A-82B4-4535B1AFBB6D}"/>
                  </a:ext>
                </a:extLst>
              </p:cNvPr>
              <p:cNvSpPr txBox="1"/>
              <p:nvPr/>
            </p:nvSpPr>
            <p:spPr>
              <a:xfrm>
                <a:off x="6209663" y="3089430"/>
                <a:ext cx="336631"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zh-CN" sz="2400" b="0" i="1" smtClean="0">
                          <a:latin typeface="Cambria Math" panose="02040503050406030204" pitchFamily="18" charset="0"/>
                          <a:ea typeface="Cambria Math" panose="02040503050406030204" pitchFamily="18" charset="0"/>
                        </a:rPr>
                        <m:t>⨂</m:t>
                      </m:r>
                    </m:oMath>
                  </m:oMathPara>
                </a14:m>
                <a:endParaRPr kumimoji="1" lang="zh-CN" altLang="en-US" sz="2400" dirty="0"/>
              </a:p>
            </p:txBody>
          </p:sp>
        </mc:Choice>
        <mc:Fallback xmlns="">
          <p:sp>
            <p:nvSpPr>
              <p:cNvPr id="83" name="文本框 82">
                <a:extLst>
                  <a:ext uri="{FF2B5EF4-FFF2-40B4-BE49-F238E27FC236}">
                    <a16:creationId xmlns:a16="http://schemas.microsoft.com/office/drawing/2014/main" id="{8DDE0EAD-9F21-994A-82B4-4535B1AFBB6D}"/>
                  </a:ext>
                </a:extLst>
              </p:cNvPr>
              <p:cNvSpPr txBox="1">
                <a:spLocks noRot="1" noChangeAspect="1" noMove="1" noResize="1" noEditPoints="1" noAdjustHandles="1" noChangeArrowheads="1" noChangeShapeType="1" noTextEdit="1"/>
              </p:cNvSpPr>
              <p:nvPr/>
            </p:nvSpPr>
            <p:spPr>
              <a:xfrm>
                <a:off x="6209663" y="3089430"/>
                <a:ext cx="336631" cy="369332"/>
              </a:xfrm>
              <a:prstGeom prst="rect">
                <a:avLst/>
              </a:prstGeom>
              <a:blipFill>
                <a:blip r:embed="rId21"/>
                <a:stretch>
                  <a:fillRect l="-22222" r="-22222" b="-16667"/>
                </a:stretch>
              </a:blipFill>
            </p:spPr>
            <p:txBody>
              <a:bodyPr/>
              <a:lstStyle/>
              <a:p>
                <a:r>
                  <a:rPr lang="zh-CN" altLang="en-US">
                    <a:noFill/>
                  </a:rPr>
                  <a:t> </a:t>
                </a:r>
              </a:p>
            </p:txBody>
          </p:sp>
        </mc:Fallback>
      </mc:AlternateContent>
      <p:sp>
        <p:nvSpPr>
          <p:cNvPr id="84" name="矩形 83">
            <a:extLst>
              <a:ext uri="{FF2B5EF4-FFF2-40B4-BE49-F238E27FC236}">
                <a16:creationId xmlns:a16="http://schemas.microsoft.com/office/drawing/2014/main" id="{CB856C87-B659-4C49-A526-38FB218D6289}"/>
              </a:ext>
            </a:extLst>
          </p:cNvPr>
          <p:cNvSpPr/>
          <p:nvPr/>
        </p:nvSpPr>
        <p:spPr>
          <a:xfrm>
            <a:off x="5433418" y="2462681"/>
            <a:ext cx="1915297" cy="1654488"/>
          </a:xfrm>
          <a:prstGeom prst="rect">
            <a:avLst/>
          </a:prstGeom>
          <a:noFill/>
          <a:ln w="254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85" name="文本框 84">
            <a:extLst>
              <a:ext uri="{FF2B5EF4-FFF2-40B4-BE49-F238E27FC236}">
                <a16:creationId xmlns:a16="http://schemas.microsoft.com/office/drawing/2014/main" id="{FE07F2CE-151B-2E4E-874C-A2BB5C0A18CD}"/>
              </a:ext>
            </a:extLst>
          </p:cNvPr>
          <p:cNvSpPr txBox="1"/>
          <p:nvPr/>
        </p:nvSpPr>
        <p:spPr>
          <a:xfrm>
            <a:off x="5594864" y="2038794"/>
            <a:ext cx="1587089" cy="369332"/>
          </a:xfrm>
          <a:prstGeom prst="rect">
            <a:avLst/>
          </a:prstGeom>
          <a:noFill/>
        </p:spPr>
        <p:txBody>
          <a:bodyPr wrap="square" rtlCol="0">
            <a:spAutoFit/>
          </a:bodyPr>
          <a:lstStyle/>
          <a:p>
            <a:r>
              <a:rPr kumimoji="1" lang="en-US" altLang="zh-CN" dirty="0"/>
              <a:t>Triple Product</a:t>
            </a:r>
            <a:endParaRPr kumimoji="1" lang="zh-CN" altLang="en-US" dirty="0"/>
          </a:p>
        </p:txBody>
      </p:sp>
      <p:sp>
        <p:nvSpPr>
          <p:cNvPr id="86" name="矩形 85">
            <a:extLst>
              <a:ext uri="{FF2B5EF4-FFF2-40B4-BE49-F238E27FC236}">
                <a16:creationId xmlns:a16="http://schemas.microsoft.com/office/drawing/2014/main" id="{19A2C11F-4BEF-FF4D-8C32-14F5802E2257}"/>
              </a:ext>
            </a:extLst>
          </p:cNvPr>
          <p:cNvSpPr/>
          <p:nvPr/>
        </p:nvSpPr>
        <p:spPr>
          <a:xfrm>
            <a:off x="7938104" y="2522430"/>
            <a:ext cx="535154" cy="1565452"/>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87" name="矩形 86">
            <a:extLst>
              <a:ext uri="{FF2B5EF4-FFF2-40B4-BE49-F238E27FC236}">
                <a16:creationId xmlns:a16="http://schemas.microsoft.com/office/drawing/2014/main" id="{B4C755EA-76AB-E943-9E6B-ED7C12717C58}"/>
              </a:ext>
            </a:extLst>
          </p:cNvPr>
          <p:cNvSpPr/>
          <p:nvPr/>
        </p:nvSpPr>
        <p:spPr>
          <a:xfrm>
            <a:off x="8017855" y="2553326"/>
            <a:ext cx="383343" cy="355765"/>
          </a:xfrm>
          <a:prstGeom prst="rect">
            <a:avLst/>
          </a:prstGeom>
          <a:solidFill>
            <a:schemeClr val="accent4">
              <a:alpha val="63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cs typeface="Arial" panose="020B0604020202020204" pitchFamily="34" charset="0"/>
            </a:endParaRPr>
          </a:p>
        </p:txBody>
      </p:sp>
      <p:sp>
        <p:nvSpPr>
          <p:cNvPr id="88" name="矩形 87">
            <a:extLst>
              <a:ext uri="{FF2B5EF4-FFF2-40B4-BE49-F238E27FC236}">
                <a16:creationId xmlns:a16="http://schemas.microsoft.com/office/drawing/2014/main" id="{E23DDE90-3BDE-4D45-AA15-4E0840A1B9E3}"/>
              </a:ext>
            </a:extLst>
          </p:cNvPr>
          <p:cNvSpPr/>
          <p:nvPr/>
        </p:nvSpPr>
        <p:spPr>
          <a:xfrm>
            <a:off x="8016391" y="2928466"/>
            <a:ext cx="383343" cy="355765"/>
          </a:xfrm>
          <a:prstGeom prst="rect">
            <a:avLst/>
          </a:prstGeom>
          <a:solidFill>
            <a:schemeClr val="accent4">
              <a:alpha val="63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cs typeface="Arial" panose="020B0604020202020204" pitchFamily="34" charset="0"/>
            </a:endParaRPr>
          </a:p>
        </p:txBody>
      </p:sp>
      <p:sp>
        <p:nvSpPr>
          <p:cNvPr id="89" name="矩形 88">
            <a:extLst>
              <a:ext uri="{FF2B5EF4-FFF2-40B4-BE49-F238E27FC236}">
                <a16:creationId xmlns:a16="http://schemas.microsoft.com/office/drawing/2014/main" id="{C7D92F6E-506D-984E-8DDD-22736048C2FA}"/>
              </a:ext>
            </a:extLst>
          </p:cNvPr>
          <p:cNvSpPr/>
          <p:nvPr/>
        </p:nvSpPr>
        <p:spPr>
          <a:xfrm>
            <a:off x="8026119" y="3279557"/>
            <a:ext cx="373616" cy="355765"/>
          </a:xfrm>
          <a:prstGeom prst="rect">
            <a:avLst/>
          </a:prstGeom>
          <a:solidFill>
            <a:schemeClr val="accent4">
              <a:alpha val="63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cs typeface="Arial" panose="020B0604020202020204" pitchFamily="34" charset="0"/>
            </a:endParaRPr>
          </a:p>
        </p:txBody>
      </p:sp>
      <p:sp>
        <p:nvSpPr>
          <p:cNvPr id="90" name="矩形 89">
            <a:extLst>
              <a:ext uri="{FF2B5EF4-FFF2-40B4-BE49-F238E27FC236}">
                <a16:creationId xmlns:a16="http://schemas.microsoft.com/office/drawing/2014/main" id="{11F4C6A1-EED0-504F-89F3-F7FA6AF19F0B}"/>
              </a:ext>
            </a:extLst>
          </p:cNvPr>
          <p:cNvSpPr/>
          <p:nvPr/>
        </p:nvSpPr>
        <p:spPr>
          <a:xfrm>
            <a:off x="8016533" y="3652158"/>
            <a:ext cx="383343" cy="355765"/>
          </a:xfrm>
          <a:prstGeom prst="rect">
            <a:avLst/>
          </a:prstGeom>
          <a:solidFill>
            <a:schemeClr val="accent4">
              <a:alpha val="63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91" name="文本框 90">
                <a:extLst>
                  <a:ext uri="{FF2B5EF4-FFF2-40B4-BE49-F238E27FC236}">
                    <a16:creationId xmlns:a16="http://schemas.microsoft.com/office/drawing/2014/main" id="{569F35AF-60DB-E547-9EFE-260618CA792E}"/>
                  </a:ext>
                </a:extLst>
              </p:cNvPr>
              <p:cNvSpPr txBox="1"/>
              <p:nvPr/>
            </p:nvSpPr>
            <p:spPr>
              <a:xfrm>
                <a:off x="8029568" y="2586104"/>
                <a:ext cx="383888" cy="28918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zh-CN" i="1" smtClean="0">
                              <a:latin typeface="Cambria Math" panose="02040503050406030204" pitchFamily="18" charset="0"/>
                            </a:rPr>
                          </m:ctrlPr>
                        </m:sSubPr>
                        <m:e>
                          <m:r>
                            <a:rPr kumimoji="1" lang="en-US" altLang="zh-CN" b="0" i="1" smtClean="0">
                              <a:latin typeface="Cambria Math" panose="02040503050406030204" pitchFamily="18" charset="0"/>
                            </a:rPr>
                            <m:t>𝑓</m:t>
                          </m:r>
                        </m:e>
                        <m:sub>
                          <m:r>
                            <a:rPr kumimoji="1" lang="en-US" altLang="zh-CN" b="0" i="1" smtClean="0">
                              <a:latin typeface="Cambria Math" panose="02040503050406030204" pitchFamily="18" charset="0"/>
                            </a:rPr>
                            <m:t>3,1</m:t>
                          </m:r>
                        </m:sub>
                      </m:sSub>
                    </m:oMath>
                  </m:oMathPara>
                </a14:m>
                <a:endParaRPr kumimoji="1" lang="zh-CN" altLang="en-US" dirty="0"/>
              </a:p>
            </p:txBody>
          </p:sp>
        </mc:Choice>
        <mc:Fallback xmlns="">
          <p:sp>
            <p:nvSpPr>
              <p:cNvPr id="91" name="文本框 90">
                <a:extLst>
                  <a:ext uri="{FF2B5EF4-FFF2-40B4-BE49-F238E27FC236}">
                    <a16:creationId xmlns:a16="http://schemas.microsoft.com/office/drawing/2014/main" id="{569F35AF-60DB-E547-9EFE-260618CA792E}"/>
                  </a:ext>
                </a:extLst>
              </p:cNvPr>
              <p:cNvSpPr txBox="1">
                <a:spLocks noRot="1" noChangeAspect="1" noMove="1" noResize="1" noEditPoints="1" noAdjustHandles="1" noChangeArrowheads="1" noChangeShapeType="1" noTextEdit="1"/>
              </p:cNvSpPr>
              <p:nvPr/>
            </p:nvSpPr>
            <p:spPr>
              <a:xfrm>
                <a:off x="8029568" y="2586104"/>
                <a:ext cx="383888" cy="289182"/>
              </a:xfrm>
              <a:prstGeom prst="rect">
                <a:avLst/>
              </a:prstGeom>
              <a:blipFill>
                <a:blip r:embed="rId22"/>
                <a:stretch>
                  <a:fillRect l="-19355" t="-4545" r="-3226" b="-31818"/>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92" name="文本框 91">
                <a:extLst>
                  <a:ext uri="{FF2B5EF4-FFF2-40B4-BE49-F238E27FC236}">
                    <a16:creationId xmlns:a16="http://schemas.microsoft.com/office/drawing/2014/main" id="{2256A565-F388-6348-B6A0-1636F9379906}"/>
                  </a:ext>
                </a:extLst>
              </p:cNvPr>
              <p:cNvSpPr txBox="1"/>
              <p:nvPr/>
            </p:nvSpPr>
            <p:spPr>
              <a:xfrm>
                <a:off x="8037154" y="2961245"/>
                <a:ext cx="383888" cy="28918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zh-CN" i="1" smtClean="0">
                              <a:latin typeface="Cambria Math" panose="02040503050406030204" pitchFamily="18" charset="0"/>
                            </a:rPr>
                          </m:ctrlPr>
                        </m:sSubPr>
                        <m:e>
                          <m:r>
                            <a:rPr kumimoji="1" lang="en-US" altLang="zh-CN" b="0" i="1" smtClean="0">
                              <a:latin typeface="Cambria Math" panose="02040503050406030204" pitchFamily="18" charset="0"/>
                            </a:rPr>
                            <m:t>𝑓</m:t>
                          </m:r>
                        </m:e>
                        <m:sub>
                          <m:r>
                            <a:rPr kumimoji="1" lang="en-US" altLang="zh-CN" b="0" i="1" smtClean="0">
                              <a:latin typeface="Cambria Math" panose="02040503050406030204" pitchFamily="18" charset="0"/>
                            </a:rPr>
                            <m:t>3,2</m:t>
                          </m:r>
                        </m:sub>
                      </m:sSub>
                    </m:oMath>
                  </m:oMathPara>
                </a14:m>
                <a:endParaRPr kumimoji="1" lang="zh-CN" altLang="en-US" dirty="0"/>
              </a:p>
            </p:txBody>
          </p:sp>
        </mc:Choice>
        <mc:Fallback xmlns="">
          <p:sp>
            <p:nvSpPr>
              <p:cNvPr id="92" name="文本框 91">
                <a:extLst>
                  <a:ext uri="{FF2B5EF4-FFF2-40B4-BE49-F238E27FC236}">
                    <a16:creationId xmlns:a16="http://schemas.microsoft.com/office/drawing/2014/main" id="{2256A565-F388-6348-B6A0-1636F9379906}"/>
                  </a:ext>
                </a:extLst>
              </p:cNvPr>
              <p:cNvSpPr txBox="1">
                <a:spLocks noRot="1" noChangeAspect="1" noMove="1" noResize="1" noEditPoints="1" noAdjustHandles="1" noChangeArrowheads="1" noChangeShapeType="1" noTextEdit="1"/>
              </p:cNvSpPr>
              <p:nvPr/>
            </p:nvSpPr>
            <p:spPr>
              <a:xfrm>
                <a:off x="8037154" y="2961245"/>
                <a:ext cx="383888" cy="289182"/>
              </a:xfrm>
              <a:prstGeom prst="rect">
                <a:avLst/>
              </a:prstGeom>
              <a:blipFill>
                <a:blip r:embed="rId23"/>
                <a:stretch>
                  <a:fillRect l="-19355" r="-3226" b="-29167"/>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93" name="文本框 92">
                <a:extLst>
                  <a:ext uri="{FF2B5EF4-FFF2-40B4-BE49-F238E27FC236}">
                    <a16:creationId xmlns:a16="http://schemas.microsoft.com/office/drawing/2014/main" id="{B3B4AB57-922D-594B-A0D9-625A947D2977}"/>
                  </a:ext>
                </a:extLst>
              </p:cNvPr>
              <p:cNvSpPr txBox="1"/>
              <p:nvPr/>
            </p:nvSpPr>
            <p:spPr>
              <a:xfrm>
                <a:off x="8040138" y="3326975"/>
                <a:ext cx="383888" cy="28918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zh-CN" i="1" smtClean="0">
                              <a:latin typeface="Cambria Math" panose="02040503050406030204" pitchFamily="18" charset="0"/>
                            </a:rPr>
                          </m:ctrlPr>
                        </m:sSubPr>
                        <m:e>
                          <m:r>
                            <a:rPr kumimoji="1" lang="en-US" altLang="zh-CN" b="0" i="1" smtClean="0">
                              <a:latin typeface="Cambria Math" panose="02040503050406030204" pitchFamily="18" charset="0"/>
                            </a:rPr>
                            <m:t>𝑓</m:t>
                          </m:r>
                        </m:e>
                        <m:sub>
                          <m:r>
                            <a:rPr kumimoji="1" lang="en-US" altLang="zh-CN" b="0" i="1" smtClean="0">
                              <a:latin typeface="Cambria Math" panose="02040503050406030204" pitchFamily="18" charset="0"/>
                            </a:rPr>
                            <m:t>3,3</m:t>
                          </m:r>
                        </m:sub>
                      </m:sSub>
                    </m:oMath>
                  </m:oMathPara>
                </a14:m>
                <a:endParaRPr kumimoji="1" lang="zh-CN" altLang="en-US" dirty="0"/>
              </a:p>
            </p:txBody>
          </p:sp>
        </mc:Choice>
        <mc:Fallback xmlns="">
          <p:sp>
            <p:nvSpPr>
              <p:cNvPr id="93" name="文本框 92">
                <a:extLst>
                  <a:ext uri="{FF2B5EF4-FFF2-40B4-BE49-F238E27FC236}">
                    <a16:creationId xmlns:a16="http://schemas.microsoft.com/office/drawing/2014/main" id="{B3B4AB57-922D-594B-A0D9-625A947D2977}"/>
                  </a:ext>
                </a:extLst>
              </p:cNvPr>
              <p:cNvSpPr txBox="1">
                <a:spLocks noRot="1" noChangeAspect="1" noMove="1" noResize="1" noEditPoints="1" noAdjustHandles="1" noChangeArrowheads="1" noChangeShapeType="1" noTextEdit="1"/>
              </p:cNvSpPr>
              <p:nvPr/>
            </p:nvSpPr>
            <p:spPr>
              <a:xfrm>
                <a:off x="8040138" y="3326975"/>
                <a:ext cx="383888" cy="289182"/>
              </a:xfrm>
              <a:prstGeom prst="rect">
                <a:avLst/>
              </a:prstGeom>
              <a:blipFill>
                <a:blip r:embed="rId24"/>
                <a:stretch>
                  <a:fillRect l="-19355" r="-3226" b="-2500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94" name="文本框 93">
                <a:extLst>
                  <a:ext uri="{FF2B5EF4-FFF2-40B4-BE49-F238E27FC236}">
                    <a16:creationId xmlns:a16="http://schemas.microsoft.com/office/drawing/2014/main" id="{2DCF9E61-B0AF-314F-B7BC-1D6C1E2FFC3E}"/>
                  </a:ext>
                </a:extLst>
              </p:cNvPr>
              <p:cNvSpPr txBox="1"/>
              <p:nvPr/>
            </p:nvSpPr>
            <p:spPr>
              <a:xfrm>
                <a:off x="8030564" y="3688503"/>
                <a:ext cx="383888" cy="28918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zh-CN" i="1" smtClean="0">
                              <a:latin typeface="Cambria Math" panose="02040503050406030204" pitchFamily="18" charset="0"/>
                            </a:rPr>
                          </m:ctrlPr>
                        </m:sSubPr>
                        <m:e>
                          <m:r>
                            <a:rPr kumimoji="1" lang="en-US" altLang="zh-CN" b="0" i="1" smtClean="0">
                              <a:latin typeface="Cambria Math" panose="02040503050406030204" pitchFamily="18" charset="0"/>
                            </a:rPr>
                            <m:t>𝑓</m:t>
                          </m:r>
                        </m:e>
                        <m:sub>
                          <m:r>
                            <a:rPr kumimoji="1" lang="en-US" altLang="zh-CN" b="0" i="1" smtClean="0">
                              <a:latin typeface="Cambria Math" panose="02040503050406030204" pitchFamily="18" charset="0"/>
                            </a:rPr>
                            <m:t>3,4</m:t>
                          </m:r>
                        </m:sub>
                      </m:sSub>
                    </m:oMath>
                  </m:oMathPara>
                </a14:m>
                <a:endParaRPr kumimoji="1" lang="zh-CN" altLang="en-US" dirty="0"/>
              </a:p>
            </p:txBody>
          </p:sp>
        </mc:Choice>
        <mc:Fallback xmlns="">
          <p:sp>
            <p:nvSpPr>
              <p:cNvPr id="94" name="文本框 93">
                <a:extLst>
                  <a:ext uri="{FF2B5EF4-FFF2-40B4-BE49-F238E27FC236}">
                    <a16:creationId xmlns:a16="http://schemas.microsoft.com/office/drawing/2014/main" id="{2DCF9E61-B0AF-314F-B7BC-1D6C1E2FFC3E}"/>
                  </a:ext>
                </a:extLst>
              </p:cNvPr>
              <p:cNvSpPr txBox="1">
                <a:spLocks noRot="1" noChangeAspect="1" noMove="1" noResize="1" noEditPoints="1" noAdjustHandles="1" noChangeArrowheads="1" noChangeShapeType="1" noTextEdit="1"/>
              </p:cNvSpPr>
              <p:nvPr/>
            </p:nvSpPr>
            <p:spPr>
              <a:xfrm>
                <a:off x="8030564" y="3688503"/>
                <a:ext cx="383888" cy="289182"/>
              </a:xfrm>
              <a:prstGeom prst="rect">
                <a:avLst/>
              </a:prstGeom>
              <a:blipFill>
                <a:blip r:embed="rId25"/>
                <a:stretch>
                  <a:fillRect l="-18750" b="-29167"/>
                </a:stretch>
              </a:blipFill>
            </p:spPr>
            <p:txBody>
              <a:bodyPr/>
              <a:lstStyle/>
              <a:p>
                <a:r>
                  <a:rPr lang="zh-CN" altLang="en-US">
                    <a:noFill/>
                  </a:rPr>
                  <a:t> </a:t>
                </a:r>
              </a:p>
            </p:txBody>
          </p:sp>
        </mc:Fallback>
      </mc:AlternateContent>
      <p:sp>
        <p:nvSpPr>
          <p:cNvPr id="95" name="文本框 94">
            <a:extLst>
              <a:ext uri="{FF2B5EF4-FFF2-40B4-BE49-F238E27FC236}">
                <a16:creationId xmlns:a16="http://schemas.microsoft.com/office/drawing/2014/main" id="{2D8B5DDB-F82E-6044-9F05-A9EEED254735}"/>
              </a:ext>
            </a:extLst>
          </p:cNvPr>
          <p:cNvSpPr txBox="1"/>
          <p:nvPr/>
        </p:nvSpPr>
        <p:spPr>
          <a:xfrm>
            <a:off x="7489106" y="2053363"/>
            <a:ext cx="2157068" cy="369332"/>
          </a:xfrm>
          <a:prstGeom prst="rect">
            <a:avLst/>
          </a:prstGeom>
          <a:noFill/>
        </p:spPr>
        <p:txBody>
          <a:bodyPr wrap="square" rtlCol="0">
            <a:spAutoFit/>
          </a:bodyPr>
          <a:lstStyle/>
          <a:p>
            <a:r>
              <a:rPr kumimoji="1" lang="en-US" altLang="zh-CN" dirty="0"/>
              <a:t>Dot Operation</a:t>
            </a:r>
            <a:endParaRPr kumimoji="1" lang="zh-CN" altLang="en-US" dirty="0"/>
          </a:p>
        </p:txBody>
      </p:sp>
      <p:sp>
        <p:nvSpPr>
          <p:cNvPr id="9" name="文本占位符 8">
            <a:extLst>
              <a:ext uri="{FF2B5EF4-FFF2-40B4-BE49-F238E27FC236}">
                <a16:creationId xmlns:a16="http://schemas.microsoft.com/office/drawing/2014/main" id="{8CD93541-AF86-6541-971A-8267C50C8218}"/>
              </a:ext>
            </a:extLst>
          </p:cNvPr>
          <p:cNvSpPr>
            <a:spLocks noGrp="1"/>
          </p:cNvSpPr>
          <p:nvPr>
            <p:ph type="body" idx="1"/>
          </p:nvPr>
        </p:nvSpPr>
        <p:spPr/>
        <p:txBody>
          <a:bodyPr/>
          <a:lstStyle/>
          <a:p>
            <a:r>
              <a:rPr lang="en-US" altLang="zh-CN" sz="2000" dirty="0"/>
              <a:t>Rendering equation</a:t>
            </a:r>
          </a:p>
          <a:p>
            <a:pPr marL="0" indent="0">
              <a:buNone/>
            </a:pPr>
            <a:endParaRPr lang="zh-CN" altLang="en-US" sz="2000" dirty="0"/>
          </a:p>
        </p:txBody>
      </p:sp>
      <mc:AlternateContent xmlns:mc="http://schemas.openxmlformats.org/markup-compatibility/2006" xmlns:a14="http://schemas.microsoft.com/office/drawing/2010/main">
        <mc:Choice Requires="a14">
          <p:sp>
            <p:nvSpPr>
              <p:cNvPr id="96" name="文本框 95">
                <a:extLst>
                  <a:ext uri="{FF2B5EF4-FFF2-40B4-BE49-F238E27FC236}">
                    <a16:creationId xmlns:a16="http://schemas.microsoft.com/office/drawing/2014/main" id="{1A9D0197-B485-DE4C-AAEC-39FE1994F893}"/>
                  </a:ext>
                </a:extLst>
              </p:cNvPr>
              <p:cNvSpPr txBox="1"/>
              <p:nvPr/>
            </p:nvSpPr>
            <p:spPr>
              <a:xfrm>
                <a:off x="7541810" y="3002558"/>
                <a:ext cx="234038" cy="5539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zh-CN" altLang="en-US" sz="3600" i="1" smtClean="0">
                          <a:latin typeface="Cambria Math" panose="02040503050406030204" pitchFamily="18" charset="0"/>
                        </a:rPr>
                        <m:t>∙</m:t>
                      </m:r>
                    </m:oMath>
                  </m:oMathPara>
                </a14:m>
                <a:endParaRPr kumimoji="1" lang="zh-CN" altLang="en-US" sz="3200" dirty="0"/>
              </a:p>
            </p:txBody>
          </p:sp>
        </mc:Choice>
        <mc:Fallback xmlns="">
          <p:sp>
            <p:nvSpPr>
              <p:cNvPr id="96" name="文本框 95">
                <a:extLst>
                  <a:ext uri="{FF2B5EF4-FFF2-40B4-BE49-F238E27FC236}">
                    <a16:creationId xmlns:a16="http://schemas.microsoft.com/office/drawing/2014/main" id="{1A9D0197-B485-DE4C-AAEC-39FE1994F893}"/>
                  </a:ext>
                </a:extLst>
              </p:cNvPr>
              <p:cNvSpPr txBox="1">
                <a:spLocks noRot="1" noChangeAspect="1" noMove="1" noResize="1" noEditPoints="1" noAdjustHandles="1" noChangeArrowheads="1" noChangeShapeType="1" noTextEdit="1"/>
              </p:cNvSpPr>
              <p:nvPr/>
            </p:nvSpPr>
            <p:spPr>
              <a:xfrm>
                <a:off x="7541810" y="3002558"/>
                <a:ext cx="234038" cy="553998"/>
              </a:xfrm>
              <a:prstGeom prst="rect">
                <a:avLst/>
              </a:prstGeom>
              <a:blipFill>
                <a:blip r:embed="rId26"/>
                <a:stretch>
                  <a:fillRect l="-10526" r="-10526"/>
                </a:stretch>
              </a:blipFill>
            </p:spPr>
            <p:txBody>
              <a:bodyPr/>
              <a:lstStyle/>
              <a:p>
                <a:r>
                  <a:rPr lang="zh-CN" altLang="en-US">
                    <a:noFill/>
                  </a:rPr>
                  <a:t> </a:t>
                </a:r>
              </a:p>
            </p:txBody>
          </p:sp>
        </mc:Fallback>
      </mc:AlternateContent>
      <p:sp>
        <p:nvSpPr>
          <p:cNvPr id="97" name="文本框 96">
            <a:extLst>
              <a:ext uri="{FF2B5EF4-FFF2-40B4-BE49-F238E27FC236}">
                <a16:creationId xmlns:a16="http://schemas.microsoft.com/office/drawing/2014/main" id="{C81DDB18-33FB-CE4A-BE4C-907196870F33}"/>
              </a:ext>
            </a:extLst>
          </p:cNvPr>
          <p:cNvSpPr txBox="1"/>
          <p:nvPr/>
        </p:nvSpPr>
        <p:spPr>
          <a:xfrm>
            <a:off x="5580800" y="1391224"/>
            <a:ext cx="1700297" cy="461665"/>
          </a:xfrm>
          <a:prstGeom prst="rect">
            <a:avLst/>
          </a:prstGeom>
          <a:noFill/>
        </p:spPr>
        <p:txBody>
          <a:bodyPr wrap="square" rtlCol="0">
            <a:spAutoFit/>
          </a:bodyPr>
          <a:lstStyle/>
          <a:p>
            <a:r>
              <a:rPr kumimoji="1" lang="en-US" altLang="zh-CN" sz="2400" dirty="0">
                <a:solidFill>
                  <a:srgbClr val="C00000"/>
                </a:solidFill>
              </a:rPr>
              <a:t>Bottleneck</a:t>
            </a:r>
            <a:endParaRPr kumimoji="1" lang="zh-CN" altLang="en-US" sz="2400" dirty="0">
              <a:solidFill>
                <a:srgbClr val="C00000"/>
              </a:solidFill>
            </a:endParaRPr>
          </a:p>
        </p:txBody>
      </p:sp>
      <p:cxnSp>
        <p:nvCxnSpPr>
          <p:cNvPr id="12" name="直线箭头连接符 11">
            <a:extLst>
              <a:ext uri="{FF2B5EF4-FFF2-40B4-BE49-F238E27FC236}">
                <a16:creationId xmlns:a16="http://schemas.microsoft.com/office/drawing/2014/main" id="{380FDB97-BAD8-F04D-8EE3-4E33EE2E98C2}"/>
              </a:ext>
            </a:extLst>
          </p:cNvPr>
          <p:cNvCxnSpPr>
            <a:cxnSpLocks/>
          </p:cNvCxnSpPr>
          <p:nvPr/>
        </p:nvCxnSpPr>
        <p:spPr>
          <a:xfrm flipH="1" flipV="1">
            <a:off x="6391298" y="1782537"/>
            <a:ext cx="1" cy="317191"/>
          </a:xfrm>
          <a:prstGeom prst="straightConnector1">
            <a:avLst/>
          </a:prstGeom>
          <a:ln w="19050">
            <a:solidFill>
              <a:schemeClr val="tx1"/>
            </a:solidFill>
            <a:tailEnd type="triangle" w="sm"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717525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ertical Text Placeholder 1">
            <a:extLst>
              <a:ext uri="{FF2B5EF4-FFF2-40B4-BE49-F238E27FC236}">
                <a16:creationId xmlns:a16="http://schemas.microsoft.com/office/drawing/2014/main" id="{68337CFF-7D85-E04C-ACFE-8F80AC7AE7D4}"/>
              </a:ext>
            </a:extLst>
          </p:cNvPr>
          <p:cNvSpPr>
            <a:spLocks noGrp="1"/>
          </p:cNvSpPr>
          <p:nvPr>
            <p:ph type="body" orient="vert" idx="1"/>
          </p:nvPr>
        </p:nvSpPr>
        <p:spPr/>
        <p:txBody>
          <a:bodyPr>
            <a:normAutofit/>
          </a:bodyPr>
          <a:lstStyle/>
          <a:p>
            <a:r>
              <a:rPr lang="en-US" sz="2000" dirty="0"/>
              <a:t>Spherical Harmonics Triple Product</a:t>
            </a:r>
          </a:p>
          <a:p>
            <a:endParaRPr lang="en-US" sz="2000" dirty="0"/>
          </a:p>
          <a:p>
            <a:endParaRPr lang="en-US" sz="2000" dirty="0"/>
          </a:p>
          <a:p>
            <a:pPr marL="0" indent="0">
              <a:buNone/>
            </a:pPr>
            <a:endParaRPr lang="en-US" sz="2000" dirty="0"/>
          </a:p>
          <a:p>
            <a:pPr marL="0" indent="0">
              <a:buNone/>
            </a:pPr>
            <a:endParaRPr lang="en-US" sz="2000" dirty="0"/>
          </a:p>
          <a:p>
            <a:r>
              <a:rPr lang="en-US" sz="2000" dirty="0"/>
              <a:t>Mathematical definition</a:t>
            </a:r>
          </a:p>
          <a:p>
            <a:pPr marL="0" indent="0">
              <a:buNone/>
            </a:pPr>
            <a:endParaRPr lang="en-US" sz="2000" dirty="0"/>
          </a:p>
        </p:txBody>
      </p:sp>
      <p:sp>
        <p:nvSpPr>
          <p:cNvPr id="3" name="Title 2">
            <a:extLst>
              <a:ext uri="{FF2B5EF4-FFF2-40B4-BE49-F238E27FC236}">
                <a16:creationId xmlns:a16="http://schemas.microsoft.com/office/drawing/2014/main" id="{8735A8E7-D60B-ED44-BEE9-AEF7FFE653BB}"/>
              </a:ext>
            </a:extLst>
          </p:cNvPr>
          <p:cNvSpPr>
            <a:spLocks noGrp="1"/>
          </p:cNvSpPr>
          <p:nvPr>
            <p:ph type="title"/>
          </p:nvPr>
        </p:nvSpPr>
        <p:spPr/>
        <p:txBody>
          <a:bodyPr>
            <a:normAutofit/>
          </a:bodyPr>
          <a:lstStyle/>
          <a:p>
            <a:r>
              <a:rPr lang="en-US" sz="2400" dirty="0">
                <a:solidFill>
                  <a:schemeClr val="bg1"/>
                </a:solidFill>
              </a:rPr>
              <a:t>What is Spherical Harmonics Products?</a:t>
            </a:r>
          </a:p>
        </p:txBody>
      </p:sp>
      <mc:AlternateContent xmlns:mc="http://schemas.openxmlformats.org/markup-compatibility/2006" xmlns:a14="http://schemas.microsoft.com/office/drawing/2010/main">
        <mc:Choice Requires="a14">
          <p:sp>
            <p:nvSpPr>
              <p:cNvPr id="63" name="文本框 62">
                <a:extLst>
                  <a:ext uri="{FF2B5EF4-FFF2-40B4-BE49-F238E27FC236}">
                    <a16:creationId xmlns:a16="http://schemas.microsoft.com/office/drawing/2014/main" id="{C8614378-0F0B-734D-AD82-6DD333DC5AD3}"/>
                  </a:ext>
                </a:extLst>
              </p:cNvPr>
              <p:cNvSpPr txBox="1"/>
              <p:nvPr/>
            </p:nvSpPr>
            <p:spPr>
              <a:xfrm>
                <a:off x="1021040" y="2567977"/>
                <a:ext cx="1945789" cy="59747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zh-CN" sz="1600" i="1" smtClean="0">
                              <a:latin typeface="Cambria Math" panose="02040503050406030204" pitchFamily="18" charset="0"/>
                            </a:rPr>
                          </m:ctrlPr>
                        </m:sSubPr>
                        <m:e>
                          <m:r>
                            <a:rPr kumimoji="1" lang="en-US" altLang="zh-CN" sz="1600" b="0" i="1" smtClean="0">
                              <a:latin typeface="Cambria Math" panose="02040503050406030204" pitchFamily="18" charset="0"/>
                            </a:rPr>
                            <m:t>𝐹</m:t>
                          </m:r>
                        </m:e>
                        <m:sub>
                          <m:r>
                            <a:rPr kumimoji="1" lang="en-US" altLang="zh-CN" sz="1600" b="0" i="1" smtClean="0">
                              <a:latin typeface="Cambria Math" panose="02040503050406030204" pitchFamily="18" charset="0"/>
                            </a:rPr>
                            <m:t>1</m:t>
                          </m:r>
                        </m:sub>
                      </m:sSub>
                      <m:r>
                        <a:rPr kumimoji="1" lang="en-US" altLang="zh-CN" sz="1600" b="1" i="1" smtClean="0">
                          <a:latin typeface="Cambria Math" panose="02040503050406030204" pitchFamily="18" charset="0"/>
                        </a:rPr>
                        <m:t>(</m:t>
                      </m:r>
                      <m:r>
                        <a:rPr kumimoji="1" lang="en-US" altLang="zh-CN" sz="1600" i="1">
                          <a:latin typeface="Cambria Math" panose="02040503050406030204" pitchFamily="18" charset="0"/>
                          <a:ea typeface="Cambria Math" panose="02040503050406030204" pitchFamily="18" charset="0"/>
                        </a:rPr>
                        <m:t>𝜔</m:t>
                      </m:r>
                      <m:r>
                        <a:rPr kumimoji="1" lang="en-US" altLang="zh-CN" sz="1600" i="1">
                          <a:latin typeface="Cambria Math" panose="02040503050406030204" pitchFamily="18" charset="0"/>
                          <a:ea typeface="Cambria Math" panose="02040503050406030204" pitchFamily="18" charset="0"/>
                        </a:rPr>
                        <m:t>)</m:t>
                      </m:r>
                      <m:r>
                        <a:rPr kumimoji="1" lang="en-US" altLang="zh-CN" sz="1600" b="1" i="1" smtClean="0">
                          <a:latin typeface="Cambria Math" panose="02040503050406030204" pitchFamily="18" charset="0"/>
                        </a:rPr>
                        <m:t>=</m:t>
                      </m:r>
                      <m:nary>
                        <m:naryPr>
                          <m:chr m:val="∑"/>
                          <m:supHide m:val="on"/>
                          <m:ctrlPr>
                            <a:rPr kumimoji="1" lang="en-US" altLang="zh-CN" sz="1600" i="1" smtClean="0">
                              <a:latin typeface="Cambria Math" panose="02040503050406030204" pitchFamily="18" charset="0"/>
                            </a:rPr>
                          </m:ctrlPr>
                        </m:naryPr>
                        <m:sub>
                          <m:r>
                            <m:rPr>
                              <m:brk m:alnAt="7"/>
                            </m:rPr>
                            <a:rPr kumimoji="1" lang="en-US" altLang="zh-CN" sz="1600" b="0" i="1" smtClean="0">
                              <a:latin typeface="Cambria Math" panose="02040503050406030204" pitchFamily="18" charset="0"/>
                            </a:rPr>
                            <m:t>𝑖</m:t>
                          </m:r>
                        </m:sub>
                        <m:sup/>
                        <m:e>
                          <m:sSub>
                            <m:sSubPr>
                              <m:ctrlPr>
                                <a:rPr kumimoji="1" lang="en-US" altLang="zh-CN" sz="1600" i="1" smtClean="0">
                                  <a:latin typeface="Cambria Math" panose="02040503050406030204" pitchFamily="18" charset="0"/>
                                </a:rPr>
                              </m:ctrlPr>
                            </m:sSubPr>
                            <m:e>
                              <m:r>
                                <a:rPr kumimoji="1" lang="en-US" altLang="zh-CN" sz="1600" b="0" i="1" smtClean="0">
                                  <a:latin typeface="Cambria Math" panose="02040503050406030204" pitchFamily="18" charset="0"/>
                                </a:rPr>
                                <m:t>𝑓</m:t>
                              </m:r>
                            </m:e>
                            <m:sub>
                              <m:r>
                                <a:rPr kumimoji="1" lang="en-US" altLang="zh-CN" sz="1600" b="0" i="1" smtClean="0">
                                  <a:latin typeface="Cambria Math" panose="02040503050406030204" pitchFamily="18" charset="0"/>
                                </a:rPr>
                                <m:t>1,</m:t>
                              </m:r>
                              <m:r>
                                <a:rPr kumimoji="1" lang="en-US" altLang="zh-CN" sz="1600" b="0" i="1" smtClean="0">
                                  <a:latin typeface="Cambria Math" panose="02040503050406030204" pitchFamily="18" charset="0"/>
                                </a:rPr>
                                <m:t>𝑖</m:t>
                              </m:r>
                            </m:sub>
                          </m:sSub>
                        </m:e>
                      </m:nary>
                      <m:sSub>
                        <m:sSubPr>
                          <m:ctrlPr>
                            <a:rPr kumimoji="1" lang="en-US" altLang="zh-CN" sz="1600" i="1" smtClean="0">
                              <a:latin typeface="Cambria Math" panose="02040503050406030204" pitchFamily="18" charset="0"/>
                            </a:rPr>
                          </m:ctrlPr>
                        </m:sSubPr>
                        <m:e>
                          <m:r>
                            <a:rPr kumimoji="1" lang="en-US" altLang="zh-CN" sz="1600" b="0" i="1" smtClean="0">
                              <a:latin typeface="Cambria Math" panose="02040503050406030204" pitchFamily="18" charset="0"/>
                            </a:rPr>
                            <m:t>𝐵</m:t>
                          </m:r>
                        </m:e>
                        <m:sub>
                          <m:r>
                            <a:rPr kumimoji="1" lang="en-US" altLang="zh-CN" sz="1600" b="0" i="1" smtClean="0">
                              <a:latin typeface="Cambria Math" panose="02040503050406030204" pitchFamily="18" charset="0"/>
                            </a:rPr>
                            <m:t>𝑖</m:t>
                          </m:r>
                        </m:sub>
                      </m:sSub>
                      <m:r>
                        <a:rPr kumimoji="1" lang="en-US" altLang="zh-CN" sz="1600" b="0" i="1" smtClean="0">
                          <a:latin typeface="Cambria Math" panose="02040503050406030204" pitchFamily="18" charset="0"/>
                        </a:rPr>
                        <m:t>(</m:t>
                      </m:r>
                      <m:r>
                        <a:rPr kumimoji="1" lang="en-US" altLang="zh-CN" sz="1600" b="0" i="1" smtClean="0">
                          <a:latin typeface="Cambria Math" panose="02040503050406030204" pitchFamily="18" charset="0"/>
                          <a:ea typeface="Cambria Math" panose="02040503050406030204" pitchFamily="18" charset="0"/>
                        </a:rPr>
                        <m:t>𝜔</m:t>
                      </m:r>
                      <m:r>
                        <a:rPr kumimoji="1" lang="en-US" altLang="zh-CN" sz="1600" b="0" i="1" smtClean="0">
                          <a:latin typeface="Cambria Math" panose="02040503050406030204" pitchFamily="18" charset="0"/>
                          <a:ea typeface="Cambria Math" panose="02040503050406030204" pitchFamily="18" charset="0"/>
                        </a:rPr>
                        <m:t>)</m:t>
                      </m:r>
                    </m:oMath>
                  </m:oMathPara>
                </a14:m>
                <a:endParaRPr kumimoji="1" lang="zh-CN" altLang="en-US" sz="1600" i="1" dirty="0"/>
              </a:p>
            </p:txBody>
          </p:sp>
        </mc:Choice>
        <mc:Fallback xmlns="">
          <p:sp>
            <p:nvSpPr>
              <p:cNvPr id="63" name="文本框 62">
                <a:extLst>
                  <a:ext uri="{FF2B5EF4-FFF2-40B4-BE49-F238E27FC236}">
                    <a16:creationId xmlns:a16="http://schemas.microsoft.com/office/drawing/2014/main" id="{C8614378-0F0B-734D-AD82-6DD333DC5AD3}"/>
                  </a:ext>
                </a:extLst>
              </p:cNvPr>
              <p:cNvSpPr txBox="1">
                <a:spLocks noRot="1" noChangeAspect="1" noMove="1" noResize="1" noEditPoints="1" noAdjustHandles="1" noChangeArrowheads="1" noChangeShapeType="1" noTextEdit="1"/>
              </p:cNvSpPr>
              <p:nvPr/>
            </p:nvSpPr>
            <p:spPr>
              <a:xfrm>
                <a:off x="1021040" y="2567977"/>
                <a:ext cx="1945789" cy="597471"/>
              </a:xfrm>
              <a:prstGeom prst="rect">
                <a:avLst/>
              </a:prstGeom>
              <a:blipFill>
                <a:blip r:embed="rId3"/>
                <a:stretch>
                  <a:fillRect l="-1290" t="-145833" r="-2581" b="-20625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66" name="文本框 65">
                <a:extLst>
                  <a:ext uri="{FF2B5EF4-FFF2-40B4-BE49-F238E27FC236}">
                    <a16:creationId xmlns:a16="http://schemas.microsoft.com/office/drawing/2014/main" id="{4DBBADFC-C0F3-874E-A50B-52543F80168E}"/>
                  </a:ext>
                </a:extLst>
              </p:cNvPr>
              <p:cNvSpPr txBox="1"/>
              <p:nvPr/>
            </p:nvSpPr>
            <p:spPr>
              <a:xfrm>
                <a:off x="3397368" y="2581225"/>
                <a:ext cx="1955279" cy="59747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zh-CN" sz="1600" i="1" smtClean="0">
                              <a:latin typeface="Cambria Math" panose="02040503050406030204" pitchFamily="18" charset="0"/>
                            </a:rPr>
                          </m:ctrlPr>
                        </m:sSubPr>
                        <m:e>
                          <m:r>
                            <a:rPr kumimoji="1" lang="en-US" altLang="zh-CN" sz="1600" b="0" i="1">
                              <a:latin typeface="Cambria Math" panose="02040503050406030204" pitchFamily="18" charset="0"/>
                            </a:rPr>
                            <m:t>𝐹</m:t>
                          </m:r>
                        </m:e>
                        <m:sub>
                          <m:r>
                            <a:rPr kumimoji="1" lang="en-US" altLang="zh-CN" sz="1600" b="0" i="1" smtClean="0">
                              <a:latin typeface="Cambria Math" panose="02040503050406030204" pitchFamily="18" charset="0"/>
                            </a:rPr>
                            <m:t>2</m:t>
                          </m:r>
                        </m:sub>
                      </m:sSub>
                      <m:r>
                        <a:rPr kumimoji="1" lang="en-US" altLang="zh-CN" sz="1600" b="1" i="1">
                          <a:latin typeface="Cambria Math" panose="02040503050406030204" pitchFamily="18" charset="0"/>
                        </a:rPr>
                        <m:t>(</m:t>
                      </m:r>
                      <m:r>
                        <a:rPr kumimoji="1" lang="en-US" altLang="zh-CN" sz="1600" i="1">
                          <a:latin typeface="Cambria Math" panose="02040503050406030204" pitchFamily="18" charset="0"/>
                          <a:ea typeface="Cambria Math" panose="02040503050406030204" pitchFamily="18" charset="0"/>
                        </a:rPr>
                        <m:t>𝜔</m:t>
                      </m:r>
                      <m:r>
                        <a:rPr kumimoji="1" lang="en-US" altLang="zh-CN" sz="1600" i="1">
                          <a:latin typeface="Cambria Math" panose="02040503050406030204" pitchFamily="18" charset="0"/>
                          <a:ea typeface="Cambria Math" panose="02040503050406030204" pitchFamily="18" charset="0"/>
                        </a:rPr>
                        <m:t>)</m:t>
                      </m:r>
                      <m:r>
                        <a:rPr kumimoji="1" lang="en-US" altLang="zh-CN" sz="1600" b="1" i="1">
                          <a:latin typeface="Cambria Math" panose="02040503050406030204" pitchFamily="18" charset="0"/>
                        </a:rPr>
                        <m:t>=</m:t>
                      </m:r>
                      <m:nary>
                        <m:naryPr>
                          <m:chr m:val="∑"/>
                          <m:supHide m:val="on"/>
                          <m:ctrlPr>
                            <a:rPr kumimoji="1" lang="en-US" altLang="zh-CN" sz="1600" i="1" smtClean="0">
                              <a:latin typeface="Cambria Math" panose="02040503050406030204" pitchFamily="18" charset="0"/>
                            </a:rPr>
                          </m:ctrlPr>
                        </m:naryPr>
                        <m:sub>
                          <m:r>
                            <m:rPr>
                              <m:brk m:alnAt="7"/>
                            </m:rPr>
                            <a:rPr kumimoji="1" lang="en-US" altLang="zh-CN" sz="1600" b="0" i="1" smtClean="0">
                              <a:latin typeface="Cambria Math" panose="02040503050406030204" pitchFamily="18" charset="0"/>
                            </a:rPr>
                            <m:t>𝑖</m:t>
                          </m:r>
                        </m:sub>
                        <m:sup/>
                        <m:e>
                          <m:sSub>
                            <m:sSubPr>
                              <m:ctrlPr>
                                <a:rPr kumimoji="1" lang="en-US" altLang="zh-CN" sz="1600" i="1" smtClean="0">
                                  <a:latin typeface="Cambria Math" panose="02040503050406030204" pitchFamily="18" charset="0"/>
                                </a:rPr>
                              </m:ctrlPr>
                            </m:sSubPr>
                            <m:e>
                              <m:r>
                                <a:rPr kumimoji="1" lang="en-US" altLang="zh-CN" sz="1600" b="0" i="1" smtClean="0">
                                  <a:latin typeface="Cambria Math" panose="02040503050406030204" pitchFamily="18" charset="0"/>
                                </a:rPr>
                                <m:t>𝑓</m:t>
                              </m:r>
                            </m:e>
                            <m:sub>
                              <m:r>
                                <a:rPr kumimoji="1" lang="en-US" altLang="zh-CN" sz="1600" b="0" i="1" smtClean="0">
                                  <a:latin typeface="Cambria Math" panose="02040503050406030204" pitchFamily="18" charset="0"/>
                                </a:rPr>
                                <m:t>2,</m:t>
                              </m:r>
                              <m:r>
                                <a:rPr kumimoji="1" lang="en-US" altLang="zh-CN" sz="1600" b="0" i="1" smtClean="0">
                                  <a:latin typeface="Cambria Math" panose="02040503050406030204" pitchFamily="18" charset="0"/>
                                </a:rPr>
                                <m:t>𝑖</m:t>
                              </m:r>
                            </m:sub>
                          </m:sSub>
                        </m:e>
                      </m:nary>
                      <m:sSub>
                        <m:sSubPr>
                          <m:ctrlPr>
                            <a:rPr kumimoji="1" lang="en-US" altLang="zh-CN" sz="1600" i="1" smtClean="0">
                              <a:latin typeface="Cambria Math" panose="02040503050406030204" pitchFamily="18" charset="0"/>
                            </a:rPr>
                          </m:ctrlPr>
                        </m:sSubPr>
                        <m:e>
                          <m:r>
                            <a:rPr kumimoji="1" lang="en-US" altLang="zh-CN" sz="1600" b="0" i="1" smtClean="0">
                              <a:latin typeface="Cambria Math" panose="02040503050406030204" pitchFamily="18" charset="0"/>
                            </a:rPr>
                            <m:t>𝐵</m:t>
                          </m:r>
                        </m:e>
                        <m:sub>
                          <m:r>
                            <a:rPr kumimoji="1" lang="en-US" altLang="zh-CN" sz="1600" b="0" i="1" smtClean="0">
                              <a:latin typeface="Cambria Math" panose="02040503050406030204" pitchFamily="18" charset="0"/>
                            </a:rPr>
                            <m:t>𝑖</m:t>
                          </m:r>
                        </m:sub>
                      </m:sSub>
                      <m:r>
                        <a:rPr kumimoji="1" lang="en-US" altLang="zh-CN" sz="1600" b="0" i="1" smtClean="0">
                          <a:latin typeface="Cambria Math" panose="02040503050406030204" pitchFamily="18" charset="0"/>
                        </a:rPr>
                        <m:t>(</m:t>
                      </m:r>
                      <m:r>
                        <a:rPr kumimoji="1" lang="en-US" altLang="zh-CN" sz="1600" b="0" i="1" smtClean="0">
                          <a:latin typeface="Cambria Math" panose="02040503050406030204" pitchFamily="18" charset="0"/>
                          <a:ea typeface="Cambria Math" panose="02040503050406030204" pitchFamily="18" charset="0"/>
                        </a:rPr>
                        <m:t>𝜔</m:t>
                      </m:r>
                      <m:r>
                        <a:rPr kumimoji="1" lang="en-US" altLang="zh-CN" sz="1600" b="0" i="1" smtClean="0">
                          <a:latin typeface="Cambria Math" panose="02040503050406030204" pitchFamily="18" charset="0"/>
                          <a:ea typeface="Cambria Math" panose="02040503050406030204" pitchFamily="18" charset="0"/>
                        </a:rPr>
                        <m:t>)</m:t>
                      </m:r>
                    </m:oMath>
                  </m:oMathPara>
                </a14:m>
                <a:endParaRPr kumimoji="1" lang="zh-CN" altLang="en-US" sz="1600" i="1" dirty="0"/>
              </a:p>
            </p:txBody>
          </p:sp>
        </mc:Choice>
        <mc:Fallback xmlns="">
          <p:sp>
            <p:nvSpPr>
              <p:cNvPr id="66" name="文本框 65">
                <a:extLst>
                  <a:ext uri="{FF2B5EF4-FFF2-40B4-BE49-F238E27FC236}">
                    <a16:creationId xmlns:a16="http://schemas.microsoft.com/office/drawing/2014/main" id="{4DBBADFC-C0F3-874E-A50B-52543F80168E}"/>
                  </a:ext>
                </a:extLst>
              </p:cNvPr>
              <p:cNvSpPr txBox="1">
                <a:spLocks noRot="1" noChangeAspect="1" noMove="1" noResize="1" noEditPoints="1" noAdjustHandles="1" noChangeArrowheads="1" noChangeShapeType="1" noTextEdit="1"/>
              </p:cNvSpPr>
              <p:nvPr/>
            </p:nvSpPr>
            <p:spPr>
              <a:xfrm>
                <a:off x="3397368" y="2581225"/>
                <a:ext cx="1955279" cy="597471"/>
              </a:xfrm>
              <a:prstGeom prst="rect">
                <a:avLst/>
              </a:prstGeom>
              <a:blipFill>
                <a:blip r:embed="rId4"/>
                <a:stretch>
                  <a:fillRect l="-1948" t="-145833" r="-3247" b="-20625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67" name="文本框 66">
                <a:extLst>
                  <a:ext uri="{FF2B5EF4-FFF2-40B4-BE49-F238E27FC236}">
                    <a16:creationId xmlns:a16="http://schemas.microsoft.com/office/drawing/2014/main" id="{2FF1470C-D9C7-364C-8B56-3826C6D2F8CA}"/>
                  </a:ext>
                </a:extLst>
              </p:cNvPr>
              <p:cNvSpPr txBox="1"/>
              <p:nvPr/>
            </p:nvSpPr>
            <p:spPr>
              <a:xfrm>
                <a:off x="5746122" y="2589135"/>
                <a:ext cx="1817356" cy="59747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zh-CN" sz="1600" b="0" i="1" smtClean="0">
                          <a:latin typeface="Cambria Math" panose="02040503050406030204" pitchFamily="18" charset="0"/>
                        </a:rPr>
                        <m:t>𝐺</m:t>
                      </m:r>
                      <m:r>
                        <a:rPr kumimoji="1" lang="en-US" altLang="zh-CN" sz="1600" b="1" i="1">
                          <a:latin typeface="Cambria Math" panose="02040503050406030204" pitchFamily="18" charset="0"/>
                        </a:rPr>
                        <m:t>(</m:t>
                      </m:r>
                      <m:r>
                        <a:rPr kumimoji="1" lang="en-US" altLang="zh-CN" sz="1600" i="1">
                          <a:latin typeface="Cambria Math" panose="02040503050406030204" pitchFamily="18" charset="0"/>
                          <a:ea typeface="Cambria Math" panose="02040503050406030204" pitchFamily="18" charset="0"/>
                        </a:rPr>
                        <m:t>𝜔</m:t>
                      </m:r>
                      <m:r>
                        <a:rPr kumimoji="1" lang="en-US" altLang="zh-CN" sz="1600" i="1">
                          <a:latin typeface="Cambria Math" panose="02040503050406030204" pitchFamily="18" charset="0"/>
                          <a:ea typeface="Cambria Math" panose="02040503050406030204" pitchFamily="18" charset="0"/>
                        </a:rPr>
                        <m:t>)</m:t>
                      </m:r>
                      <m:r>
                        <a:rPr kumimoji="1" lang="en-US" altLang="zh-CN" sz="1600" b="1" i="1" smtClean="0">
                          <a:latin typeface="Cambria Math" panose="02040503050406030204" pitchFamily="18" charset="0"/>
                        </a:rPr>
                        <m:t>=</m:t>
                      </m:r>
                      <m:nary>
                        <m:naryPr>
                          <m:chr m:val="∑"/>
                          <m:supHide m:val="on"/>
                          <m:ctrlPr>
                            <a:rPr kumimoji="1" lang="en-US" altLang="zh-CN" sz="1600" i="1" smtClean="0">
                              <a:latin typeface="Cambria Math" panose="02040503050406030204" pitchFamily="18" charset="0"/>
                            </a:rPr>
                          </m:ctrlPr>
                        </m:naryPr>
                        <m:sub>
                          <m:r>
                            <m:rPr>
                              <m:brk m:alnAt="7"/>
                            </m:rPr>
                            <a:rPr kumimoji="1" lang="en-US" altLang="zh-CN" sz="1600" b="0" i="1" smtClean="0">
                              <a:latin typeface="Cambria Math" panose="02040503050406030204" pitchFamily="18" charset="0"/>
                            </a:rPr>
                            <m:t>𝑖</m:t>
                          </m:r>
                        </m:sub>
                        <m:sup/>
                        <m:e>
                          <m:sSub>
                            <m:sSubPr>
                              <m:ctrlPr>
                                <a:rPr kumimoji="1" lang="en-US" altLang="zh-CN" sz="1600" i="1" smtClean="0">
                                  <a:latin typeface="Cambria Math" panose="02040503050406030204" pitchFamily="18" charset="0"/>
                                </a:rPr>
                              </m:ctrlPr>
                            </m:sSubPr>
                            <m:e>
                              <m:r>
                                <a:rPr kumimoji="1" lang="en-US" altLang="zh-CN" sz="1600" b="0" i="1" smtClean="0">
                                  <a:latin typeface="Cambria Math" panose="02040503050406030204" pitchFamily="18" charset="0"/>
                                </a:rPr>
                                <m:t>𝑔</m:t>
                              </m:r>
                            </m:e>
                            <m:sub>
                              <m:r>
                                <a:rPr kumimoji="1" lang="en-US" altLang="zh-CN" sz="1600" b="0" i="1" smtClean="0">
                                  <a:latin typeface="Cambria Math" panose="02040503050406030204" pitchFamily="18" charset="0"/>
                                </a:rPr>
                                <m:t>𝑖</m:t>
                              </m:r>
                            </m:sub>
                          </m:sSub>
                        </m:e>
                      </m:nary>
                      <m:sSub>
                        <m:sSubPr>
                          <m:ctrlPr>
                            <a:rPr kumimoji="1" lang="en-US" altLang="zh-CN" sz="1600" i="1" smtClean="0">
                              <a:latin typeface="Cambria Math" panose="02040503050406030204" pitchFamily="18" charset="0"/>
                            </a:rPr>
                          </m:ctrlPr>
                        </m:sSubPr>
                        <m:e>
                          <m:r>
                            <a:rPr kumimoji="1" lang="en-US" altLang="zh-CN" sz="1600" b="0" i="1" smtClean="0">
                              <a:latin typeface="Cambria Math" panose="02040503050406030204" pitchFamily="18" charset="0"/>
                            </a:rPr>
                            <m:t>𝐵</m:t>
                          </m:r>
                        </m:e>
                        <m:sub>
                          <m:r>
                            <a:rPr kumimoji="1" lang="en-US" altLang="zh-CN" sz="1600" b="0" i="1" smtClean="0">
                              <a:latin typeface="Cambria Math" panose="02040503050406030204" pitchFamily="18" charset="0"/>
                            </a:rPr>
                            <m:t>𝑖</m:t>
                          </m:r>
                        </m:sub>
                      </m:sSub>
                      <m:r>
                        <a:rPr kumimoji="1" lang="en-US" altLang="zh-CN" sz="1600" b="0" i="1" smtClean="0">
                          <a:latin typeface="Cambria Math" panose="02040503050406030204" pitchFamily="18" charset="0"/>
                        </a:rPr>
                        <m:t>(</m:t>
                      </m:r>
                      <m:r>
                        <a:rPr kumimoji="1" lang="en-US" altLang="zh-CN" sz="1600" b="0" i="1" smtClean="0">
                          <a:latin typeface="Cambria Math" panose="02040503050406030204" pitchFamily="18" charset="0"/>
                          <a:ea typeface="Cambria Math" panose="02040503050406030204" pitchFamily="18" charset="0"/>
                        </a:rPr>
                        <m:t>𝜔</m:t>
                      </m:r>
                      <m:r>
                        <a:rPr kumimoji="1" lang="en-US" altLang="zh-CN" sz="1600" b="0" i="1" smtClean="0">
                          <a:latin typeface="Cambria Math" panose="02040503050406030204" pitchFamily="18" charset="0"/>
                          <a:ea typeface="Cambria Math" panose="02040503050406030204" pitchFamily="18" charset="0"/>
                        </a:rPr>
                        <m:t>)</m:t>
                      </m:r>
                    </m:oMath>
                  </m:oMathPara>
                </a14:m>
                <a:endParaRPr kumimoji="1" lang="zh-CN" altLang="en-US" sz="1600" i="1" dirty="0"/>
              </a:p>
            </p:txBody>
          </p:sp>
        </mc:Choice>
        <mc:Fallback xmlns="">
          <p:sp>
            <p:nvSpPr>
              <p:cNvPr id="67" name="文本框 66">
                <a:extLst>
                  <a:ext uri="{FF2B5EF4-FFF2-40B4-BE49-F238E27FC236}">
                    <a16:creationId xmlns:a16="http://schemas.microsoft.com/office/drawing/2014/main" id="{2FF1470C-D9C7-364C-8B56-3826C6D2F8CA}"/>
                  </a:ext>
                </a:extLst>
              </p:cNvPr>
              <p:cNvSpPr txBox="1">
                <a:spLocks noRot="1" noChangeAspect="1" noMove="1" noResize="1" noEditPoints="1" noAdjustHandles="1" noChangeArrowheads="1" noChangeShapeType="1" noTextEdit="1"/>
              </p:cNvSpPr>
              <p:nvPr/>
            </p:nvSpPr>
            <p:spPr>
              <a:xfrm>
                <a:off x="5746122" y="2589135"/>
                <a:ext cx="1817356" cy="597471"/>
              </a:xfrm>
              <a:prstGeom prst="rect">
                <a:avLst/>
              </a:prstGeom>
              <a:blipFill>
                <a:blip r:embed="rId5"/>
                <a:stretch>
                  <a:fillRect l="-1379" t="-153191" r="-2759" b="-208511"/>
                </a:stretch>
              </a:blipFill>
            </p:spPr>
            <p:txBody>
              <a:bodyPr/>
              <a:lstStyle/>
              <a:p>
                <a:r>
                  <a:rPr lang="zh-CN" altLang="en-US">
                    <a:noFill/>
                  </a:rPr>
                  <a:t> </a:t>
                </a:r>
              </a:p>
            </p:txBody>
          </p:sp>
        </mc:Fallback>
      </mc:AlternateContent>
      <p:grpSp>
        <p:nvGrpSpPr>
          <p:cNvPr id="68" name="组合 67">
            <a:extLst>
              <a:ext uri="{FF2B5EF4-FFF2-40B4-BE49-F238E27FC236}">
                <a16:creationId xmlns:a16="http://schemas.microsoft.com/office/drawing/2014/main" id="{708637E8-E8FC-C440-81E6-FE1E06F7F8AF}"/>
              </a:ext>
            </a:extLst>
          </p:cNvPr>
          <p:cNvGrpSpPr/>
          <p:nvPr/>
        </p:nvGrpSpPr>
        <p:grpSpPr>
          <a:xfrm>
            <a:off x="1050974" y="1820959"/>
            <a:ext cx="1645000" cy="440745"/>
            <a:chOff x="5325644" y="888279"/>
            <a:chExt cx="1645000" cy="440745"/>
          </a:xfrm>
        </p:grpSpPr>
        <p:sp>
          <p:nvSpPr>
            <p:cNvPr id="69" name="矩形 68">
              <a:extLst>
                <a:ext uri="{FF2B5EF4-FFF2-40B4-BE49-F238E27FC236}">
                  <a16:creationId xmlns:a16="http://schemas.microsoft.com/office/drawing/2014/main" id="{188FEABC-EE7F-8745-8529-7EA4DAB9A5E6}"/>
                </a:ext>
              </a:extLst>
            </p:cNvPr>
            <p:cNvSpPr/>
            <p:nvPr/>
          </p:nvSpPr>
          <p:spPr>
            <a:xfrm>
              <a:off x="5325644" y="888279"/>
              <a:ext cx="1645000" cy="440745"/>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70" name="矩形 69">
              <a:extLst>
                <a:ext uri="{FF2B5EF4-FFF2-40B4-BE49-F238E27FC236}">
                  <a16:creationId xmlns:a16="http://schemas.microsoft.com/office/drawing/2014/main" id="{E0763F7E-A49B-1249-BE39-E3B41FA966F9}"/>
                </a:ext>
              </a:extLst>
            </p:cNvPr>
            <p:cNvSpPr/>
            <p:nvPr/>
          </p:nvSpPr>
          <p:spPr>
            <a:xfrm>
              <a:off x="5393933" y="933507"/>
              <a:ext cx="383343" cy="355765"/>
            </a:xfrm>
            <a:prstGeom prst="rect">
              <a:avLst/>
            </a:prstGeom>
            <a:solidFill>
              <a:schemeClr val="accent2">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cs typeface="Arial" panose="020B0604020202020204" pitchFamily="34" charset="0"/>
              </a:endParaRPr>
            </a:p>
          </p:txBody>
        </p:sp>
        <p:sp>
          <p:nvSpPr>
            <p:cNvPr id="71" name="矩形 70">
              <a:extLst>
                <a:ext uri="{FF2B5EF4-FFF2-40B4-BE49-F238E27FC236}">
                  <a16:creationId xmlns:a16="http://schemas.microsoft.com/office/drawing/2014/main" id="{60CB94C4-647B-6A4C-BE96-D53C660CF124}"/>
                </a:ext>
              </a:extLst>
            </p:cNvPr>
            <p:cNvSpPr/>
            <p:nvPr/>
          </p:nvSpPr>
          <p:spPr>
            <a:xfrm>
              <a:off x="5764024" y="933506"/>
              <a:ext cx="383343" cy="355765"/>
            </a:xfrm>
            <a:prstGeom prst="rect">
              <a:avLst/>
            </a:prstGeom>
            <a:solidFill>
              <a:schemeClr val="accent2">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cs typeface="Arial" panose="020B0604020202020204" pitchFamily="34" charset="0"/>
              </a:endParaRPr>
            </a:p>
          </p:txBody>
        </p:sp>
        <p:sp>
          <p:nvSpPr>
            <p:cNvPr id="72" name="矩形 71">
              <a:extLst>
                <a:ext uri="{FF2B5EF4-FFF2-40B4-BE49-F238E27FC236}">
                  <a16:creationId xmlns:a16="http://schemas.microsoft.com/office/drawing/2014/main" id="{4CB45C93-009A-EB4E-ACDC-C0C8EDD8DB02}"/>
                </a:ext>
              </a:extLst>
            </p:cNvPr>
            <p:cNvSpPr/>
            <p:nvPr/>
          </p:nvSpPr>
          <p:spPr>
            <a:xfrm>
              <a:off x="6147367" y="933506"/>
              <a:ext cx="383343" cy="355765"/>
            </a:xfrm>
            <a:prstGeom prst="rect">
              <a:avLst/>
            </a:prstGeom>
            <a:solidFill>
              <a:schemeClr val="accent2">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cs typeface="Arial" panose="020B0604020202020204" pitchFamily="34" charset="0"/>
              </a:endParaRPr>
            </a:p>
          </p:txBody>
        </p:sp>
        <p:sp>
          <p:nvSpPr>
            <p:cNvPr id="73" name="矩形 72">
              <a:extLst>
                <a:ext uri="{FF2B5EF4-FFF2-40B4-BE49-F238E27FC236}">
                  <a16:creationId xmlns:a16="http://schemas.microsoft.com/office/drawing/2014/main" id="{863F25AF-0923-5542-99FF-CA988E98CF6E}"/>
                </a:ext>
              </a:extLst>
            </p:cNvPr>
            <p:cNvSpPr/>
            <p:nvPr/>
          </p:nvSpPr>
          <p:spPr>
            <a:xfrm>
              <a:off x="6517458" y="933505"/>
              <a:ext cx="383343" cy="355765"/>
            </a:xfrm>
            <a:prstGeom prst="rect">
              <a:avLst/>
            </a:prstGeom>
            <a:solidFill>
              <a:schemeClr val="accent2">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cs typeface="Arial" panose="020B0604020202020204" pitchFamily="34" charset="0"/>
              </a:endParaRPr>
            </a:p>
          </p:txBody>
        </p:sp>
      </p:grpSp>
      <p:sp>
        <p:nvSpPr>
          <p:cNvPr id="74" name="矩形 73">
            <a:extLst>
              <a:ext uri="{FF2B5EF4-FFF2-40B4-BE49-F238E27FC236}">
                <a16:creationId xmlns:a16="http://schemas.microsoft.com/office/drawing/2014/main" id="{4C2CBC02-1FB5-C34D-AD49-690CFB39FAA2}"/>
              </a:ext>
            </a:extLst>
          </p:cNvPr>
          <p:cNvSpPr/>
          <p:nvPr/>
        </p:nvSpPr>
        <p:spPr>
          <a:xfrm>
            <a:off x="3453985" y="1826253"/>
            <a:ext cx="1631748" cy="440745"/>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75" name="矩形 74">
            <a:extLst>
              <a:ext uri="{FF2B5EF4-FFF2-40B4-BE49-F238E27FC236}">
                <a16:creationId xmlns:a16="http://schemas.microsoft.com/office/drawing/2014/main" id="{4F380469-4232-614F-B668-5E342618F555}"/>
              </a:ext>
            </a:extLst>
          </p:cNvPr>
          <p:cNvSpPr/>
          <p:nvPr/>
        </p:nvSpPr>
        <p:spPr>
          <a:xfrm>
            <a:off x="3509022" y="1857149"/>
            <a:ext cx="383343" cy="355765"/>
          </a:xfrm>
          <a:prstGeom prst="rect">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cs typeface="Arial" panose="020B0604020202020204" pitchFamily="34" charset="0"/>
            </a:endParaRPr>
          </a:p>
        </p:txBody>
      </p:sp>
      <p:sp>
        <p:nvSpPr>
          <p:cNvPr id="76" name="矩形 75">
            <a:extLst>
              <a:ext uri="{FF2B5EF4-FFF2-40B4-BE49-F238E27FC236}">
                <a16:creationId xmlns:a16="http://schemas.microsoft.com/office/drawing/2014/main" id="{3CE6C892-CE57-BE43-A199-65CC140DEA52}"/>
              </a:ext>
            </a:extLst>
          </p:cNvPr>
          <p:cNvSpPr/>
          <p:nvPr/>
        </p:nvSpPr>
        <p:spPr>
          <a:xfrm>
            <a:off x="3879113" y="1857148"/>
            <a:ext cx="383343" cy="355765"/>
          </a:xfrm>
          <a:prstGeom prst="rect">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cs typeface="Arial" panose="020B0604020202020204" pitchFamily="34" charset="0"/>
            </a:endParaRPr>
          </a:p>
        </p:txBody>
      </p:sp>
      <p:sp>
        <p:nvSpPr>
          <p:cNvPr id="77" name="矩形 76">
            <a:extLst>
              <a:ext uri="{FF2B5EF4-FFF2-40B4-BE49-F238E27FC236}">
                <a16:creationId xmlns:a16="http://schemas.microsoft.com/office/drawing/2014/main" id="{2B2A7972-E499-F847-935A-9F4436D1C1E9}"/>
              </a:ext>
            </a:extLst>
          </p:cNvPr>
          <p:cNvSpPr/>
          <p:nvPr/>
        </p:nvSpPr>
        <p:spPr>
          <a:xfrm>
            <a:off x="4262456" y="1857148"/>
            <a:ext cx="383343" cy="355765"/>
          </a:xfrm>
          <a:prstGeom prst="rect">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cs typeface="Arial" panose="020B0604020202020204" pitchFamily="34" charset="0"/>
            </a:endParaRPr>
          </a:p>
        </p:txBody>
      </p:sp>
      <p:sp>
        <p:nvSpPr>
          <p:cNvPr id="78" name="矩形 77">
            <a:extLst>
              <a:ext uri="{FF2B5EF4-FFF2-40B4-BE49-F238E27FC236}">
                <a16:creationId xmlns:a16="http://schemas.microsoft.com/office/drawing/2014/main" id="{90A456DC-A1BB-8D44-A2FA-D06D030EFE68}"/>
              </a:ext>
            </a:extLst>
          </p:cNvPr>
          <p:cNvSpPr/>
          <p:nvPr/>
        </p:nvSpPr>
        <p:spPr>
          <a:xfrm>
            <a:off x="4632547" y="1857147"/>
            <a:ext cx="383343" cy="355765"/>
          </a:xfrm>
          <a:prstGeom prst="rect">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cs typeface="Arial" panose="020B0604020202020204" pitchFamily="34" charset="0"/>
            </a:endParaRPr>
          </a:p>
        </p:txBody>
      </p:sp>
      <p:sp>
        <p:nvSpPr>
          <p:cNvPr id="79" name="矩形 78">
            <a:extLst>
              <a:ext uri="{FF2B5EF4-FFF2-40B4-BE49-F238E27FC236}">
                <a16:creationId xmlns:a16="http://schemas.microsoft.com/office/drawing/2014/main" id="{8BEB7514-0D63-7F4C-B5C5-B78076974B0A}"/>
              </a:ext>
            </a:extLst>
          </p:cNvPr>
          <p:cNvSpPr/>
          <p:nvPr/>
        </p:nvSpPr>
        <p:spPr>
          <a:xfrm>
            <a:off x="5838926" y="1824451"/>
            <a:ext cx="1631748" cy="440745"/>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80" name="矩形 79">
            <a:extLst>
              <a:ext uri="{FF2B5EF4-FFF2-40B4-BE49-F238E27FC236}">
                <a16:creationId xmlns:a16="http://schemas.microsoft.com/office/drawing/2014/main" id="{EB962F9A-3867-4947-B7C4-AF38D29A51A7}"/>
              </a:ext>
            </a:extLst>
          </p:cNvPr>
          <p:cNvSpPr/>
          <p:nvPr/>
        </p:nvSpPr>
        <p:spPr>
          <a:xfrm>
            <a:off x="5893963" y="1855347"/>
            <a:ext cx="383343" cy="355765"/>
          </a:xfrm>
          <a:prstGeom prst="rect">
            <a:avLst/>
          </a:prstGeom>
          <a:solidFill>
            <a:schemeClr val="accent1">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cs typeface="Arial" panose="020B0604020202020204" pitchFamily="34" charset="0"/>
            </a:endParaRPr>
          </a:p>
        </p:txBody>
      </p:sp>
      <p:sp>
        <p:nvSpPr>
          <p:cNvPr id="81" name="矩形 80">
            <a:extLst>
              <a:ext uri="{FF2B5EF4-FFF2-40B4-BE49-F238E27FC236}">
                <a16:creationId xmlns:a16="http://schemas.microsoft.com/office/drawing/2014/main" id="{312C392C-5AD1-F04F-A61B-87EBBD5097AC}"/>
              </a:ext>
            </a:extLst>
          </p:cNvPr>
          <p:cNvSpPr/>
          <p:nvPr/>
        </p:nvSpPr>
        <p:spPr>
          <a:xfrm>
            <a:off x="6264054" y="1855346"/>
            <a:ext cx="383343" cy="355765"/>
          </a:xfrm>
          <a:prstGeom prst="rect">
            <a:avLst/>
          </a:prstGeom>
          <a:solidFill>
            <a:schemeClr val="accent1">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cs typeface="Arial" panose="020B0604020202020204" pitchFamily="34" charset="0"/>
            </a:endParaRPr>
          </a:p>
        </p:txBody>
      </p:sp>
      <p:sp>
        <p:nvSpPr>
          <p:cNvPr id="82" name="矩形 81">
            <a:extLst>
              <a:ext uri="{FF2B5EF4-FFF2-40B4-BE49-F238E27FC236}">
                <a16:creationId xmlns:a16="http://schemas.microsoft.com/office/drawing/2014/main" id="{B73D6E61-13CD-2B4D-87C5-15DE8C51FABB}"/>
              </a:ext>
            </a:extLst>
          </p:cNvPr>
          <p:cNvSpPr/>
          <p:nvPr/>
        </p:nvSpPr>
        <p:spPr>
          <a:xfrm>
            <a:off x="6647397" y="1855346"/>
            <a:ext cx="383343" cy="355765"/>
          </a:xfrm>
          <a:prstGeom prst="rect">
            <a:avLst/>
          </a:prstGeom>
          <a:solidFill>
            <a:schemeClr val="accent1">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cs typeface="Arial" panose="020B0604020202020204" pitchFamily="34" charset="0"/>
            </a:endParaRPr>
          </a:p>
        </p:txBody>
      </p:sp>
      <p:sp>
        <p:nvSpPr>
          <p:cNvPr id="83" name="矩形 82">
            <a:extLst>
              <a:ext uri="{FF2B5EF4-FFF2-40B4-BE49-F238E27FC236}">
                <a16:creationId xmlns:a16="http://schemas.microsoft.com/office/drawing/2014/main" id="{2327776C-1F27-BD49-9512-4417E5A41A4B}"/>
              </a:ext>
            </a:extLst>
          </p:cNvPr>
          <p:cNvSpPr/>
          <p:nvPr/>
        </p:nvSpPr>
        <p:spPr>
          <a:xfrm>
            <a:off x="7017488" y="1855345"/>
            <a:ext cx="383343" cy="355765"/>
          </a:xfrm>
          <a:prstGeom prst="rect">
            <a:avLst/>
          </a:prstGeom>
          <a:solidFill>
            <a:schemeClr val="accent1">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84" name="文本框 83">
                <a:extLst>
                  <a:ext uri="{FF2B5EF4-FFF2-40B4-BE49-F238E27FC236}">
                    <a16:creationId xmlns:a16="http://schemas.microsoft.com/office/drawing/2014/main" id="{8EAD8173-77D3-264C-BE6E-B6A4F9BDE732}"/>
                  </a:ext>
                </a:extLst>
              </p:cNvPr>
              <p:cNvSpPr txBox="1"/>
              <p:nvPr/>
            </p:nvSpPr>
            <p:spPr>
              <a:xfrm>
                <a:off x="1127714" y="1897799"/>
                <a:ext cx="378565" cy="28918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zh-CN" i="1" smtClean="0">
                              <a:latin typeface="Cambria Math" panose="02040503050406030204" pitchFamily="18" charset="0"/>
                            </a:rPr>
                          </m:ctrlPr>
                        </m:sSubPr>
                        <m:e>
                          <m:r>
                            <a:rPr kumimoji="1" lang="en-US" altLang="zh-CN" b="0" i="1" smtClean="0">
                              <a:latin typeface="Cambria Math" panose="02040503050406030204" pitchFamily="18" charset="0"/>
                            </a:rPr>
                            <m:t>𝑓</m:t>
                          </m:r>
                        </m:e>
                        <m:sub>
                          <m:r>
                            <a:rPr kumimoji="1" lang="en-US" altLang="zh-CN" b="0" i="1" smtClean="0">
                              <a:latin typeface="Cambria Math" panose="02040503050406030204" pitchFamily="18" charset="0"/>
                            </a:rPr>
                            <m:t>1,1</m:t>
                          </m:r>
                        </m:sub>
                      </m:sSub>
                    </m:oMath>
                  </m:oMathPara>
                </a14:m>
                <a:endParaRPr kumimoji="1" lang="zh-CN" altLang="en-US" dirty="0"/>
              </a:p>
            </p:txBody>
          </p:sp>
        </mc:Choice>
        <mc:Fallback xmlns="">
          <p:sp>
            <p:nvSpPr>
              <p:cNvPr id="84" name="文本框 83">
                <a:extLst>
                  <a:ext uri="{FF2B5EF4-FFF2-40B4-BE49-F238E27FC236}">
                    <a16:creationId xmlns:a16="http://schemas.microsoft.com/office/drawing/2014/main" id="{8EAD8173-77D3-264C-BE6E-B6A4F9BDE732}"/>
                  </a:ext>
                </a:extLst>
              </p:cNvPr>
              <p:cNvSpPr txBox="1">
                <a:spLocks noRot="1" noChangeAspect="1" noMove="1" noResize="1" noEditPoints="1" noAdjustHandles="1" noChangeArrowheads="1" noChangeShapeType="1" noTextEdit="1"/>
              </p:cNvSpPr>
              <p:nvPr/>
            </p:nvSpPr>
            <p:spPr>
              <a:xfrm>
                <a:off x="1127714" y="1897799"/>
                <a:ext cx="378565" cy="289182"/>
              </a:xfrm>
              <a:prstGeom prst="rect">
                <a:avLst/>
              </a:prstGeom>
              <a:blipFill>
                <a:blip r:embed="rId6"/>
                <a:stretch>
                  <a:fillRect l="-19355" r="-3226" b="-29167"/>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85" name="文本框 84">
                <a:extLst>
                  <a:ext uri="{FF2B5EF4-FFF2-40B4-BE49-F238E27FC236}">
                    <a16:creationId xmlns:a16="http://schemas.microsoft.com/office/drawing/2014/main" id="{7A3A21BA-1F29-4A4D-B94D-FDF80CE4C932}"/>
                  </a:ext>
                </a:extLst>
              </p:cNvPr>
              <p:cNvSpPr txBox="1"/>
              <p:nvPr/>
            </p:nvSpPr>
            <p:spPr>
              <a:xfrm>
                <a:off x="1517613" y="1897799"/>
                <a:ext cx="378565" cy="28918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zh-CN" i="1" smtClean="0">
                              <a:latin typeface="Cambria Math" panose="02040503050406030204" pitchFamily="18" charset="0"/>
                            </a:rPr>
                          </m:ctrlPr>
                        </m:sSubPr>
                        <m:e>
                          <m:r>
                            <a:rPr kumimoji="1" lang="en-US" altLang="zh-CN" b="0" i="1" smtClean="0">
                              <a:latin typeface="Cambria Math" panose="02040503050406030204" pitchFamily="18" charset="0"/>
                            </a:rPr>
                            <m:t>𝑓</m:t>
                          </m:r>
                        </m:e>
                        <m:sub>
                          <m:r>
                            <a:rPr kumimoji="1" lang="en-US" altLang="zh-CN" b="0" i="1" smtClean="0">
                              <a:latin typeface="Cambria Math" panose="02040503050406030204" pitchFamily="18" charset="0"/>
                            </a:rPr>
                            <m:t>1,2</m:t>
                          </m:r>
                        </m:sub>
                      </m:sSub>
                    </m:oMath>
                  </m:oMathPara>
                </a14:m>
                <a:endParaRPr kumimoji="1" lang="zh-CN" altLang="en-US" dirty="0"/>
              </a:p>
            </p:txBody>
          </p:sp>
        </mc:Choice>
        <mc:Fallback xmlns="">
          <p:sp>
            <p:nvSpPr>
              <p:cNvPr id="85" name="文本框 84">
                <a:extLst>
                  <a:ext uri="{FF2B5EF4-FFF2-40B4-BE49-F238E27FC236}">
                    <a16:creationId xmlns:a16="http://schemas.microsoft.com/office/drawing/2014/main" id="{7A3A21BA-1F29-4A4D-B94D-FDF80CE4C932}"/>
                  </a:ext>
                </a:extLst>
              </p:cNvPr>
              <p:cNvSpPr txBox="1">
                <a:spLocks noRot="1" noChangeAspect="1" noMove="1" noResize="1" noEditPoints="1" noAdjustHandles="1" noChangeArrowheads="1" noChangeShapeType="1" noTextEdit="1"/>
              </p:cNvSpPr>
              <p:nvPr/>
            </p:nvSpPr>
            <p:spPr>
              <a:xfrm>
                <a:off x="1517613" y="1897799"/>
                <a:ext cx="378565" cy="289182"/>
              </a:xfrm>
              <a:prstGeom prst="rect">
                <a:avLst/>
              </a:prstGeom>
              <a:blipFill>
                <a:blip r:embed="rId7"/>
                <a:stretch>
                  <a:fillRect l="-19355" r="-3226" b="-29167"/>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86" name="文本框 85">
                <a:extLst>
                  <a:ext uri="{FF2B5EF4-FFF2-40B4-BE49-F238E27FC236}">
                    <a16:creationId xmlns:a16="http://schemas.microsoft.com/office/drawing/2014/main" id="{94331786-028D-C543-A871-1D5ADFD66953}"/>
                  </a:ext>
                </a:extLst>
              </p:cNvPr>
              <p:cNvSpPr txBox="1"/>
              <p:nvPr/>
            </p:nvSpPr>
            <p:spPr>
              <a:xfrm>
                <a:off x="1883455" y="1900081"/>
                <a:ext cx="378565" cy="28918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zh-CN" i="1" smtClean="0">
                              <a:latin typeface="Cambria Math" panose="02040503050406030204" pitchFamily="18" charset="0"/>
                            </a:rPr>
                          </m:ctrlPr>
                        </m:sSubPr>
                        <m:e>
                          <m:r>
                            <a:rPr kumimoji="1" lang="en-US" altLang="zh-CN" b="0" i="1" smtClean="0">
                              <a:latin typeface="Cambria Math" panose="02040503050406030204" pitchFamily="18" charset="0"/>
                            </a:rPr>
                            <m:t>𝑓</m:t>
                          </m:r>
                        </m:e>
                        <m:sub>
                          <m:r>
                            <a:rPr kumimoji="1" lang="en-US" altLang="zh-CN" b="0" i="1" smtClean="0">
                              <a:latin typeface="Cambria Math" panose="02040503050406030204" pitchFamily="18" charset="0"/>
                            </a:rPr>
                            <m:t>1,3</m:t>
                          </m:r>
                        </m:sub>
                      </m:sSub>
                    </m:oMath>
                  </m:oMathPara>
                </a14:m>
                <a:endParaRPr kumimoji="1" lang="zh-CN" altLang="en-US" dirty="0"/>
              </a:p>
            </p:txBody>
          </p:sp>
        </mc:Choice>
        <mc:Fallback xmlns="">
          <p:sp>
            <p:nvSpPr>
              <p:cNvPr id="86" name="文本框 85">
                <a:extLst>
                  <a:ext uri="{FF2B5EF4-FFF2-40B4-BE49-F238E27FC236}">
                    <a16:creationId xmlns:a16="http://schemas.microsoft.com/office/drawing/2014/main" id="{94331786-028D-C543-A871-1D5ADFD66953}"/>
                  </a:ext>
                </a:extLst>
              </p:cNvPr>
              <p:cNvSpPr txBox="1">
                <a:spLocks noRot="1" noChangeAspect="1" noMove="1" noResize="1" noEditPoints="1" noAdjustHandles="1" noChangeArrowheads="1" noChangeShapeType="1" noTextEdit="1"/>
              </p:cNvSpPr>
              <p:nvPr/>
            </p:nvSpPr>
            <p:spPr>
              <a:xfrm>
                <a:off x="1883455" y="1900081"/>
                <a:ext cx="378565" cy="289182"/>
              </a:xfrm>
              <a:prstGeom prst="rect">
                <a:avLst/>
              </a:prstGeom>
              <a:blipFill>
                <a:blip r:embed="rId8"/>
                <a:stretch>
                  <a:fillRect l="-19355" r="-3226" b="-30435"/>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87" name="文本框 86">
                <a:extLst>
                  <a:ext uri="{FF2B5EF4-FFF2-40B4-BE49-F238E27FC236}">
                    <a16:creationId xmlns:a16="http://schemas.microsoft.com/office/drawing/2014/main" id="{F5F77417-C13D-C647-B4A8-7058927445A4}"/>
                  </a:ext>
                </a:extLst>
              </p:cNvPr>
              <p:cNvSpPr txBox="1"/>
              <p:nvPr/>
            </p:nvSpPr>
            <p:spPr>
              <a:xfrm>
                <a:off x="2264315" y="1901364"/>
                <a:ext cx="378565" cy="28918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zh-CN" i="1" smtClean="0">
                              <a:latin typeface="Cambria Math" panose="02040503050406030204" pitchFamily="18" charset="0"/>
                            </a:rPr>
                          </m:ctrlPr>
                        </m:sSubPr>
                        <m:e>
                          <m:r>
                            <a:rPr kumimoji="1" lang="en-US" altLang="zh-CN" b="0" i="1" smtClean="0">
                              <a:latin typeface="Cambria Math" panose="02040503050406030204" pitchFamily="18" charset="0"/>
                            </a:rPr>
                            <m:t>𝑓</m:t>
                          </m:r>
                        </m:e>
                        <m:sub>
                          <m:r>
                            <a:rPr kumimoji="1" lang="en-US" altLang="zh-CN" b="0" i="1" smtClean="0">
                              <a:latin typeface="Cambria Math" panose="02040503050406030204" pitchFamily="18" charset="0"/>
                            </a:rPr>
                            <m:t>1,4</m:t>
                          </m:r>
                        </m:sub>
                      </m:sSub>
                    </m:oMath>
                  </m:oMathPara>
                </a14:m>
                <a:endParaRPr kumimoji="1" lang="zh-CN" altLang="en-US" dirty="0"/>
              </a:p>
            </p:txBody>
          </p:sp>
        </mc:Choice>
        <mc:Fallback xmlns="">
          <p:sp>
            <p:nvSpPr>
              <p:cNvPr id="87" name="文本框 86">
                <a:extLst>
                  <a:ext uri="{FF2B5EF4-FFF2-40B4-BE49-F238E27FC236}">
                    <a16:creationId xmlns:a16="http://schemas.microsoft.com/office/drawing/2014/main" id="{F5F77417-C13D-C647-B4A8-7058927445A4}"/>
                  </a:ext>
                </a:extLst>
              </p:cNvPr>
              <p:cNvSpPr txBox="1">
                <a:spLocks noRot="1" noChangeAspect="1" noMove="1" noResize="1" noEditPoints="1" noAdjustHandles="1" noChangeArrowheads="1" noChangeShapeType="1" noTextEdit="1"/>
              </p:cNvSpPr>
              <p:nvPr/>
            </p:nvSpPr>
            <p:spPr>
              <a:xfrm>
                <a:off x="2264315" y="1901364"/>
                <a:ext cx="378565" cy="289182"/>
              </a:xfrm>
              <a:prstGeom prst="rect">
                <a:avLst/>
              </a:prstGeom>
              <a:blipFill>
                <a:blip r:embed="rId9"/>
                <a:stretch>
                  <a:fillRect l="-19355" r="-3226" b="-30435"/>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88" name="文本框 87">
                <a:extLst>
                  <a:ext uri="{FF2B5EF4-FFF2-40B4-BE49-F238E27FC236}">
                    <a16:creationId xmlns:a16="http://schemas.microsoft.com/office/drawing/2014/main" id="{2928F6A0-18D9-1146-98AE-D1B1DED7568B}"/>
                  </a:ext>
                </a:extLst>
              </p:cNvPr>
              <p:cNvSpPr txBox="1"/>
              <p:nvPr/>
            </p:nvSpPr>
            <p:spPr>
              <a:xfrm>
                <a:off x="3520735" y="1877566"/>
                <a:ext cx="383888" cy="28918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zh-CN" i="1" smtClean="0">
                              <a:latin typeface="Cambria Math" panose="02040503050406030204" pitchFamily="18" charset="0"/>
                            </a:rPr>
                          </m:ctrlPr>
                        </m:sSubPr>
                        <m:e>
                          <m:r>
                            <a:rPr kumimoji="1" lang="en-US" altLang="zh-CN" b="0" i="1" smtClean="0">
                              <a:latin typeface="Cambria Math" panose="02040503050406030204" pitchFamily="18" charset="0"/>
                            </a:rPr>
                            <m:t>𝑓</m:t>
                          </m:r>
                        </m:e>
                        <m:sub>
                          <m:r>
                            <a:rPr kumimoji="1" lang="en-US" altLang="zh-CN" b="0" i="1" smtClean="0">
                              <a:latin typeface="Cambria Math" panose="02040503050406030204" pitchFamily="18" charset="0"/>
                            </a:rPr>
                            <m:t>2,1</m:t>
                          </m:r>
                        </m:sub>
                      </m:sSub>
                    </m:oMath>
                  </m:oMathPara>
                </a14:m>
                <a:endParaRPr kumimoji="1" lang="zh-CN" altLang="en-US" dirty="0"/>
              </a:p>
            </p:txBody>
          </p:sp>
        </mc:Choice>
        <mc:Fallback xmlns="">
          <p:sp>
            <p:nvSpPr>
              <p:cNvPr id="88" name="文本框 87">
                <a:extLst>
                  <a:ext uri="{FF2B5EF4-FFF2-40B4-BE49-F238E27FC236}">
                    <a16:creationId xmlns:a16="http://schemas.microsoft.com/office/drawing/2014/main" id="{2928F6A0-18D9-1146-98AE-D1B1DED7568B}"/>
                  </a:ext>
                </a:extLst>
              </p:cNvPr>
              <p:cNvSpPr txBox="1">
                <a:spLocks noRot="1" noChangeAspect="1" noMove="1" noResize="1" noEditPoints="1" noAdjustHandles="1" noChangeArrowheads="1" noChangeShapeType="1" noTextEdit="1"/>
              </p:cNvSpPr>
              <p:nvPr/>
            </p:nvSpPr>
            <p:spPr>
              <a:xfrm>
                <a:off x="3520735" y="1877566"/>
                <a:ext cx="383888" cy="289182"/>
              </a:xfrm>
              <a:prstGeom prst="rect">
                <a:avLst/>
              </a:prstGeom>
              <a:blipFill>
                <a:blip r:embed="rId10"/>
                <a:stretch>
                  <a:fillRect l="-19355" r="-3226" b="-2500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89" name="文本框 88">
                <a:extLst>
                  <a:ext uri="{FF2B5EF4-FFF2-40B4-BE49-F238E27FC236}">
                    <a16:creationId xmlns:a16="http://schemas.microsoft.com/office/drawing/2014/main" id="{D386A07D-87C4-1541-8456-E99D66523A23}"/>
                  </a:ext>
                </a:extLst>
              </p:cNvPr>
              <p:cNvSpPr txBox="1"/>
              <p:nvPr/>
            </p:nvSpPr>
            <p:spPr>
              <a:xfrm>
                <a:off x="3899876" y="1877566"/>
                <a:ext cx="383888" cy="28918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zh-CN" i="1" smtClean="0">
                              <a:latin typeface="Cambria Math" panose="02040503050406030204" pitchFamily="18" charset="0"/>
                            </a:rPr>
                          </m:ctrlPr>
                        </m:sSubPr>
                        <m:e>
                          <m:r>
                            <a:rPr kumimoji="1" lang="en-US" altLang="zh-CN" b="0" i="1" smtClean="0">
                              <a:latin typeface="Cambria Math" panose="02040503050406030204" pitchFamily="18" charset="0"/>
                            </a:rPr>
                            <m:t>𝑓</m:t>
                          </m:r>
                        </m:e>
                        <m:sub>
                          <m:r>
                            <a:rPr kumimoji="1" lang="en-US" altLang="zh-CN" b="0" i="1" smtClean="0">
                              <a:latin typeface="Cambria Math" panose="02040503050406030204" pitchFamily="18" charset="0"/>
                            </a:rPr>
                            <m:t>2,2</m:t>
                          </m:r>
                        </m:sub>
                      </m:sSub>
                    </m:oMath>
                  </m:oMathPara>
                </a14:m>
                <a:endParaRPr kumimoji="1" lang="zh-CN" altLang="en-US" dirty="0"/>
              </a:p>
            </p:txBody>
          </p:sp>
        </mc:Choice>
        <mc:Fallback xmlns="">
          <p:sp>
            <p:nvSpPr>
              <p:cNvPr id="89" name="文本框 88">
                <a:extLst>
                  <a:ext uri="{FF2B5EF4-FFF2-40B4-BE49-F238E27FC236}">
                    <a16:creationId xmlns:a16="http://schemas.microsoft.com/office/drawing/2014/main" id="{D386A07D-87C4-1541-8456-E99D66523A23}"/>
                  </a:ext>
                </a:extLst>
              </p:cNvPr>
              <p:cNvSpPr txBox="1">
                <a:spLocks noRot="1" noChangeAspect="1" noMove="1" noResize="1" noEditPoints="1" noAdjustHandles="1" noChangeArrowheads="1" noChangeShapeType="1" noTextEdit="1"/>
              </p:cNvSpPr>
              <p:nvPr/>
            </p:nvSpPr>
            <p:spPr>
              <a:xfrm>
                <a:off x="3899876" y="1877566"/>
                <a:ext cx="383888" cy="289182"/>
              </a:xfrm>
              <a:prstGeom prst="rect">
                <a:avLst/>
              </a:prstGeom>
              <a:blipFill>
                <a:blip r:embed="rId11"/>
                <a:stretch>
                  <a:fillRect l="-19355" r="-3226" b="-2500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90" name="文本框 89">
                <a:extLst>
                  <a:ext uri="{FF2B5EF4-FFF2-40B4-BE49-F238E27FC236}">
                    <a16:creationId xmlns:a16="http://schemas.microsoft.com/office/drawing/2014/main" id="{0A6C6D99-74ED-3B4F-B207-7529CB930C6E}"/>
                  </a:ext>
                </a:extLst>
              </p:cNvPr>
              <p:cNvSpPr txBox="1"/>
              <p:nvPr/>
            </p:nvSpPr>
            <p:spPr>
              <a:xfrm>
                <a:off x="4276476" y="1879848"/>
                <a:ext cx="383888" cy="28918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zh-CN" i="1" smtClean="0">
                              <a:latin typeface="Cambria Math" panose="02040503050406030204" pitchFamily="18" charset="0"/>
                            </a:rPr>
                          </m:ctrlPr>
                        </m:sSubPr>
                        <m:e>
                          <m:r>
                            <a:rPr kumimoji="1" lang="en-US" altLang="zh-CN" b="0" i="1" smtClean="0">
                              <a:latin typeface="Cambria Math" panose="02040503050406030204" pitchFamily="18" charset="0"/>
                            </a:rPr>
                            <m:t>𝑓</m:t>
                          </m:r>
                        </m:e>
                        <m:sub>
                          <m:r>
                            <a:rPr kumimoji="1" lang="en-US" altLang="zh-CN" b="0" i="1" smtClean="0">
                              <a:latin typeface="Cambria Math" panose="02040503050406030204" pitchFamily="18" charset="0"/>
                            </a:rPr>
                            <m:t>2,3</m:t>
                          </m:r>
                        </m:sub>
                      </m:sSub>
                    </m:oMath>
                  </m:oMathPara>
                </a14:m>
                <a:endParaRPr kumimoji="1" lang="zh-CN" altLang="en-US" dirty="0"/>
              </a:p>
            </p:txBody>
          </p:sp>
        </mc:Choice>
        <mc:Fallback xmlns="">
          <p:sp>
            <p:nvSpPr>
              <p:cNvPr id="90" name="文本框 89">
                <a:extLst>
                  <a:ext uri="{FF2B5EF4-FFF2-40B4-BE49-F238E27FC236}">
                    <a16:creationId xmlns:a16="http://schemas.microsoft.com/office/drawing/2014/main" id="{0A6C6D99-74ED-3B4F-B207-7529CB930C6E}"/>
                  </a:ext>
                </a:extLst>
              </p:cNvPr>
              <p:cNvSpPr txBox="1">
                <a:spLocks noRot="1" noChangeAspect="1" noMove="1" noResize="1" noEditPoints="1" noAdjustHandles="1" noChangeArrowheads="1" noChangeShapeType="1" noTextEdit="1"/>
              </p:cNvSpPr>
              <p:nvPr/>
            </p:nvSpPr>
            <p:spPr>
              <a:xfrm>
                <a:off x="4276476" y="1879848"/>
                <a:ext cx="383888" cy="289182"/>
              </a:xfrm>
              <a:prstGeom prst="rect">
                <a:avLst/>
              </a:prstGeom>
              <a:blipFill>
                <a:blip r:embed="rId12"/>
                <a:stretch>
                  <a:fillRect l="-19355" r="-3226" b="-2500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91" name="文本框 90">
                <a:extLst>
                  <a:ext uri="{FF2B5EF4-FFF2-40B4-BE49-F238E27FC236}">
                    <a16:creationId xmlns:a16="http://schemas.microsoft.com/office/drawing/2014/main" id="{9A7250D7-6074-6B4F-9262-1E0BCF64F0A0}"/>
                  </a:ext>
                </a:extLst>
              </p:cNvPr>
              <p:cNvSpPr txBox="1"/>
              <p:nvPr/>
            </p:nvSpPr>
            <p:spPr>
              <a:xfrm>
                <a:off x="4646578" y="1881131"/>
                <a:ext cx="383888" cy="28918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zh-CN" i="1" smtClean="0">
                              <a:latin typeface="Cambria Math" panose="02040503050406030204" pitchFamily="18" charset="0"/>
                            </a:rPr>
                          </m:ctrlPr>
                        </m:sSubPr>
                        <m:e>
                          <m:r>
                            <a:rPr kumimoji="1" lang="en-US" altLang="zh-CN" b="0" i="1" smtClean="0">
                              <a:latin typeface="Cambria Math" panose="02040503050406030204" pitchFamily="18" charset="0"/>
                            </a:rPr>
                            <m:t>𝑓</m:t>
                          </m:r>
                        </m:e>
                        <m:sub>
                          <m:r>
                            <a:rPr kumimoji="1" lang="en-US" altLang="zh-CN" b="0" i="1" smtClean="0">
                              <a:latin typeface="Cambria Math" panose="02040503050406030204" pitchFamily="18" charset="0"/>
                            </a:rPr>
                            <m:t>2,4</m:t>
                          </m:r>
                        </m:sub>
                      </m:sSub>
                    </m:oMath>
                  </m:oMathPara>
                </a14:m>
                <a:endParaRPr kumimoji="1" lang="zh-CN" altLang="en-US" dirty="0"/>
              </a:p>
            </p:txBody>
          </p:sp>
        </mc:Choice>
        <mc:Fallback xmlns="">
          <p:sp>
            <p:nvSpPr>
              <p:cNvPr id="91" name="文本框 90">
                <a:extLst>
                  <a:ext uri="{FF2B5EF4-FFF2-40B4-BE49-F238E27FC236}">
                    <a16:creationId xmlns:a16="http://schemas.microsoft.com/office/drawing/2014/main" id="{9A7250D7-6074-6B4F-9262-1E0BCF64F0A0}"/>
                  </a:ext>
                </a:extLst>
              </p:cNvPr>
              <p:cNvSpPr txBox="1">
                <a:spLocks noRot="1" noChangeAspect="1" noMove="1" noResize="1" noEditPoints="1" noAdjustHandles="1" noChangeArrowheads="1" noChangeShapeType="1" noTextEdit="1"/>
              </p:cNvSpPr>
              <p:nvPr/>
            </p:nvSpPr>
            <p:spPr>
              <a:xfrm>
                <a:off x="4646578" y="1881131"/>
                <a:ext cx="383888" cy="289182"/>
              </a:xfrm>
              <a:prstGeom prst="rect">
                <a:avLst/>
              </a:prstGeom>
              <a:blipFill>
                <a:blip r:embed="rId13"/>
                <a:stretch>
                  <a:fillRect l="-19355" r="-3226" b="-29167"/>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92" name="文本框 91">
                <a:extLst>
                  <a:ext uri="{FF2B5EF4-FFF2-40B4-BE49-F238E27FC236}">
                    <a16:creationId xmlns:a16="http://schemas.microsoft.com/office/drawing/2014/main" id="{2872398C-3C70-B042-AA9F-A737C782CCAF}"/>
                  </a:ext>
                </a:extLst>
              </p:cNvPr>
              <p:cNvSpPr txBox="1"/>
              <p:nvPr/>
            </p:nvSpPr>
            <p:spPr>
              <a:xfrm>
                <a:off x="5977303" y="1894234"/>
                <a:ext cx="28809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zh-CN" i="1" smtClean="0">
                              <a:latin typeface="Cambria Math" panose="02040503050406030204" pitchFamily="18" charset="0"/>
                            </a:rPr>
                          </m:ctrlPr>
                        </m:sSubPr>
                        <m:e>
                          <m:r>
                            <a:rPr kumimoji="1" lang="en-US" altLang="zh-CN" b="0" i="1" smtClean="0">
                              <a:latin typeface="Cambria Math" panose="02040503050406030204" pitchFamily="18" charset="0"/>
                            </a:rPr>
                            <m:t>𝑔</m:t>
                          </m:r>
                        </m:e>
                        <m:sub>
                          <m:r>
                            <a:rPr kumimoji="1" lang="en-US" altLang="zh-CN" b="0" i="1" smtClean="0">
                              <a:latin typeface="Cambria Math" panose="02040503050406030204" pitchFamily="18" charset="0"/>
                            </a:rPr>
                            <m:t>1</m:t>
                          </m:r>
                        </m:sub>
                      </m:sSub>
                    </m:oMath>
                  </m:oMathPara>
                </a14:m>
                <a:endParaRPr kumimoji="1" lang="zh-CN" altLang="en-US" dirty="0"/>
              </a:p>
            </p:txBody>
          </p:sp>
        </mc:Choice>
        <mc:Fallback xmlns="">
          <p:sp>
            <p:nvSpPr>
              <p:cNvPr id="92" name="文本框 91">
                <a:extLst>
                  <a:ext uri="{FF2B5EF4-FFF2-40B4-BE49-F238E27FC236}">
                    <a16:creationId xmlns:a16="http://schemas.microsoft.com/office/drawing/2014/main" id="{2872398C-3C70-B042-AA9F-A737C782CCAF}"/>
                  </a:ext>
                </a:extLst>
              </p:cNvPr>
              <p:cNvSpPr txBox="1">
                <a:spLocks noRot="1" noChangeAspect="1" noMove="1" noResize="1" noEditPoints="1" noAdjustHandles="1" noChangeArrowheads="1" noChangeShapeType="1" noTextEdit="1"/>
              </p:cNvSpPr>
              <p:nvPr/>
            </p:nvSpPr>
            <p:spPr>
              <a:xfrm>
                <a:off x="5977303" y="1894234"/>
                <a:ext cx="288091" cy="276999"/>
              </a:xfrm>
              <a:prstGeom prst="rect">
                <a:avLst/>
              </a:prstGeom>
              <a:blipFill>
                <a:blip r:embed="rId14"/>
                <a:stretch>
                  <a:fillRect l="-17391" r="-4348" b="-26087"/>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93" name="文本框 92">
                <a:extLst>
                  <a:ext uri="{FF2B5EF4-FFF2-40B4-BE49-F238E27FC236}">
                    <a16:creationId xmlns:a16="http://schemas.microsoft.com/office/drawing/2014/main" id="{588BD826-38E5-D544-A739-C312AA04C3E1}"/>
                  </a:ext>
                </a:extLst>
              </p:cNvPr>
              <p:cNvSpPr txBox="1"/>
              <p:nvPr/>
            </p:nvSpPr>
            <p:spPr>
              <a:xfrm>
                <a:off x="6356444" y="1894234"/>
                <a:ext cx="29341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zh-CN" i="1" smtClean="0">
                              <a:latin typeface="Cambria Math" panose="02040503050406030204" pitchFamily="18" charset="0"/>
                            </a:rPr>
                          </m:ctrlPr>
                        </m:sSubPr>
                        <m:e>
                          <m:r>
                            <a:rPr kumimoji="1" lang="en-US" altLang="zh-CN" b="0" i="1" smtClean="0">
                              <a:latin typeface="Cambria Math" panose="02040503050406030204" pitchFamily="18" charset="0"/>
                            </a:rPr>
                            <m:t>𝑔</m:t>
                          </m:r>
                        </m:e>
                        <m:sub>
                          <m:r>
                            <a:rPr kumimoji="1" lang="en-US" altLang="zh-CN" b="0" i="1" smtClean="0">
                              <a:latin typeface="Cambria Math" panose="02040503050406030204" pitchFamily="18" charset="0"/>
                            </a:rPr>
                            <m:t>2</m:t>
                          </m:r>
                        </m:sub>
                      </m:sSub>
                    </m:oMath>
                  </m:oMathPara>
                </a14:m>
                <a:endParaRPr kumimoji="1" lang="zh-CN" altLang="en-US" dirty="0"/>
              </a:p>
            </p:txBody>
          </p:sp>
        </mc:Choice>
        <mc:Fallback xmlns="">
          <p:sp>
            <p:nvSpPr>
              <p:cNvPr id="93" name="文本框 92">
                <a:extLst>
                  <a:ext uri="{FF2B5EF4-FFF2-40B4-BE49-F238E27FC236}">
                    <a16:creationId xmlns:a16="http://schemas.microsoft.com/office/drawing/2014/main" id="{588BD826-38E5-D544-A739-C312AA04C3E1}"/>
                  </a:ext>
                </a:extLst>
              </p:cNvPr>
              <p:cNvSpPr txBox="1">
                <a:spLocks noRot="1" noChangeAspect="1" noMove="1" noResize="1" noEditPoints="1" noAdjustHandles="1" noChangeArrowheads="1" noChangeShapeType="1" noTextEdit="1"/>
              </p:cNvSpPr>
              <p:nvPr/>
            </p:nvSpPr>
            <p:spPr>
              <a:xfrm>
                <a:off x="6356444" y="1894234"/>
                <a:ext cx="293414" cy="276999"/>
              </a:xfrm>
              <a:prstGeom prst="rect">
                <a:avLst/>
              </a:prstGeom>
              <a:blipFill>
                <a:blip r:embed="rId15"/>
                <a:stretch>
                  <a:fillRect l="-20833" b="-26087"/>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94" name="文本框 93">
                <a:extLst>
                  <a:ext uri="{FF2B5EF4-FFF2-40B4-BE49-F238E27FC236}">
                    <a16:creationId xmlns:a16="http://schemas.microsoft.com/office/drawing/2014/main" id="{1CD59345-25DC-3442-8F86-213F9C554A13}"/>
                  </a:ext>
                </a:extLst>
              </p:cNvPr>
              <p:cNvSpPr txBox="1"/>
              <p:nvPr/>
            </p:nvSpPr>
            <p:spPr>
              <a:xfrm>
                <a:off x="6733044" y="1896516"/>
                <a:ext cx="29341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zh-CN" i="1" smtClean="0">
                              <a:latin typeface="Cambria Math" panose="02040503050406030204" pitchFamily="18" charset="0"/>
                            </a:rPr>
                          </m:ctrlPr>
                        </m:sSubPr>
                        <m:e>
                          <m:r>
                            <a:rPr kumimoji="1" lang="en-US" altLang="zh-CN" b="0" i="1" smtClean="0">
                              <a:latin typeface="Cambria Math" panose="02040503050406030204" pitchFamily="18" charset="0"/>
                            </a:rPr>
                            <m:t>𝑔</m:t>
                          </m:r>
                        </m:e>
                        <m:sub>
                          <m:r>
                            <a:rPr kumimoji="1" lang="en-US" altLang="zh-CN" b="0" i="1" smtClean="0">
                              <a:latin typeface="Cambria Math" panose="02040503050406030204" pitchFamily="18" charset="0"/>
                            </a:rPr>
                            <m:t>3</m:t>
                          </m:r>
                        </m:sub>
                      </m:sSub>
                    </m:oMath>
                  </m:oMathPara>
                </a14:m>
                <a:endParaRPr kumimoji="1" lang="zh-CN" altLang="en-US" dirty="0"/>
              </a:p>
            </p:txBody>
          </p:sp>
        </mc:Choice>
        <mc:Fallback xmlns="">
          <p:sp>
            <p:nvSpPr>
              <p:cNvPr id="94" name="文本框 93">
                <a:extLst>
                  <a:ext uri="{FF2B5EF4-FFF2-40B4-BE49-F238E27FC236}">
                    <a16:creationId xmlns:a16="http://schemas.microsoft.com/office/drawing/2014/main" id="{1CD59345-25DC-3442-8F86-213F9C554A13}"/>
                  </a:ext>
                </a:extLst>
              </p:cNvPr>
              <p:cNvSpPr txBox="1">
                <a:spLocks noRot="1" noChangeAspect="1" noMove="1" noResize="1" noEditPoints="1" noAdjustHandles="1" noChangeArrowheads="1" noChangeShapeType="1" noTextEdit="1"/>
              </p:cNvSpPr>
              <p:nvPr/>
            </p:nvSpPr>
            <p:spPr>
              <a:xfrm>
                <a:off x="6733044" y="1896516"/>
                <a:ext cx="293414" cy="276999"/>
              </a:xfrm>
              <a:prstGeom prst="rect">
                <a:avLst/>
              </a:prstGeom>
              <a:blipFill>
                <a:blip r:embed="rId16"/>
                <a:stretch>
                  <a:fillRect l="-16667" r="-4167" b="-26087"/>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95" name="文本框 94">
                <a:extLst>
                  <a:ext uri="{FF2B5EF4-FFF2-40B4-BE49-F238E27FC236}">
                    <a16:creationId xmlns:a16="http://schemas.microsoft.com/office/drawing/2014/main" id="{D4802ECF-CE98-204B-B725-C674055E52BD}"/>
                  </a:ext>
                </a:extLst>
              </p:cNvPr>
              <p:cNvSpPr txBox="1"/>
              <p:nvPr/>
            </p:nvSpPr>
            <p:spPr>
              <a:xfrm>
                <a:off x="7103146" y="1897799"/>
                <a:ext cx="29341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zh-CN" i="1" smtClean="0">
                              <a:latin typeface="Cambria Math" panose="02040503050406030204" pitchFamily="18" charset="0"/>
                            </a:rPr>
                          </m:ctrlPr>
                        </m:sSubPr>
                        <m:e>
                          <m:r>
                            <a:rPr kumimoji="1" lang="en-US" altLang="zh-CN" b="0" i="1" smtClean="0">
                              <a:latin typeface="Cambria Math" panose="02040503050406030204" pitchFamily="18" charset="0"/>
                            </a:rPr>
                            <m:t>𝑔</m:t>
                          </m:r>
                        </m:e>
                        <m:sub>
                          <m:r>
                            <a:rPr kumimoji="1" lang="en-US" altLang="zh-CN" b="0" i="1" smtClean="0">
                              <a:latin typeface="Cambria Math" panose="02040503050406030204" pitchFamily="18" charset="0"/>
                            </a:rPr>
                            <m:t>4</m:t>
                          </m:r>
                        </m:sub>
                      </m:sSub>
                    </m:oMath>
                  </m:oMathPara>
                </a14:m>
                <a:endParaRPr kumimoji="1" lang="zh-CN" altLang="en-US" dirty="0"/>
              </a:p>
            </p:txBody>
          </p:sp>
        </mc:Choice>
        <mc:Fallback xmlns="">
          <p:sp>
            <p:nvSpPr>
              <p:cNvPr id="95" name="文本框 94">
                <a:extLst>
                  <a:ext uri="{FF2B5EF4-FFF2-40B4-BE49-F238E27FC236}">
                    <a16:creationId xmlns:a16="http://schemas.microsoft.com/office/drawing/2014/main" id="{D4802ECF-CE98-204B-B725-C674055E52BD}"/>
                  </a:ext>
                </a:extLst>
              </p:cNvPr>
              <p:cNvSpPr txBox="1">
                <a:spLocks noRot="1" noChangeAspect="1" noMove="1" noResize="1" noEditPoints="1" noAdjustHandles="1" noChangeArrowheads="1" noChangeShapeType="1" noTextEdit="1"/>
              </p:cNvSpPr>
              <p:nvPr/>
            </p:nvSpPr>
            <p:spPr>
              <a:xfrm>
                <a:off x="7103146" y="1897799"/>
                <a:ext cx="293414" cy="276999"/>
              </a:xfrm>
              <a:prstGeom prst="rect">
                <a:avLst/>
              </a:prstGeom>
              <a:blipFill>
                <a:blip r:embed="rId17"/>
                <a:stretch>
                  <a:fillRect l="-16667" r="-4167" b="-26087"/>
                </a:stretch>
              </a:blipFill>
            </p:spPr>
            <p:txBody>
              <a:bodyPr/>
              <a:lstStyle/>
              <a:p>
                <a:r>
                  <a:rPr lang="zh-CN" altLang="en-US">
                    <a:noFill/>
                  </a:rPr>
                  <a:t> </a:t>
                </a:r>
              </a:p>
            </p:txBody>
          </p:sp>
        </mc:Fallback>
      </mc:AlternateContent>
      <p:sp>
        <p:nvSpPr>
          <p:cNvPr id="96" name="左大括号 95">
            <a:extLst>
              <a:ext uri="{FF2B5EF4-FFF2-40B4-BE49-F238E27FC236}">
                <a16:creationId xmlns:a16="http://schemas.microsoft.com/office/drawing/2014/main" id="{FA96A9E4-F0EF-6149-8B3E-DCC21480D70D}"/>
              </a:ext>
            </a:extLst>
          </p:cNvPr>
          <p:cNvSpPr/>
          <p:nvPr/>
        </p:nvSpPr>
        <p:spPr>
          <a:xfrm rot="16200000">
            <a:off x="1722259" y="1598385"/>
            <a:ext cx="289182" cy="1631748"/>
          </a:xfrm>
          <a:prstGeom prst="leftBrace">
            <a:avLst>
              <a:gd name="adj1" fmla="val 107878"/>
              <a:gd name="adj2" fmla="val 51170"/>
            </a:avLst>
          </a:prstGeom>
          <a:ln w="158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zh-CN" altLang="en-US" dirty="0"/>
          </a:p>
        </p:txBody>
      </p:sp>
      <p:sp>
        <p:nvSpPr>
          <p:cNvPr id="97" name="左大括号 96">
            <a:extLst>
              <a:ext uri="{FF2B5EF4-FFF2-40B4-BE49-F238E27FC236}">
                <a16:creationId xmlns:a16="http://schemas.microsoft.com/office/drawing/2014/main" id="{FF6E1D17-0B97-5E40-B4E1-9DAAF2CB5082}"/>
              </a:ext>
            </a:extLst>
          </p:cNvPr>
          <p:cNvSpPr/>
          <p:nvPr/>
        </p:nvSpPr>
        <p:spPr>
          <a:xfrm rot="16200000">
            <a:off x="4125268" y="1620436"/>
            <a:ext cx="289182" cy="1631748"/>
          </a:xfrm>
          <a:prstGeom prst="leftBrace">
            <a:avLst>
              <a:gd name="adj1" fmla="val 107878"/>
              <a:gd name="adj2" fmla="val 51170"/>
            </a:avLst>
          </a:prstGeom>
          <a:ln w="158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zh-CN" altLang="en-US" dirty="0"/>
          </a:p>
        </p:txBody>
      </p:sp>
      <p:sp>
        <p:nvSpPr>
          <p:cNvPr id="98" name="左大括号 97">
            <a:extLst>
              <a:ext uri="{FF2B5EF4-FFF2-40B4-BE49-F238E27FC236}">
                <a16:creationId xmlns:a16="http://schemas.microsoft.com/office/drawing/2014/main" id="{D55CCD94-1B5C-264F-A27F-6502726D1802}"/>
              </a:ext>
            </a:extLst>
          </p:cNvPr>
          <p:cNvSpPr/>
          <p:nvPr/>
        </p:nvSpPr>
        <p:spPr>
          <a:xfrm rot="16200000">
            <a:off x="6520369" y="1618762"/>
            <a:ext cx="289182" cy="1631748"/>
          </a:xfrm>
          <a:prstGeom prst="leftBrace">
            <a:avLst>
              <a:gd name="adj1" fmla="val 107878"/>
              <a:gd name="adj2" fmla="val 51170"/>
            </a:avLst>
          </a:prstGeom>
          <a:ln w="158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zh-CN" altLang="en-US" dirty="0"/>
          </a:p>
        </p:txBody>
      </p:sp>
      <mc:AlternateContent xmlns:mc="http://schemas.openxmlformats.org/markup-compatibility/2006" xmlns:a14="http://schemas.microsoft.com/office/drawing/2010/main">
        <mc:Choice Requires="a14">
          <p:sp>
            <p:nvSpPr>
              <p:cNvPr id="102" name="文本框 101">
                <a:extLst>
                  <a:ext uri="{FF2B5EF4-FFF2-40B4-BE49-F238E27FC236}">
                    <a16:creationId xmlns:a16="http://schemas.microsoft.com/office/drawing/2014/main" id="{D92FC99C-1A42-FC4B-A565-094BBD8AF614}"/>
                  </a:ext>
                </a:extLst>
              </p:cNvPr>
              <p:cNvSpPr txBox="1"/>
              <p:nvPr/>
            </p:nvSpPr>
            <p:spPr>
              <a:xfrm>
                <a:off x="2732850" y="1852618"/>
                <a:ext cx="801873" cy="369332"/>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zh-CN" sz="2400" i="1">
                          <a:latin typeface="Cambria Math" panose="02040503050406030204" pitchFamily="18" charset="0"/>
                          <a:ea typeface="Cambria Math" panose="02040503050406030204" pitchFamily="18" charset="0"/>
                        </a:rPr>
                        <m:t>⨂</m:t>
                      </m:r>
                    </m:oMath>
                  </m:oMathPara>
                </a14:m>
                <a:endParaRPr kumimoji="1" lang="zh-CN" altLang="en-US" sz="2400" dirty="0"/>
              </a:p>
            </p:txBody>
          </p:sp>
        </mc:Choice>
        <mc:Fallback xmlns="">
          <p:sp>
            <p:nvSpPr>
              <p:cNvPr id="102" name="文本框 101">
                <a:extLst>
                  <a:ext uri="{FF2B5EF4-FFF2-40B4-BE49-F238E27FC236}">
                    <a16:creationId xmlns:a16="http://schemas.microsoft.com/office/drawing/2014/main" id="{D92FC99C-1A42-FC4B-A565-094BBD8AF614}"/>
                  </a:ext>
                </a:extLst>
              </p:cNvPr>
              <p:cNvSpPr txBox="1">
                <a:spLocks noRot="1" noChangeAspect="1" noMove="1" noResize="1" noEditPoints="1" noAdjustHandles="1" noChangeArrowheads="1" noChangeShapeType="1" noTextEdit="1"/>
              </p:cNvSpPr>
              <p:nvPr/>
            </p:nvSpPr>
            <p:spPr>
              <a:xfrm>
                <a:off x="2732850" y="1852618"/>
                <a:ext cx="801873" cy="369332"/>
              </a:xfrm>
              <a:prstGeom prst="rect">
                <a:avLst/>
              </a:prstGeom>
              <a:blipFill>
                <a:blip r:embed="rId18"/>
                <a:stretch>
                  <a:fillRect b="-16667"/>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03" name="文本框 102">
                <a:extLst>
                  <a:ext uri="{FF2B5EF4-FFF2-40B4-BE49-F238E27FC236}">
                    <a16:creationId xmlns:a16="http://schemas.microsoft.com/office/drawing/2014/main" id="{BB990BA2-D85B-7D4A-81E6-C75D38A15C95}"/>
                  </a:ext>
                </a:extLst>
              </p:cNvPr>
              <p:cNvSpPr txBox="1"/>
              <p:nvPr/>
            </p:nvSpPr>
            <p:spPr>
              <a:xfrm>
                <a:off x="5118778" y="1833596"/>
                <a:ext cx="801873" cy="369332"/>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zh-CN" sz="2400" b="0" i="1" smtClean="0">
                          <a:latin typeface="Cambria Math" panose="02040503050406030204" pitchFamily="18" charset="0"/>
                        </a:rPr>
                        <m:t>=</m:t>
                      </m:r>
                    </m:oMath>
                  </m:oMathPara>
                </a14:m>
                <a:endParaRPr kumimoji="1" lang="zh-CN" altLang="en-US" sz="2400" dirty="0"/>
              </a:p>
            </p:txBody>
          </p:sp>
        </mc:Choice>
        <mc:Fallback xmlns="">
          <p:sp>
            <p:nvSpPr>
              <p:cNvPr id="103" name="文本框 102">
                <a:extLst>
                  <a:ext uri="{FF2B5EF4-FFF2-40B4-BE49-F238E27FC236}">
                    <a16:creationId xmlns:a16="http://schemas.microsoft.com/office/drawing/2014/main" id="{BB990BA2-D85B-7D4A-81E6-C75D38A15C95}"/>
                  </a:ext>
                </a:extLst>
              </p:cNvPr>
              <p:cNvSpPr txBox="1">
                <a:spLocks noRot="1" noChangeAspect="1" noMove="1" noResize="1" noEditPoints="1" noAdjustHandles="1" noChangeArrowheads="1" noChangeShapeType="1" noTextEdit="1"/>
              </p:cNvSpPr>
              <p:nvPr/>
            </p:nvSpPr>
            <p:spPr>
              <a:xfrm>
                <a:off x="5118778" y="1833596"/>
                <a:ext cx="801873" cy="369332"/>
              </a:xfrm>
              <a:prstGeom prst="rect">
                <a:avLst/>
              </a:prstGeom>
              <a:blipFill>
                <a:blip r:embed="rId19"/>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04" name="文本框 103">
                <a:extLst>
                  <a:ext uri="{FF2B5EF4-FFF2-40B4-BE49-F238E27FC236}">
                    <a16:creationId xmlns:a16="http://schemas.microsoft.com/office/drawing/2014/main" id="{C59B8BBE-8C2F-7049-8A2B-FA12B29B3080}"/>
                  </a:ext>
                </a:extLst>
              </p:cNvPr>
              <p:cNvSpPr txBox="1"/>
              <p:nvPr/>
            </p:nvSpPr>
            <p:spPr>
              <a:xfrm>
                <a:off x="993554" y="3684618"/>
                <a:ext cx="4786503" cy="80727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zh-CN" sz="2000" b="1" i="1" smtClean="0">
                          <a:latin typeface="Cambria Math" panose="02040503050406030204" pitchFamily="18" charset="0"/>
                        </a:rPr>
                        <m:t>𝒈</m:t>
                      </m:r>
                      <m:r>
                        <a:rPr kumimoji="1" lang="en-US" altLang="zh-CN" sz="2000" b="1" i="1" smtClean="0">
                          <a:latin typeface="Cambria Math" panose="02040503050406030204" pitchFamily="18" charset="0"/>
                        </a:rPr>
                        <m:t>=</m:t>
                      </m:r>
                      <m:sSub>
                        <m:sSubPr>
                          <m:ctrlPr>
                            <a:rPr kumimoji="1" lang="en-US" altLang="zh-CN" sz="2000" b="1" i="1" smtClean="0">
                              <a:latin typeface="Cambria Math" panose="02040503050406030204" pitchFamily="18" charset="0"/>
                            </a:rPr>
                          </m:ctrlPr>
                        </m:sSubPr>
                        <m:e>
                          <m:r>
                            <a:rPr kumimoji="1" lang="en-US" altLang="zh-CN" sz="2000" b="1" i="1" smtClean="0">
                              <a:latin typeface="Cambria Math" panose="02040503050406030204" pitchFamily="18" charset="0"/>
                            </a:rPr>
                            <m:t>𝒇</m:t>
                          </m:r>
                        </m:e>
                        <m:sub>
                          <m:r>
                            <a:rPr kumimoji="1" lang="en-US" altLang="zh-CN" sz="2000" b="1" i="1" smtClean="0">
                              <a:latin typeface="Cambria Math" panose="02040503050406030204" pitchFamily="18" charset="0"/>
                            </a:rPr>
                            <m:t>𝟏</m:t>
                          </m:r>
                        </m:sub>
                      </m:sSub>
                      <m:r>
                        <a:rPr kumimoji="1" lang="en-US" altLang="zh-CN" sz="2000" b="1" i="1" smtClean="0">
                          <a:latin typeface="Cambria Math" panose="02040503050406030204" pitchFamily="18" charset="0"/>
                        </a:rPr>
                        <m:t> </m:t>
                      </m:r>
                      <m:r>
                        <a:rPr kumimoji="1" lang="en-US" altLang="zh-CN" sz="2000" b="1" i="1" smtClean="0">
                          <a:latin typeface="Cambria Math" panose="02040503050406030204" pitchFamily="18" charset="0"/>
                          <a:ea typeface="Cambria Math" panose="02040503050406030204" pitchFamily="18" charset="0"/>
                        </a:rPr>
                        <m:t>⨂</m:t>
                      </m:r>
                      <m:sSub>
                        <m:sSubPr>
                          <m:ctrlPr>
                            <a:rPr kumimoji="1" lang="en-US" altLang="zh-CN" sz="2000" b="1" i="1" smtClean="0">
                              <a:latin typeface="Cambria Math" panose="02040503050406030204" pitchFamily="18" charset="0"/>
                              <a:ea typeface="Cambria Math" panose="02040503050406030204" pitchFamily="18" charset="0"/>
                            </a:rPr>
                          </m:ctrlPr>
                        </m:sSubPr>
                        <m:e>
                          <m:r>
                            <a:rPr kumimoji="1" lang="en-US" altLang="zh-CN" sz="2000" b="1" i="1" smtClean="0">
                              <a:latin typeface="Cambria Math" panose="02040503050406030204" pitchFamily="18" charset="0"/>
                              <a:ea typeface="Cambria Math" panose="02040503050406030204" pitchFamily="18" charset="0"/>
                            </a:rPr>
                            <m:t> </m:t>
                          </m:r>
                          <m:r>
                            <a:rPr kumimoji="1" lang="en-US" altLang="zh-CN" sz="2000" b="1" i="1" smtClean="0">
                              <a:latin typeface="Cambria Math" panose="02040503050406030204" pitchFamily="18" charset="0"/>
                              <a:ea typeface="Cambria Math" panose="02040503050406030204" pitchFamily="18" charset="0"/>
                            </a:rPr>
                            <m:t>𝒇</m:t>
                          </m:r>
                        </m:e>
                        <m:sub>
                          <m:r>
                            <a:rPr kumimoji="1" lang="en-US" altLang="zh-CN" sz="2000" b="1" i="1" smtClean="0">
                              <a:latin typeface="Cambria Math" panose="02040503050406030204" pitchFamily="18" charset="0"/>
                              <a:ea typeface="Cambria Math" panose="02040503050406030204" pitchFamily="18" charset="0"/>
                            </a:rPr>
                            <m:t>𝟐</m:t>
                          </m:r>
                        </m:sub>
                      </m:sSub>
                      <m:r>
                        <a:rPr kumimoji="1" lang="en-US" altLang="zh-CN" sz="2000" b="1" i="1" smtClean="0">
                          <a:latin typeface="Cambria Math" panose="02040503050406030204" pitchFamily="18" charset="0"/>
                        </a:rPr>
                        <m:t>=</m:t>
                      </m:r>
                      <m:nary>
                        <m:naryPr>
                          <m:limLoc m:val="undOvr"/>
                          <m:subHide m:val="on"/>
                          <m:supHide m:val="on"/>
                          <m:ctrlPr>
                            <a:rPr kumimoji="1" lang="en-US" altLang="zh-CN" sz="2000" i="1" smtClean="0">
                              <a:latin typeface="Cambria Math" panose="02040503050406030204" pitchFamily="18" charset="0"/>
                            </a:rPr>
                          </m:ctrlPr>
                        </m:naryPr>
                        <m:sub/>
                        <m:sup/>
                        <m:e>
                          <m:sSub>
                            <m:sSubPr>
                              <m:ctrlPr>
                                <a:rPr kumimoji="1" lang="en-US" altLang="zh-CN" sz="2000" i="1" smtClean="0">
                                  <a:latin typeface="Cambria Math" panose="02040503050406030204" pitchFamily="18" charset="0"/>
                                </a:rPr>
                              </m:ctrlPr>
                            </m:sSubPr>
                            <m:e>
                              <m:r>
                                <a:rPr kumimoji="1" lang="en-US" altLang="zh-CN" sz="2000" b="0" i="1" smtClean="0">
                                  <a:latin typeface="Cambria Math" panose="02040503050406030204" pitchFamily="18" charset="0"/>
                                </a:rPr>
                                <m:t>𝐹</m:t>
                              </m:r>
                            </m:e>
                            <m:sub>
                              <m:r>
                                <a:rPr kumimoji="1" lang="en-US" altLang="zh-CN" sz="2000" b="0" i="1" smtClean="0">
                                  <a:latin typeface="Cambria Math" panose="02040503050406030204" pitchFamily="18" charset="0"/>
                                </a:rPr>
                                <m:t>1</m:t>
                              </m:r>
                            </m:sub>
                          </m:sSub>
                          <m:r>
                            <a:rPr kumimoji="1" lang="en-US" altLang="zh-CN" sz="2000" b="0" i="1" smtClean="0">
                              <a:latin typeface="Cambria Math" panose="02040503050406030204" pitchFamily="18" charset="0"/>
                            </a:rPr>
                            <m:t>(</m:t>
                          </m:r>
                          <m:r>
                            <a:rPr kumimoji="1" lang="en-US" altLang="zh-CN" sz="2000" b="0" i="1" smtClean="0">
                              <a:latin typeface="Cambria Math" panose="02040503050406030204" pitchFamily="18" charset="0"/>
                              <a:ea typeface="Cambria Math" panose="02040503050406030204" pitchFamily="18" charset="0"/>
                            </a:rPr>
                            <m:t>𝜔</m:t>
                          </m:r>
                        </m:e>
                      </m:nary>
                      <m:r>
                        <a:rPr kumimoji="1" lang="en-US" altLang="zh-CN" sz="2000" b="0" i="1" smtClean="0">
                          <a:latin typeface="Cambria Math" panose="02040503050406030204" pitchFamily="18" charset="0"/>
                        </a:rPr>
                        <m:t>)∗</m:t>
                      </m:r>
                      <m:sSub>
                        <m:sSubPr>
                          <m:ctrlPr>
                            <a:rPr kumimoji="1" lang="en-US" altLang="zh-CN" sz="2000" i="1" smtClean="0">
                              <a:latin typeface="Cambria Math" panose="02040503050406030204" pitchFamily="18" charset="0"/>
                            </a:rPr>
                          </m:ctrlPr>
                        </m:sSubPr>
                        <m:e>
                          <m:r>
                            <a:rPr kumimoji="1" lang="en-US" altLang="zh-CN" sz="2000" b="0" i="1" smtClean="0">
                              <a:latin typeface="Cambria Math" panose="02040503050406030204" pitchFamily="18" charset="0"/>
                            </a:rPr>
                            <m:t>𝐹</m:t>
                          </m:r>
                        </m:e>
                        <m:sub>
                          <m:r>
                            <a:rPr kumimoji="1" lang="en-US" altLang="zh-CN" sz="2000" b="0" i="1" smtClean="0">
                              <a:latin typeface="Cambria Math" panose="02040503050406030204" pitchFamily="18" charset="0"/>
                            </a:rPr>
                            <m:t>2</m:t>
                          </m:r>
                        </m:sub>
                      </m:sSub>
                      <m:r>
                        <a:rPr kumimoji="1" lang="en-US" altLang="zh-CN" sz="2000" b="0" i="1" smtClean="0">
                          <a:latin typeface="Cambria Math" panose="02040503050406030204" pitchFamily="18" charset="0"/>
                        </a:rPr>
                        <m:t>(</m:t>
                      </m:r>
                      <m:r>
                        <a:rPr kumimoji="1" lang="en-US" altLang="zh-CN" sz="2000" b="0" i="1" smtClean="0">
                          <a:latin typeface="Cambria Math" panose="02040503050406030204" pitchFamily="18" charset="0"/>
                          <a:ea typeface="Cambria Math" panose="02040503050406030204" pitchFamily="18" charset="0"/>
                        </a:rPr>
                        <m:t>𝜔</m:t>
                      </m:r>
                      <m:r>
                        <a:rPr kumimoji="1" lang="en-US" altLang="zh-CN" sz="2000" b="0" i="1" smtClean="0">
                          <a:latin typeface="Cambria Math" panose="02040503050406030204" pitchFamily="18" charset="0"/>
                          <a:ea typeface="Cambria Math" panose="02040503050406030204" pitchFamily="18" charset="0"/>
                        </a:rPr>
                        <m:t>)∗</m:t>
                      </m:r>
                      <m:r>
                        <a:rPr kumimoji="1" lang="en-US" altLang="zh-CN" sz="2000" b="1" i="1" smtClean="0">
                          <a:latin typeface="Cambria Math" panose="02040503050406030204" pitchFamily="18" charset="0"/>
                          <a:ea typeface="Cambria Math" panose="02040503050406030204" pitchFamily="18" charset="0"/>
                        </a:rPr>
                        <m:t>𝑩</m:t>
                      </m:r>
                      <m:r>
                        <a:rPr kumimoji="1" lang="en-US" altLang="zh-CN" sz="2000" b="1" i="1" smtClean="0">
                          <a:latin typeface="Cambria Math" panose="02040503050406030204" pitchFamily="18" charset="0"/>
                          <a:ea typeface="Cambria Math" panose="02040503050406030204" pitchFamily="18" charset="0"/>
                        </a:rPr>
                        <m:t>(</m:t>
                      </m:r>
                      <m:r>
                        <a:rPr kumimoji="1" lang="en-US" altLang="zh-CN" sz="2000" b="1" i="1" smtClean="0">
                          <a:latin typeface="Cambria Math" panose="02040503050406030204" pitchFamily="18" charset="0"/>
                          <a:ea typeface="Cambria Math" panose="02040503050406030204" pitchFamily="18" charset="0"/>
                        </a:rPr>
                        <m:t>𝝎</m:t>
                      </m:r>
                      <m:r>
                        <a:rPr kumimoji="1" lang="en-US" altLang="zh-CN" sz="2000" b="1" i="1" smtClean="0">
                          <a:latin typeface="Cambria Math" panose="02040503050406030204" pitchFamily="18" charset="0"/>
                          <a:ea typeface="Cambria Math" panose="02040503050406030204" pitchFamily="18" charset="0"/>
                        </a:rPr>
                        <m:t>)</m:t>
                      </m:r>
                      <m:r>
                        <a:rPr kumimoji="1" lang="en-US" altLang="zh-CN" sz="2000" b="0" i="1" smtClean="0">
                          <a:latin typeface="Cambria Math" panose="02040503050406030204" pitchFamily="18" charset="0"/>
                          <a:ea typeface="Cambria Math" panose="02040503050406030204" pitchFamily="18" charset="0"/>
                        </a:rPr>
                        <m:t>ⅆ</m:t>
                      </m:r>
                      <m:r>
                        <a:rPr kumimoji="1" lang="en-US" altLang="zh-CN" sz="2000" b="0" i="1" smtClean="0">
                          <a:latin typeface="Cambria Math" panose="02040503050406030204" pitchFamily="18" charset="0"/>
                          <a:ea typeface="Cambria Math" panose="02040503050406030204" pitchFamily="18" charset="0"/>
                        </a:rPr>
                        <m:t>𝜔</m:t>
                      </m:r>
                    </m:oMath>
                  </m:oMathPara>
                </a14:m>
                <a:endParaRPr kumimoji="1" lang="zh-CN" altLang="en-US" sz="2000" i="1" dirty="0"/>
              </a:p>
            </p:txBody>
          </p:sp>
        </mc:Choice>
        <mc:Fallback xmlns="">
          <p:sp>
            <p:nvSpPr>
              <p:cNvPr id="104" name="文本框 103">
                <a:extLst>
                  <a:ext uri="{FF2B5EF4-FFF2-40B4-BE49-F238E27FC236}">
                    <a16:creationId xmlns:a16="http://schemas.microsoft.com/office/drawing/2014/main" id="{C59B8BBE-8C2F-7049-8A2B-FA12B29B3080}"/>
                  </a:ext>
                </a:extLst>
              </p:cNvPr>
              <p:cNvSpPr txBox="1">
                <a:spLocks noRot="1" noChangeAspect="1" noMove="1" noResize="1" noEditPoints="1" noAdjustHandles="1" noChangeArrowheads="1" noChangeShapeType="1" noTextEdit="1"/>
              </p:cNvSpPr>
              <p:nvPr/>
            </p:nvSpPr>
            <p:spPr>
              <a:xfrm>
                <a:off x="993554" y="3684618"/>
                <a:ext cx="4786503" cy="807272"/>
              </a:xfrm>
              <a:prstGeom prst="rect">
                <a:avLst/>
              </a:prstGeom>
              <a:blipFill>
                <a:blip r:embed="rId20"/>
                <a:stretch>
                  <a:fillRect l="-794" t="-150769" r="-265" b="-212308"/>
                </a:stretch>
              </a:blipFill>
            </p:spPr>
            <p:txBody>
              <a:bodyPr/>
              <a:lstStyle/>
              <a:p>
                <a:r>
                  <a:rPr lang="zh-CN" altLang="en-US">
                    <a:noFill/>
                  </a:rPr>
                  <a:t> </a:t>
                </a:r>
              </a:p>
            </p:txBody>
          </p:sp>
        </mc:Fallback>
      </mc:AlternateContent>
      <p:sp>
        <p:nvSpPr>
          <p:cNvPr id="41" name="矩形 40">
            <a:extLst>
              <a:ext uri="{FF2B5EF4-FFF2-40B4-BE49-F238E27FC236}">
                <a16:creationId xmlns:a16="http://schemas.microsoft.com/office/drawing/2014/main" id="{3FCE83AE-46B5-A24B-A85D-34686F019B36}"/>
              </a:ext>
            </a:extLst>
          </p:cNvPr>
          <p:cNvSpPr/>
          <p:nvPr/>
        </p:nvSpPr>
        <p:spPr>
          <a:xfrm>
            <a:off x="983528" y="1714500"/>
            <a:ext cx="1964476" cy="1464196"/>
          </a:xfrm>
          <a:prstGeom prst="rect">
            <a:avLst/>
          </a:prstGeom>
          <a:noFill/>
          <a:ln w="254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42" name="矩形 41">
            <a:extLst>
              <a:ext uri="{FF2B5EF4-FFF2-40B4-BE49-F238E27FC236}">
                <a16:creationId xmlns:a16="http://schemas.microsoft.com/office/drawing/2014/main" id="{5F5427DC-F928-754E-90C1-08C516E59365}"/>
              </a:ext>
            </a:extLst>
          </p:cNvPr>
          <p:cNvSpPr/>
          <p:nvPr/>
        </p:nvSpPr>
        <p:spPr>
          <a:xfrm>
            <a:off x="3345557" y="1714500"/>
            <a:ext cx="2007089" cy="1472106"/>
          </a:xfrm>
          <a:prstGeom prst="rect">
            <a:avLst/>
          </a:prstGeom>
          <a:noFill/>
          <a:ln w="2540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43" name="矩形 42">
            <a:extLst>
              <a:ext uri="{FF2B5EF4-FFF2-40B4-BE49-F238E27FC236}">
                <a16:creationId xmlns:a16="http://schemas.microsoft.com/office/drawing/2014/main" id="{BB2EAFF1-17A5-2B45-922B-37E47B11A17F}"/>
              </a:ext>
            </a:extLst>
          </p:cNvPr>
          <p:cNvSpPr/>
          <p:nvPr/>
        </p:nvSpPr>
        <p:spPr>
          <a:xfrm>
            <a:off x="2948003" y="3848100"/>
            <a:ext cx="684197" cy="431800"/>
          </a:xfrm>
          <a:prstGeom prst="rect">
            <a:avLst/>
          </a:prstGeom>
          <a:noFill/>
          <a:ln w="254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44" name="矩形 43">
            <a:extLst>
              <a:ext uri="{FF2B5EF4-FFF2-40B4-BE49-F238E27FC236}">
                <a16:creationId xmlns:a16="http://schemas.microsoft.com/office/drawing/2014/main" id="{9861BCD0-DA10-A44D-9EE4-0D24408B5568}"/>
              </a:ext>
            </a:extLst>
          </p:cNvPr>
          <p:cNvSpPr/>
          <p:nvPr/>
        </p:nvSpPr>
        <p:spPr>
          <a:xfrm>
            <a:off x="3853826" y="3848100"/>
            <a:ext cx="684197" cy="431800"/>
          </a:xfrm>
          <a:prstGeom prst="rect">
            <a:avLst/>
          </a:prstGeom>
          <a:noFill/>
          <a:ln w="2540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Tree>
    <p:extLst>
      <p:ext uri="{BB962C8B-B14F-4D97-AF65-F5344CB8AC3E}">
        <p14:creationId xmlns:p14="http://schemas.microsoft.com/office/powerpoint/2010/main" val="248113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2" grpId="0" animBg="1"/>
      <p:bldP spid="43" grpId="0" animBg="1"/>
      <p:bldP spid="4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35762FB7-4134-C74B-A17D-757CB68E220C}"/>
              </a:ext>
            </a:extLst>
          </p:cNvPr>
          <p:cNvPicPr>
            <a:picLocks noChangeAspect="1"/>
          </p:cNvPicPr>
          <p:nvPr/>
        </p:nvPicPr>
        <p:blipFill>
          <a:blip r:embed="rId3"/>
          <a:stretch>
            <a:fillRect/>
          </a:stretch>
        </p:blipFill>
        <p:spPr>
          <a:xfrm>
            <a:off x="6654074" y="1226644"/>
            <a:ext cx="2378169" cy="1887781"/>
          </a:xfrm>
          <a:prstGeom prst="rect">
            <a:avLst/>
          </a:prstGeom>
        </p:spPr>
      </p:pic>
      <p:sp>
        <p:nvSpPr>
          <p:cNvPr id="2" name="Vertical Text Placeholder 1">
            <a:extLst>
              <a:ext uri="{FF2B5EF4-FFF2-40B4-BE49-F238E27FC236}">
                <a16:creationId xmlns:a16="http://schemas.microsoft.com/office/drawing/2014/main" id="{68337CFF-7D85-E04C-ACFE-8F80AC7AE7D4}"/>
              </a:ext>
            </a:extLst>
          </p:cNvPr>
          <p:cNvSpPr>
            <a:spLocks noGrp="1"/>
          </p:cNvSpPr>
          <p:nvPr>
            <p:ph type="body" orient="vert" idx="1"/>
          </p:nvPr>
        </p:nvSpPr>
        <p:spPr/>
        <p:txBody>
          <a:bodyPr>
            <a:normAutofit/>
          </a:bodyPr>
          <a:lstStyle/>
          <a:p>
            <a:r>
              <a:rPr lang="en-US" sz="2000" dirty="0"/>
              <a:t>Rendering Equation</a:t>
            </a:r>
          </a:p>
          <a:p>
            <a:endParaRPr lang="en-US" sz="2000" dirty="0"/>
          </a:p>
          <a:p>
            <a:endParaRPr lang="en-US" sz="2000" dirty="0"/>
          </a:p>
          <a:p>
            <a:r>
              <a:rPr lang="en-US" sz="2000" dirty="0"/>
              <a:t>Visibility Factorization</a:t>
            </a:r>
          </a:p>
          <a:p>
            <a:endParaRPr lang="en-US" sz="2000" dirty="0"/>
          </a:p>
          <a:p>
            <a:pPr marL="0" indent="0">
              <a:buNone/>
            </a:pPr>
            <a:endParaRPr lang="en-US" sz="2000" dirty="0"/>
          </a:p>
          <a:p>
            <a:pPr marL="0" indent="0">
              <a:buNone/>
            </a:pPr>
            <a:endParaRPr lang="en-US" sz="2000" dirty="0"/>
          </a:p>
        </p:txBody>
      </p:sp>
      <p:sp>
        <p:nvSpPr>
          <p:cNvPr id="3" name="Title 2">
            <a:extLst>
              <a:ext uri="{FF2B5EF4-FFF2-40B4-BE49-F238E27FC236}">
                <a16:creationId xmlns:a16="http://schemas.microsoft.com/office/drawing/2014/main" id="{8735A8E7-D60B-ED44-BEE9-AEF7FFE653BB}"/>
              </a:ext>
            </a:extLst>
          </p:cNvPr>
          <p:cNvSpPr>
            <a:spLocks noGrp="1"/>
          </p:cNvSpPr>
          <p:nvPr>
            <p:ph type="title"/>
          </p:nvPr>
        </p:nvSpPr>
        <p:spPr/>
        <p:txBody>
          <a:bodyPr>
            <a:normAutofit/>
          </a:bodyPr>
          <a:lstStyle/>
          <a:p>
            <a:r>
              <a:rPr lang="en-US" sz="2400" dirty="0">
                <a:solidFill>
                  <a:schemeClr val="bg1"/>
                </a:solidFill>
              </a:rPr>
              <a:t>SH in Rendering</a:t>
            </a:r>
          </a:p>
        </p:txBody>
      </p:sp>
      <p:sp>
        <p:nvSpPr>
          <p:cNvPr id="114" name="Line 31">
            <a:extLst>
              <a:ext uri="{FF2B5EF4-FFF2-40B4-BE49-F238E27FC236}">
                <a16:creationId xmlns:a16="http://schemas.microsoft.com/office/drawing/2014/main" id="{C61625D8-1717-D84F-B6D5-EA214F59131E}"/>
              </a:ext>
            </a:extLst>
          </p:cNvPr>
          <p:cNvSpPr>
            <a:spLocks noChangeShapeType="1"/>
          </p:cNvSpPr>
          <p:nvPr/>
        </p:nvSpPr>
        <p:spPr bwMode="auto">
          <a:xfrm>
            <a:off x="869027" y="5197436"/>
            <a:ext cx="5761195" cy="0"/>
          </a:xfrm>
          <a:prstGeom prst="line">
            <a:avLst/>
          </a:prstGeom>
          <a:noFill/>
          <a:ln w="381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endParaRPr lang="zh-CN" altLang="en-US"/>
          </a:p>
        </p:txBody>
      </p:sp>
      <mc:AlternateContent xmlns:mc="http://schemas.openxmlformats.org/markup-compatibility/2006" xmlns:a14="http://schemas.microsoft.com/office/drawing/2010/main">
        <mc:Choice Requires="a14">
          <p:sp>
            <p:nvSpPr>
              <p:cNvPr id="5" name="文本框 4">
                <a:extLst>
                  <a:ext uri="{FF2B5EF4-FFF2-40B4-BE49-F238E27FC236}">
                    <a16:creationId xmlns:a16="http://schemas.microsoft.com/office/drawing/2014/main" id="{6FF4309B-3322-9D40-A866-27D4F1AAE941}"/>
                  </a:ext>
                </a:extLst>
              </p:cNvPr>
              <p:cNvSpPr txBox="1"/>
              <p:nvPr/>
            </p:nvSpPr>
            <p:spPr>
              <a:xfrm>
                <a:off x="1145002" y="1736885"/>
                <a:ext cx="5509072" cy="111504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zh-CN" sz="2000" i="1" smtClean="0">
                              <a:latin typeface="Cambria Math" panose="02040503050406030204" pitchFamily="18" charset="0"/>
                            </a:rPr>
                          </m:ctrlPr>
                        </m:sSubPr>
                        <m:e>
                          <m:r>
                            <a:rPr kumimoji="1" lang="en-US" altLang="zh-CN" sz="2000" b="0" i="1" smtClean="0">
                              <a:latin typeface="Cambria Math" panose="02040503050406030204" pitchFamily="18" charset="0"/>
                            </a:rPr>
                            <m:t>𝐿</m:t>
                          </m:r>
                        </m:e>
                        <m:sub>
                          <m:r>
                            <a:rPr kumimoji="1" lang="en-US" altLang="zh-CN" sz="2000" b="0" i="1" smtClean="0">
                              <a:latin typeface="Cambria Math" panose="02040503050406030204" pitchFamily="18" charset="0"/>
                            </a:rPr>
                            <m:t>𝑜</m:t>
                          </m:r>
                        </m:sub>
                      </m:sSub>
                      <m:d>
                        <m:dPr>
                          <m:ctrlPr>
                            <a:rPr kumimoji="1" lang="en-US" altLang="zh-CN" sz="2000" b="0" i="1" smtClean="0">
                              <a:latin typeface="Cambria Math" panose="02040503050406030204" pitchFamily="18" charset="0"/>
                            </a:rPr>
                          </m:ctrlPr>
                        </m:dPr>
                        <m:e>
                          <m:r>
                            <a:rPr kumimoji="1" lang="en-US" altLang="zh-CN" sz="2000" b="0" i="1" smtClean="0">
                              <a:latin typeface="Cambria Math" panose="02040503050406030204" pitchFamily="18" charset="0"/>
                            </a:rPr>
                            <m:t>𝑥</m:t>
                          </m:r>
                          <m:r>
                            <a:rPr kumimoji="1" lang="en-US" altLang="zh-CN" sz="2000" b="0" i="1" smtClean="0">
                              <a:latin typeface="Cambria Math" panose="02040503050406030204" pitchFamily="18" charset="0"/>
                            </a:rPr>
                            <m:t>,</m:t>
                          </m:r>
                          <m:sSub>
                            <m:sSubPr>
                              <m:ctrlPr>
                                <a:rPr kumimoji="1" lang="en-US" altLang="zh-CN" sz="2000" b="0" i="1" smtClean="0">
                                  <a:latin typeface="Cambria Math" panose="02040503050406030204" pitchFamily="18" charset="0"/>
                                </a:rPr>
                              </m:ctrlPr>
                            </m:sSubPr>
                            <m:e>
                              <m:r>
                                <a:rPr kumimoji="1" lang="en-US" altLang="zh-CN" sz="2000" b="0" i="1" smtClean="0">
                                  <a:latin typeface="Cambria Math" panose="02040503050406030204" pitchFamily="18" charset="0"/>
                                  <a:ea typeface="Cambria Math" panose="02040503050406030204" pitchFamily="18" charset="0"/>
                                </a:rPr>
                                <m:t>𝜔</m:t>
                              </m:r>
                            </m:e>
                            <m:sub>
                              <m:r>
                                <a:rPr kumimoji="1" lang="en-US" altLang="zh-CN" sz="2000" b="0" i="1" smtClean="0">
                                  <a:latin typeface="Cambria Math" panose="02040503050406030204" pitchFamily="18" charset="0"/>
                                </a:rPr>
                                <m:t>𝑜</m:t>
                              </m:r>
                            </m:sub>
                          </m:sSub>
                        </m:e>
                      </m:d>
                      <m:r>
                        <a:rPr kumimoji="1" lang="en-US" altLang="zh-CN" sz="2000" b="0" i="1" smtClean="0">
                          <a:latin typeface="Cambria Math" panose="02040503050406030204" pitchFamily="18" charset="0"/>
                        </a:rPr>
                        <m:t> =  </m:t>
                      </m:r>
                      <m:nary>
                        <m:naryPr>
                          <m:limLoc m:val="undOvr"/>
                          <m:subHide m:val="on"/>
                          <m:supHide m:val="on"/>
                          <m:ctrlPr>
                            <a:rPr kumimoji="1" lang="en-US" altLang="zh-CN" sz="2000" b="0" i="1" smtClean="0">
                              <a:latin typeface="Cambria Math" panose="02040503050406030204" pitchFamily="18" charset="0"/>
                            </a:rPr>
                          </m:ctrlPr>
                        </m:naryPr>
                        <m:sub/>
                        <m:sup/>
                        <m:e>
                          <m:r>
                            <a:rPr kumimoji="1" lang="en-US" altLang="zh-CN" sz="2000" b="0" i="1" smtClean="0">
                              <a:latin typeface="Cambria Math" panose="02040503050406030204" pitchFamily="18" charset="0"/>
                            </a:rPr>
                            <m:t>𝐿</m:t>
                          </m:r>
                          <m:r>
                            <a:rPr kumimoji="1" lang="en-US" altLang="zh-CN" sz="2000" b="0" i="1" smtClean="0">
                              <a:latin typeface="Cambria Math" panose="02040503050406030204" pitchFamily="18" charset="0"/>
                            </a:rPr>
                            <m:t>(</m:t>
                          </m:r>
                          <m:r>
                            <a:rPr kumimoji="1" lang="en-US" altLang="zh-CN" sz="2000" b="0" i="1" smtClean="0">
                              <a:latin typeface="Cambria Math" panose="02040503050406030204" pitchFamily="18" charset="0"/>
                            </a:rPr>
                            <m:t>𝑥</m:t>
                          </m:r>
                          <m:r>
                            <a:rPr kumimoji="1" lang="en-US" altLang="zh-CN" sz="2000" b="0" i="1" smtClean="0">
                              <a:latin typeface="Cambria Math" panose="02040503050406030204" pitchFamily="18" charset="0"/>
                            </a:rPr>
                            <m:t>,</m:t>
                          </m:r>
                          <m:r>
                            <a:rPr kumimoji="1" lang="en-US" altLang="zh-CN" sz="2000" b="0" i="1" smtClean="0">
                              <a:latin typeface="Cambria Math" panose="02040503050406030204" pitchFamily="18" charset="0"/>
                              <a:ea typeface="Cambria Math" panose="02040503050406030204" pitchFamily="18" charset="0"/>
                            </a:rPr>
                            <m:t>𝜔</m:t>
                          </m:r>
                        </m:e>
                      </m:nary>
                      <m:r>
                        <a:rPr kumimoji="1" lang="en-US" altLang="zh-CN" sz="2000" b="0" i="1" smtClean="0">
                          <a:latin typeface="Cambria Math" panose="02040503050406030204" pitchFamily="18" charset="0"/>
                        </a:rPr>
                        <m:t>)  ∗ </m:t>
                      </m:r>
                      <m:r>
                        <a:rPr kumimoji="1" lang="en-US" altLang="zh-CN" sz="2000" b="0" i="1" smtClean="0">
                          <a:latin typeface="Cambria Math" panose="02040503050406030204" pitchFamily="18" charset="0"/>
                        </a:rPr>
                        <m:t>𝑉</m:t>
                      </m:r>
                      <m:d>
                        <m:dPr>
                          <m:ctrlPr>
                            <a:rPr kumimoji="1" lang="en-US" altLang="zh-CN" sz="2000" b="0" i="1" smtClean="0">
                              <a:latin typeface="Cambria Math" panose="02040503050406030204" pitchFamily="18" charset="0"/>
                            </a:rPr>
                          </m:ctrlPr>
                        </m:dPr>
                        <m:e>
                          <m:r>
                            <a:rPr kumimoji="1" lang="en-US" altLang="zh-CN" sz="2000" b="0" i="1" smtClean="0">
                              <a:latin typeface="Cambria Math" panose="02040503050406030204" pitchFamily="18" charset="0"/>
                            </a:rPr>
                            <m:t>𝑥</m:t>
                          </m:r>
                          <m:r>
                            <a:rPr kumimoji="1" lang="en-US" altLang="zh-CN" sz="2000" b="0" i="1" smtClean="0">
                              <a:latin typeface="Cambria Math" panose="02040503050406030204" pitchFamily="18" charset="0"/>
                            </a:rPr>
                            <m:t>,</m:t>
                          </m:r>
                          <m:r>
                            <a:rPr kumimoji="1" lang="en-US" altLang="zh-CN" sz="2000" b="0" i="1" smtClean="0">
                              <a:latin typeface="Cambria Math" panose="02040503050406030204" pitchFamily="18" charset="0"/>
                              <a:ea typeface="Cambria Math" panose="02040503050406030204" pitchFamily="18" charset="0"/>
                            </a:rPr>
                            <m:t>𝜔</m:t>
                          </m:r>
                        </m:e>
                      </m:d>
                      <m:r>
                        <a:rPr kumimoji="1" lang="en-US" altLang="zh-CN" sz="2000" b="0" i="1" smtClean="0">
                          <a:latin typeface="Cambria Math" panose="02040503050406030204" pitchFamily="18" charset="0"/>
                          <a:ea typeface="Cambria Math" panose="02040503050406030204" pitchFamily="18" charset="0"/>
                        </a:rPr>
                        <m:t> ∗ </m:t>
                      </m:r>
                      <m:sSub>
                        <m:sSubPr>
                          <m:ctrlPr>
                            <a:rPr kumimoji="1" lang="en-US" altLang="zh-CN" sz="2000" b="0" i="1" smtClean="0">
                              <a:latin typeface="Cambria Math" panose="02040503050406030204" pitchFamily="18" charset="0"/>
                              <a:ea typeface="Cambria Math" panose="02040503050406030204" pitchFamily="18" charset="0"/>
                            </a:rPr>
                          </m:ctrlPr>
                        </m:sSubPr>
                        <m:e>
                          <m:r>
                            <a:rPr kumimoji="1" lang="en-US" altLang="zh-CN" sz="2000" b="0" i="1" smtClean="0">
                              <a:latin typeface="Cambria Math" panose="02040503050406030204" pitchFamily="18" charset="0"/>
                              <a:ea typeface="Cambria Math" panose="02040503050406030204" pitchFamily="18" charset="0"/>
                            </a:rPr>
                            <m:t>𝜌</m:t>
                          </m:r>
                        </m:e>
                        <m:sub>
                          <m:sSub>
                            <m:sSubPr>
                              <m:ctrlPr>
                                <a:rPr kumimoji="1" lang="en-US" altLang="zh-CN" sz="2000" b="0" i="1" smtClean="0">
                                  <a:latin typeface="Cambria Math" panose="02040503050406030204" pitchFamily="18" charset="0"/>
                                  <a:ea typeface="Cambria Math" panose="02040503050406030204" pitchFamily="18" charset="0"/>
                                </a:rPr>
                              </m:ctrlPr>
                            </m:sSubPr>
                            <m:e>
                              <m:r>
                                <a:rPr kumimoji="1" lang="en-US" altLang="zh-CN" sz="2000" b="0" i="1" smtClean="0">
                                  <a:latin typeface="Cambria Math" panose="02040503050406030204" pitchFamily="18" charset="0"/>
                                  <a:ea typeface="Cambria Math" panose="02040503050406030204" pitchFamily="18" charset="0"/>
                                </a:rPr>
                                <m:t>𝜔</m:t>
                              </m:r>
                            </m:e>
                            <m:sub>
                              <m:r>
                                <a:rPr kumimoji="1" lang="en-US" altLang="zh-CN" sz="2000" b="0" i="1" smtClean="0">
                                  <a:latin typeface="Cambria Math" panose="02040503050406030204" pitchFamily="18" charset="0"/>
                                  <a:ea typeface="Cambria Math" panose="02040503050406030204" pitchFamily="18" charset="0"/>
                                </a:rPr>
                                <m:t>𝑜</m:t>
                              </m:r>
                            </m:sub>
                          </m:sSub>
                        </m:sub>
                      </m:sSub>
                      <m:d>
                        <m:dPr>
                          <m:ctrlPr>
                            <a:rPr kumimoji="1" lang="en-US" altLang="zh-CN" sz="2000" b="0" i="1" smtClean="0">
                              <a:latin typeface="Cambria Math" panose="02040503050406030204" pitchFamily="18" charset="0"/>
                              <a:ea typeface="Cambria Math" panose="02040503050406030204" pitchFamily="18" charset="0"/>
                            </a:rPr>
                          </m:ctrlPr>
                        </m:dPr>
                        <m:e>
                          <m:r>
                            <a:rPr kumimoji="1" lang="en-US" altLang="zh-CN" sz="2000" b="0" i="1" smtClean="0">
                              <a:latin typeface="Cambria Math" panose="02040503050406030204" pitchFamily="18" charset="0"/>
                              <a:ea typeface="Cambria Math" panose="02040503050406030204" pitchFamily="18" charset="0"/>
                            </a:rPr>
                            <m:t>𝜔</m:t>
                          </m:r>
                        </m:e>
                      </m:d>
                      <m:r>
                        <a:rPr kumimoji="1" lang="en-US" altLang="zh-CN" sz="2000" b="0" i="1" smtClean="0">
                          <a:latin typeface="Cambria Math" panose="02040503050406030204" pitchFamily="18" charset="0"/>
                          <a:ea typeface="Cambria Math" panose="02040503050406030204" pitchFamily="18" charset="0"/>
                        </a:rPr>
                        <m:t>ⅆ</m:t>
                      </m:r>
                      <m:r>
                        <a:rPr kumimoji="1" lang="en-US" altLang="zh-CN" sz="2000" b="0" i="1" smtClean="0">
                          <a:latin typeface="Cambria Math" panose="02040503050406030204" pitchFamily="18" charset="0"/>
                          <a:ea typeface="Cambria Math" panose="02040503050406030204" pitchFamily="18" charset="0"/>
                        </a:rPr>
                        <m:t>𝜔</m:t>
                      </m:r>
                    </m:oMath>
                  </m:oMathPara>
                </a14:m>
                <a:endParaRPr kumimoji="1" lang="en-US" altLang="zh-CN" sz="2000" b="0" i="1" dirty="0">
                  <a:latin typeface="Cambria Math" panose="02040503050406030204" pitchFamily="18" charset="0"/>
                  <a:ea typeface="Cambria Math" panose="02040503050406030204" pitchFamily="18" charset="0"/>
                </a:endParaRPr>
              </a:p>
              <a:p>
                <a:endParaRPr kumimoji="1" lang="zh-CN" altLang="en-US" sz="2000" dirty="0"/>
              </a:p>
            </p:txBody>
          </p:sp>
        </mc:Choice>
        <mc:Fallback xmlns="">
          <p:sp>
            <p:nvSpPr>
              <p:cNvPr id="5" name="文本框 4">
                <a:extLst>
                  <a:ext uri="{FF2B5EF4-FFF2-40B4-BE49-F238E27FC236}">
                    <a16:creationId xmlns:a16="http://schemas.microsoft.com/office/drawing/2014/main" id="{6FF4309B-3322-9D40-A866-27D4F1AAE941}"/>
                  </a:ext>
                </a:extLst>
              </p:cNvPr>
              <p:cNvSpPr txBox="1">
                <a:spLocks noRot="1" noChangeAspect="1" noMove="1" noResize="1" noEditPoints="1" noAdjustHandles="1" noChangeArrowheads="1" noChangeShapeType="1" noTextEdit="1"/>
              </p:cNvSpPr>
              <p:nvPr/>
            </p:nvSpPr>
            <p:spPr>
              <a:xfrm>
                <a:off x="1145002" y="1736885"/>
                <a:ext cx="5509072" cy="1115049"/>
              </a:xfrm>
              <a:prstGeom prst="rect">
                <a:avLst/>
              </a:prstGeom>
              <a:blipFill>
                <a:blip r:embed="rId4"/>
                <a:stretch>
                  <a:fillRect t="-111236" b="-126966"/>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8" name="文本框 7">
                <a:extLst>
                  <a:ext uri="{FF2B5EF4-FFF2-40B4-BE49-F238E27FC236}">
                    <a16:creationId xmlns:a16="http://schemas.microsoft.com/office/drawing/2014/main" id="{84EFC703-666A-6D42-BEA4-FE8654747F2C}"/>
                  </a:ext>
                </a:extLst>
              </p:cNvPr>
              <p:cNvSpPr txBox="1"/>
              <p:nvPr/>
            </p:nvSpPr>
            <p:spPr>
              <a:xfrm>
                <a:off x="1145002" y="3057102"/>
                <a:ext cx="4770152" cy="64017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zh-CN" sz="2000" i="1" smtClean="0">
                          <a:latin typeface="Cambria Math" panose="02040503050406030204" pitchFamily="18" charset="0"/>
                          <a:ea typeface="Cambria Math" panose="02040503050406030204" pitchFamily="18" charset="0"/>
                        </a:rPr>
                        <m:t>𝑉</m:t>
                      </m:r>
                      <m:d>
                        <m:dPr>
                          <m:ctrlPr>
                            <a:rPr kumimoji="1" lang="en-US" altLang="zh-CN" sz="2000" i="1">
                              <a:latin typeface="Cambria Math" panose="02040503050406030204" pitchFamily="18" charset="0"/>
                              <a:ea typeface="Cambria Math" panose="02040503050406030204" pitchFamily="18" charset="0"/>
                            </a:rPr>
                          </m:ctrlPr>
                        </m:dPr>
                        <m:e>
                          <m:r>
                            <a:rPr kumimoji="1" lang="en-US" altLang="zh-CN" sz="2000" i="1">
                              <a:latin typeface="Cambria Math" panose="02040503050406030204" pitchFamily="18" charset="0"/>
                              <a:ea typeface="Cambria Math" panose="02040503050406030204" pitchFamily="18" charset="0"/>
                            </a:rPr>
                            <m:t>𝑥</m:t>
                          </m:r>
                          <m:r>
                            <a:rPr kumimoji="1" lang="en-US" altLang="zh-CN" sz="2000" i="1">
                              <a:latin typeface="Cambria Math" panose="02040503050406030204" pitchFamily="18" charset="0"/>
                              <a:ea typeface="Cambria Math" panose="02040503050406030204" pitchFamily="18" charset="0"/>
                            </a:rPr>
                            <m:t>,</m:t>
                          </m:r>
                          <m:r>
                            <a:rPr kumimoji="1" lang="en-US" altLang="zh-CN" sz="2000" i="1">
                              <a:latin typeface="Cambria Math" panose="02040503050406030204" pitchFamily="18" charset="0"/>
                              <a:ea typeface="Cambria Math" panose="02040503050406030204" pitchFamily="18" charset="0"/>
                            </a:rPr>
                            <m:t>𝜔</m:t>
                          </m:r>
                        </m:e>
                      </m:d>
                      <m:r>
                        <a:rPr kumimoji="1" lang="en-US" altLang="zh-CN" sz="2000" i="1">
                          <a:latin typeface="Cambria Math" panose="02040503050406030204" pitchFamily="18" charset="0"/>
                          <a:ea typeface="Cambria Math" panose="02040503050406030204" pitchFamily="18" charset="0"/>
                        </a:rPr>
                        <m:t>=</m:t>
                      </m:r>
                      <m:sSub>
                        <m:sSubPr>
                          <m:ctrlPr>
                            <a:rPr kumimoji="1" lang="en-US" altLang="zh-CN" sz="2000" i="1">
                              <a:latin typeface="Cambria Math" panose="02040503050406030204" pitchFamily="18" charset="0"/>
                              <a:ea typeface="Cambria Math" panose="02040503050406030204" pitchFamily="18" charset="0"/>
                            </a:rPr>
                          </m:ctrlPr>
                        </m:sSubPr>
                        <m:e>
                          <m:r>
                            <a:rPr kumimoji="1" lang="en-US" altLang="zh-CN" sz="2000" i="1">
                              <a:latin typeface="Cambria Math" panose="02040503050406030204" pitchFamily="18" charset="0"/>
                              <a:ea typeface="Cambria Math" panose="02040503050406030204" pitchFamily="18" charset="0"/>
                            </a:rPr>
                            <m:t>𝑉</m:t>
                          </m:r>
                        </m:e>
                        <m:sub>
                          <m:r>
                            <a:rPr kumimoji="1" lang="en-US" altLang="zh-CN" sz="2000" i="1">
                              <a:latin typeface="Cambria Math" panose="02040503050406030204" pitchFamily="18" charset="0"/>
                              <a:ea typeface="Cambria Math" panose="02040503050406030204" pitchFamily="18" charset="0"/>
                            </a:rPr>
                            <m:t>𝑠𝑒𝑙𝑓</m:t>
                          </m:r>
                        </m:sub>
                      </m:sSub>
                      <m:d>
                        <m:dPr>
                          <m:ctrlPr>
                            <a:rPr kumimoji="1" lang="en-US" altLang="zh-CN" sz="2000" i="1">
                              <a:latin typeface="Cambria Math" panose="02040503050406030204" pitchFamily="18" charset="0"/>
                              <a:ea typeface="Cambria Math" panose="02040503050406030204" pitchFamily="18" charset="0"/>
                            </a:rPr>
                          </m:ctrlPr>
                        </m:dPr>
                        <m:e>
                          <m:r>
                            <a:rPr kumimoji="1" lang="en-US" altLang="zh-CN" sz="2000" i="1">
                              <a:latin typeface="Cambria Math" panose="02040503050406030204" pitchFamily="18" charset="0"/>
                              <a:ea typeface="Cambria Math" panose="02040503050406030204" pitchFamily="18" charset="0"/>
                            </a:rPr>
                            <m:t>𝑥</m:t>
                          </m:r>
                          <m:r>
                            <a:rPr kumimoji="1" lang="en-US" altLang="zh-CN" sz="2000" i="1">
                              <a:latin typeface="Cambria Math" panose="02040503050406030204" pitchFamily="18" charset="0"/>
                              <a:ea typeface="Cambria Math" panose="02040503050406030204" pitchFamily="18" charset="0"/>
                            </a:rPr>
                            <m:t>,</m:t>
                          </m:r>
                          <m:r>
                            <a:rPr kumimoji="1" lang="en-US" altLang="zh-CN" sz="2000" i="1">
                              <a:latin typeface="Cambria Math" panose="02040503050406030204" pitchFamily="18" charset="0"/>
                              <a:ea typeface="Cambria Math" panose="02040503050406030204" pitchFamily="18" charset="0"/>
                            </a:rPr>
                            <m:t>𝜔</m:t>
                          </m:r>
                        </m:e>
                      </m:d>
                      <m:r>
                        <a:rPr kumimoji="1" lang="en-US" altLang="zh-CN" sz="2000" i="1">
                          <a:latin typeface="Cambria Math" panose="02040503050406030204" pitchFamily="18" charset="0"/>
                          <a:ea typeface="Cambria Math" panose="02040503050406030204" pitchFamily="18" charset="0"/>
                        </a:rPr>
                        <m:t>∗</m:t>
                      </m:r>
                      <m:sSub>
                        <m:sSubPr>
                          <m:ctrlPr>
                            <a:rPr kumimoji="1" lang="en-US" altLang="zh-CN" sz="2000" i="1">
                              <a:latin typeface="Cambria Math" panose="02040503050406030204" pitchFamily="18" charset="0"/>
                              <a:ea typeface="Cambria Math" panose="02040503050406030204" pitchFamily="18" charset="0"/>
                            </a:rPr>
                          </m:ctrlPr>
                        </m:sSubPr>
                        <m:e>
                          <m:r>
                            <a:rPr kumimoji="1" lang="en-US" altLang="zh-CN" sz="2000" i="1">
                              <a:latin typeface="Cambria Math" panose="02040503050406030204" pitchFamily="18" charset="0"/>
                              <a:ea typeface="Cambria Math" panose="02040503050406030204" pitchFamily="18" charset="0"/>
                            </a:rPr>
                            <m:t>𝑉</m:t>
                          </m:r>
                        </m:e>
                        <m:sub>
                          <m:r>
                            <a:rPr kumimoji="1" lang="en-US" altLang="zh-CN" sz="2000" i="1">
                              <a:latin typeface="Cambria Math" panose="02040503050406030204" pitchFamily="18" charset="0"/>
                              <a:ea typeface="Cambria Math" panose="02040503050406030204" pitchFamily="18" charset="0"/>
                            </a:rPr>
                            <m:t>1</m:t>
                          </m:r>
                        </m:sub>
                      </m:sSub>
                      <m:r>
                        <a:rPr kumimoji="1" lang="en-US" altLang="zh-CN" sz="2000" i="1">
                          <a:latin typeface="Cambria Math" panose="02040503050406030204" pitchFamily="18" charset="0"/>
                          <a:ea typeface="Cambria Math" panose="02040503050406030204" pitchFamily="18" charset="0"/>
                        </a:rPr>
                        <m:t>(</m:t>
                      </m:r>
                      <m:r>
                        <a:rPr kumimoji="1" lang="en-US" altLang="zh-CN" sz="2000" i="1">
                          <a:latin typeface="Cambria Math" panose="02040503050406030204" pitchFamily="18" charset="0"/>
                          <a:ea typeface="Cambria Math" panose="02040503050406030204" pitchFamily="18" charset="0"/>
                        </a:rPr>
                        <m:t>𝑥</m:t>
                      </m:r>
                      <m:r>
                        <a:rPr kumimoji="1" lang="en-US" altLang="zh-CN" sz="2000" i="1">
                          <a:latin typeface="Cambria Math" panose="02040503050406030204" pitchFamily="18" charset="0"/>
                          <a:ea typeface="Cambria Math" panose="02040503050406030204" pitchFamily="18" charset="0"/>
                        </a:rPr>
                        <m:t>,</m:t>
                      </m:r>
                      <m:r>
                        <a:rPr kumimoji="1" lang="en-US" altLang="zh-CN" sz="2000" i="1">
                          <a:latin typeface="Cambria Math" panose="02040503050406030204" pitchFamily="18" charset="0"/>
                          <a:ea typeface="Cambria Math" panose="02040503050406030204" pitchFamily="18" charset="0"/>
                        </a:rPr>
                        <m:t>𝜔</m:t>
                      </m:r>
                      <m:r>
                        <a:rPr kumimoji="1" lang="en-US" altLang="zh-CN" sz="2000">
                          <a:latin typeface="Cambria Math" panose="02040503050406030204" pitchFamily="18" charset="0"/>
                          <a:ea typeface="Cambria Math" panose="02040503050406030204" pitchFamily="18" charset="0"/>
                        </a:rPr>
                        <m:t>)</m:t>
                      </m:r>
                      <m:r>
                        <a:rPr kumimoji="1" lang="en-US" altLang="zh-CN" sz="2000" i="1">
                          <a:latin typeface="Cambria Math" panose="02040503050406030204" pitchFamily="18" charset="0"/>
                          <a:ea typeface="Cambria Math" panose="02040503050406030204" pitchFamily="18" charset="0"/>
                        </a:rPr>
                        <m:t>⋯</m:t>
                      </m:r>
                      <m:sSub>
                        <m:sSubPr>
                          <m:ctrlPr>
                            <a:rPr kumimoji="1" lang="en-US" altLang="zh-CN" sz="2000" i="1">
                              <a:latin typeface="Cambria Math" panose="02040503050406030204" pitchFamily="18" charset="0"/>
                              <a:ea typeface="Cambria Math" panose="02040503050406030204" pitchFamily="18" charset="0"/>
                            </a:rPr>
                          </m:ctrlPr>
                        </m:sSubPr>
                        <m:e>
                          <m:r>
                            <a:rPr kumimoji="1" lang="en-US" altLang="zh-CN" sz="2000" i="1">
                              <a:latin typeface="Cambria Math" panose="02040503050406030204" pitchFamily="18" charset="0"/>
                              <a:ea typeface="Cambria Math" panose="02040503050406030204" pitchFamily="18" charset="0"/>
                            </a:rPr>
                            <m:t>𝑉</m:t>
                          </m:r>
                        </m:e>
                        <m:sub>
                          <m:r>
                            <a:rPr kumimoji="1" lang="en-US" altLang="zh-CN" sz="2000" b="0" i="1" smtClean="0">
                              <a:latin typeface="Cambria Math" panose="02040503050406030204" pitchFamily="18" charset="0"/>
                              <a:ea typeface="Cambria Math" panose="02040503050406030204" pitchFamily="18" charset="0"/>
                            </a:rPr>
                            <m:t>𝑘</m:t>
                          </m:r>
                        </m:sub>
                      </m:sSub>
                      <m:r>
                        <a:rPr kumimoji="1" lang="en-US" altLang="zh-CN" sz="2000" i="1">
                          <a:latin typeface="Cambria Math" panose="02040503050406030204" pitchFamily="18" charset="0"/>
                          <a:ea typeface="Cambria Math" panose="02040503050406030204" pitchFamily="18" charset="0"/>
                        </a:rPr>
                        <m:t>(</m:t>
                      </m:r>
                      <m:r>
                        <a:rPr kumimoji="1" lang="en-US" altLang="zh-CN" sz="2000" i="1">
                          <a:latin typeface="Cambria Math" panose="02040503050406030204" pitchFamily="18" charset="0"/>
                          <a:ea typeface="Cambria Math" panose="02040503050406030204" pitchFamily="18" charset="0"/>
                        </a:rPr>
                        <m:t>𝑥</m:t>
                      </m:r>
                      <m:r>
                        <a:rPr kumimoji="1" lang="en-US" altLang="zh-CN" sz="2000" i="1">
                          <a:latin typeface="Cambria Math" panose="02040503050406030204" pitchFamily="18" charset="0"/>
                          <a:ea typeface="Cambria Math" panose="02040503050406030204" pitchFamily="18" charset="0"/>
                        </a:rPr>
                        <m:t>,</m:t>
                      </m:r>
                      <m:r>
                        <a:rPr kumimoji="1" lang="en-US" altLang="zh-CN" sz="2000" i="1">
                          <a:latin typeface="Cambria Math" panose="02040503050406030204" pitchFamily="18" charset="0"/>
                          <a:ea typeface="Cambria Math" panose="02040503050406030204" pitchFamily="18" charset="0"/>
                        </a:rPr>
                        <m:t>𝜔</m:t>
                      </m:r>
                      <m:r>
                        <a:rPr kumimoji="1" lang="en-US" altLang="zh-CN" sz="2000">
                          <a:latin typeface="Cambria Math" panose="02040503050406030204" pitchFamily="18" charset="0"/>
                          <a:ea typeface="Cambria Math" panose="02040503050406030204" pitchFamily="18" charset="0"/>
                        </a:rPr>
                        <m:t>)</m:t>
                      </m:r>
                    </m:oMath>
                  </m:oMathPara>
                </a14:m>
                <a:endParaRPr kumimoji="1" lang="en-US" altLang="zh-CN" sz="2000" dirty="0">
                  <a:ea typeface="Cambria Math" panose="02040503050406030204" pitchFamily="18" charset="0"/>
                </a:endParaRPr>
              </a:p>
              <a:p>
                <a:endParaRPr kumimoji="1" lang="zh-CN" altLang="en-US" sz="2000" dirty="0"/>
              </a:p>
            </p:txBody>
          </p:sp>
        </mc:Choice>
        <mc:Fallback xmlns="">
          <p:sp>
            <p:nvSpPr>
              <p:cNvPr id="8" name="文本框 7">
                <a:extLst>
                  <a:ext uri="{FF2B5EF4-FFF2-40B4-BE49-F238E27FC236}">
                    <a16:creationId xmlns:a16="http://schemas.microsoft.com/office/drawing/2014/main" id="{84EFC703-666A-6D42-BEA4-FE8654747F2C}"/>
                  </a:ext>
                </a:extLst>
              </p:cNvPr>
              <p:cNvSpPr txBox="1">
                <a:spLocks noRot="1" noChangeAspect="1" noMove="1" noResize="1" noEditPoints="1" noAdjustHandles="1" noChangeArrowheads="1" noChangeShapeType="1" noTextEdit="1"/>
              </p:cNvSpPr>
              <p:nvPr/>
            </p:nvSpPr>
            <p:spPr>
              <a:xfrm>
                <a:off x="1145002" y="3057102"/>
                <a:ext cx="4770152" cy="640175"/>
              </a:xfrm>
              <a:prstGeom prst="rect">
                <a:avLst/>
              </a:prstGeom>
              <a:blipFill>
                <a:blip r:embed="rId5"/>
                <a:stretch>
                  <a:fillRect r="-265"/>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6" name="文本框 15">
                <a:extLst>
                  <a:ext uri="{FF2B5EF4-FFF2-40B4-BE49-F238E27FC236}">
                    <a16:creationId xmlns:a16="http://schemas.microsoft.com/office/drawing/2014/main" id="{6BF627EB-1CC3-EA46-A250-6D35C2A04565}"/>
                  </a:ext>
                </a:extLst>
              </p:cNvPr>
              <p:cNvSpPr txBox="1"/>
              <p:nvPr/>
            </p:nvSpPr>
            <p:spPr>
              <a:xfrm>
                <a:off x="-679620" y="3557131"/>
                <a:ext cx="11499324" cy="111504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zh-CN" sz="2000" i="1" smtClean="0">
                              <a:latin typeface="Cambria Math" panose="02040503050406030204" pitchFamily="18" charset="0"/>
                            </a:rPr>
                          </m:ctrlPr>
                        </m:sSubPr>
                        <m:e>
                          <m:r>
                            <a:rPr kumimoji="1" lang="en-US" altLang="zh-CN" sz="2000" b="0" i="1" smtClean="0">
                              <a:latin typeface="Cambria Math" panose="02040503050406030204" pitchFamily="18" charset="0"/>
                            </a:rPr>
                            <m:t>𝐿</m:t>
                          </m:r>
                        </m:e>
                        <m:sub>
                          <m:r>
                            <a:rPr kumimoji="1" lang="en-US" altLang="zh-CN" sz="2000" b="0" i="1" smtClean="0">
                              <a:latin typeface="Cambria Math" panose="02040503050406030204" pitchFamily="18" charset="0"/>
                            </a:rPr>
                            <m:t>𝑜</m:t>
                          </m:r>
                        </m:sub>
                      </m:sSub>
                      <m:d>
                        <m:dPr>
                          <m:ctrlPr>
                            <a:rPr kumimoji="1" lang="en-US" altLang="zh-CN" sz="2000" b="0" i="1" smtClean="0">
                              <a:latin typeface="Cambria Math" panose="02040503050406030204" pitchFamily="18" charset="0"/>
                            </a:rPr>
                          </m:ctrlPr>
                        </m:dPr>
                        <m:e>
                          <m:r>
                            <a:rPr kumimoji="1" lang="en-US" altLang="zh-CN" sz="2000" b="0" i="1" smtClean="0">
                              <a:latin typeface="Cambria Math" panose="02040503050406030204" pitchFamily="18" charset="0"/>
                            </a:rPr>
                            <m:t>𝑥</m:t>
                          </m:r>
                          <m:r>
                            <a:rPr kumimoji="1" lang="en-US" altLang="zh-CN" sz="2000" b="0" i="1" smtClean="0">
                              <a:latin typeface="Cambria Math" panose="02040503050406030204" pitchFamily="18" charset="0"/>
                            </a:rPr>
                            <m:t>,</m:t>
                          </m:r>
                          <m:sSub>
                            <m:sSubPr>
                              <m:ctrlPr>
                                <a:rPr kumimoji="1" lang="en-US" altLang="zh-CN" sz="2000" b="0" i="1" smtClean="0">
                                  <a:latin typeface="Cambria Math" panose="02040503050406030204" pitchFamily="18" charset="0"/>
                                </a:rPr>
                              </m:ctrlPr>
                            </m:sSubPr>
                            <m:e>
                              <m:r>
                                <a:rPr kumimoji="1" lang="en-US" altLang="zh-CN" sz="2000" b="0" i="1" smtClean="0">
                                  <a:latin typeface="Cambria Math" panose="02040503050406030204" pitchFamily="18" charset="0"/>
                                  <a:ea typeface="Cambria Math" panose="02040503050406030204" pitchFamily="18" charset="0"/>
                                </a:rPr>
                                <m:t>𝜔</m:t>
                              </m:r>
                            </m:e>
                            <m:sub>
                              <m:r>
                                <a:rPr kumimoji="1" lang="en-US" altLang="zh-CN" sz="2000" b="0" i="1" smtClean="0">
                                  <a:latin typeface="Cambria Math" panose="02040503050406030204" pitchFamily="18" charset="0"/>
                                </a:rPr>
                                <m:t>𝑜</m:t>
                              </m:r>
                            </m:sub>
                          </m:sSub>
                        </m:e>
                      </m:d>
                      <m:r>
                        <a:rPr kumimoji="1" lang="en-US" altLang="zh-CN" sz="2000" b="0" i="1" smtClean="0">
                          <a:latin typeface="Cambria Math" panose="02040503050406030204" pitchFamily="18" charset="0"/>
                        </a:rPr>
                        <m:t> =  </m:t>
                      </m:r>
                      <m:nary>
                        <m:naryPr>
                          <m:limLoc m:val="undOvr"/>
                          <m:subHide m:val="on"/>
                          <m:supHide m:val="on"/>
                          <m:ctrlPr>
                            <a:rPr kumimoji="1" lang="en-US" altLang="zh-CN" sz="2000" b="0" i="1" smtClean="0">
                              <a:latin typeface="Cambria Math" panose="02040503050406030204" pitchFamily="18" charset="0"/>
                            </a:rPr>
                          </m:ctrlPr>
                        </m:naryPr>
                        <m:sub/>
                        <m:sup/>
                        <m:e>
                          <m:r>
                            <a:rPr kumimoji="1" lang="en-US" altLang="zh-CN" sz="2000" b="0" i="1" smtClean="0">
                              <a:latin typeface="Cambria Math" panose="02040503050406030204" pitchFamily="18" charset="0"/>
                            </a:rPr>
                            <m:t>𝐿</m:t>
                          </m:r>
                          <m:r>
                            <a:rPr kumimoji="1" lang="en-US" altLang="zh-CN" sz="2000" b="0" i="1" smtClean="0">
                              <a:latin typeface="Cambria Math" panose="02040503050406030204" pitchFamily="18" charset="0"/>
                            </a:rPr>
                            <m:t>(</m:t>
                          </m:r>
                          <m:r>
                            <a:rPr kumimoji="1" lang="en-US" altLang="zh-CN" sz="2000" b="0" i="1" smtClean="0">
                              <a:latin typeface="Cambria Math" panose="02040503050406030204" pitchFamily="18" charset="0"/>
                            </a:rPr>
                            <m:t>𝑥</m:t>
                          </m:r>
                          <m:r>
                            <a:rPr kumimoji="1" lang="en-US" altLang="zh-CN" sz="2000" b="0" i="1" smtClean="0">
                              <a:latin typeface="Cambria Math" panose="02040503050406030204" pitchFamily="18" charset="0"/>
                            </a:rPr>
                            <m:t>,</m:t>
                          </m:r>
                          <m:r>
                            <a:rPr kumimoji="1" lang="en-US" altLang="zh-CN" sz="2000" b="0" i="1" smtClean="0">
                              <a:latin typeface="Cambria Math" panose="02040503050406030204" pitchFamily="18" charset="0"/>
                              <a:ea typeface="Cambria Math" panose="02040503050406030204" pitchFamily="18" charset="0"/>
                            </a:rPr>
                            <m:t>𝜔</m:t>
                          </m:r>
                        </m:e>
                      </m:nary>
                      <m:r>
                        <a:rPr kumimoji="1" lang="en-US" altLang="zh-CN" sz="2000" b="0" i="1" smtClean="0">
                          <a:latin typeface="Cambria Math" panose="02040503050406030204" pitchFamily="18" charset="0"/>
                        </a:rPr>
                        <m:t>)  ∗</m:t>
                      </m:r>
                      <m:sSub>
                        <m:sSubPr>
                          <m:ctrlPr>
                            <a:rPr kumimoji="1" lang="en-US" altLang="zh-CN" sz="2000" i="1">
                              <a:latin typeface="Cambria Math" panose="02040503050406030204" pitchFamily="18" charset="0"/>
                              <a:ea typeface="Cambria Math" panose="02040503050406030204" pitchFamily="18" charset="0"/>
                            </a:rPr>
                          </m:ctrlPr>
                        </m:sSubPr>
                        <m:e>
                          <m:r>
                            <a:rPr kumimoji="1" lang="en-US" altLang="zh-CN" sz="2000" i="1">
                              <a:latin typeface="Cambria Math" panose="02040503050406030204" pitchFamily="18" charset="0"/>
                              <a:ea typeface="Cambria Math" panose="02040503050406030204" pitchFamily="18" charset="0"/>
                            </a:rPr>
                            <m:t>𝑉</m:t>
                          </m:r>
                        </m:e>
                        <m:sub>
                          <m:r>
                            <a:rPr kumimoji="1" lang="en-US" altLang="zh-CN" sz="2000" i="1">
                              <a:latin typeface="Cambria Math" panose="02040503050406030204" pitchFamily="18" charset="0"/>
                              <a:ea typeface="Cambria Math" panose="02040503050406030204" pitchFamily="18" charset="0"/>
                            </a:rPr>
                            <m:t>𝑠𝑒𝑙𝑓</m:t>
                          </m:r>
                        </m:sub>
                      </m:sSub>
                      <m:d>
                        <m:dPr>
                          <m:ctrlPr>
                            <a:rPr kumimoji="1" lang="en-US" altLang="zh-CN" sz="2000" i="1">
                              <a:latin typeface="Cambria Math" panose="02040503050406030204" pitchFamily="18" charset="0"/>
                              <a:ea typeface="Cambria Math" panose="02040503050406030204" pitchFamily="18" charset="0"/>
                            </a:rPr>
                          </m:ctrlPr>
                        </m:dPr>
                        <m:e>
                          <m:r>
                            <a:rPr kumimoji="1" lang="en-US" altLang="zh-CN" sz="2000" i="1">
                              <a:latin typeface="Cambria Math" panose="02040503050406030204" pitchFamily="18" charset="0"/>
                              <a:ea typeface="Cambria Math" panose="02040503050406030204" pitchFamily="18" charset="0"/>
                            </a:rPr>
                            <m:t>𝑥</m:t>
                          </m:r>
                          <m:r>
                            <a:rPr kumimoji="1" lang="en-US" altLang="zh-CN" sz="2000" i="1">
                              <a:latin typeface="Cambria Math" panose="02040503050406030204" pitchFamily="18" charset="0"/>
                              <a:ea typeface="Cambria Math" panose="02040503050406030204" pitchFamily="18" charset="0"/>
                            </a:rPr>
                            <m:t>,</m:t>
                          </m:r>
                          <m:r>
                            <a:rPr kumimoji="1" lang="en-US" altLang="zh-CN" sz="2000" i="1">
                              <a:latin typeface="Cambria Math" panose="02040503050406030204" pitchFamily="18" charset="0"/>
                              <a:ea typeface="Cambria Math" panose="02040503050406030204" pitchFamily="18" charset="0"/>
                            </a:rPr>
                            <m:t>𝜔</m:t>
                          </m:r>
                        </m:e>
                      </m:d>
                      <m:r>
                        <a:rPr kumimoji="1" lang="en-US" altLang="zh-CN" sz="2000" i="1">
                          <a:latin typeface="Cambria Math" panose="02040503050406030204" pitchFamily="18" charset="0"/>
                          <a:ea typeface="Cambria Math" panose="02040503050406030204" pitchFamily="18" charset="0"/>
                        </a:rPr>
                        <m:t>∗</m:t>
                      </m:r>
                      <m:sSub>
                        <m:sSubPr>
                          <m:ctrlPr>
                            <a:rPr kumimoji="1" lang="en-US" altLang="zh-CN" sz="2000" i="1">
                              <a:latin typeface="Cambria Math" panose="02040503050406030204" pitchFamily="18" charset="0"/>
                              <a:ea typeface="Cambria Math" panose="02040503050406030204" pitchFamily="18" charset="0"/>
                            </a:rPr>
                          </m:ctrlPr>
                        </m:sSubPr>
                        <m:e>
                          <m:r>
                            <a:rPr kumimoji="1" lang="en-US" altLang="zh-CN" sz="2000" i="1">
                              <a:latin typeface="Cambria Math" panose="02040503050406030204" pitchFamily="18" charset="0"/>
                              <a:ea typeface="Cambria Math" panose="02040503050406030204" pitchFamily="18" charset="0"/>
                            </a:rPr>
                            <m:t>𝑉</m:t>
                          </m:r>
                        </m:e>
                        <m:sub>
                          <m:r>
                            <a:rPr kumimoji="1" lang="en-US" altLang="zh-CN" sz="2000" i="1">
                              <a:latin typeface="Cambria Math" panose="02040503050406030204" pitchFamily="18" charset="0"/>
                              <a:ea typeface="Cambria Math" panose="02040503050406030204" pitchFamily="18" charset="0"/>
                            </a:rPr>
                            <m:t>1</m:t>
                          </m:r>
                        </m:sub>
                      </m:sSub>
                      <m:r>
                        <a:rPr kumimoji="1" lang="en-US" altLang="zh-CN" sz="2000" i="1">
                          <a:latin typeface="Cambria Math" panose="02040503050406030204" pitchFamily="18" charset="0"/>
                          <a:ea typeface="Cambria Math" panose="02040503050406030204" pitchFamily="18" charset="0"/>
                        </a:rPr>
                        <m:t>(</m:t>
                      </m:r>
                      <m:r>
                        <a:rPr kumimoji="1" lang="en-US" altLang="zh-CN" sz="2000" i="1">
                          <a:latin typeface="Cambria Math" panose="02040503050406030204" pitchFamily="18" charset="0"/>
                          <a:ea typeface="Cambria Math" panose="02040503050406030204" pitchFamily="18" charset="0"/>
                        </a:rPr>
                        <m:t>𝑥</m:t>
                      </m:r>
                      <m:r>
                        <a:rPr kumimoji="1" lang="en-US" altLang="zh-CN" sz="2000" i="1">
                          <a:latin typeface="Cambria Math" panose="02040503050406030204" pitchFamily="18" charset="0"/>
                          <a:ea typeface="Cambria Math" panose="02040503050406030204" pitchFamily="18" charset="0"/>
                        </a:rPr>
                        <m:t>,</m:t>
                      </m:r>
                      <m:r>
                        <a:rPr kumimoji="1" lang="en-US" altLang="zh-CN" sz="2000" i="1">
                          <a:latin typeface="Cambria Math" panose="02040503050406030204" pitchFamily="18" charset="0"/>
                          <a:ea typeface="Cambria Math" panose="02040503050406030204" pitchFamily="18" charset="0"/>
                        </a:rPr>
                        <m:t>𝜔</m:t>
                      </m:r>
                      <m:r>
                        <a:rPr kumimoji="1" lang="en-US" altLang="zh-CN" sz="2000">
                          <a:latin typeface="Cambria Math" panose="02040503050406030204" pitchFamily="18" charset="0"/>
                          <a:ea typeface="Cambria Math" panose="02040503050406030204" pitchFamily="18" charset="0"/>
                        </a:rPr>
                        <m:t>)</m:t>
                      </m:r>
                      <m:r>
                        <a:rPr kumimoji="1" lang="en-US" altLang="zh-CN" sz="2000" i="1">
                          <a:latin typeface="Cambria Math" panose="02040503050406030204" pitchFamily="18" charset="0"/>
                          <a:ea typeface="Cambria Math" panose="02040503050406030204" pitchFamily="18" charset="0"/>
                        </a:rPr>
                        <m:t>⋯</m:t>
                      </m:r>
                      <m:sSub>
                        <m:sSubPr>
                          <m:ctrlPr>
                            <a:rPr kumimoji="1" lang="en-US" altLang="zh-CN" sz="2000" i="1">
                              <a:latin typeface="Cambria Math" panose="02040503050406030204" pitchFamily="18" charset="0"/>
                              <a:ea typeface="Cambria Math" panose="02040503050406030204" pitchFamily="18" charset="0"/>
                            </a:rPr>
                          </m:ctrlPr>
                        </m:sSubPr>
                        <m:e>
                          <m:r>
                            <a:rPr kumimoji="1" lang="en-US" altLang="zh-CN" sz="2000" i="1">
                              <a:latin typeface="Cambria Math" panose="02040503050406030204" pitchFamily="18" charset="0"/>
                              <a:ea typeface="Cambria Math" panose="02040503050406030204" pitchFamily="18" charset="0"/>
                            </a:rPr>
                            <m:t>𝑉</m:t>
                          </m:r>
                        </m:e>
                        <m:sub>
                          <m:r>
                            <a:rPr kumimoji="1" lang="en-US" altLang="zh-CN" sz="2000" b="0" i="1" smtClean="0">
                              <a:latin typeface="Cambria Math" panose="02040503050406030204" pitchFamily="18" charset="0"/>
                              <a:ea typeface="Cambria Math" panose="02040503050406030204" pitchFamily="18" charset="0"/>
                            </a:rPr>
                            <m:t>𝑘</m:t>
                          </m:r>
                        </m:sub>
                      </m:sSub>
                      <m:d>
                        <m:dPr>
                          <m:ctrlPr>
                            <a:rPr kumimoji="1" lang="en-US" altLang="zh-CN" sz="2000" i="1">
                              <a:latin typeface="Cambria Math" panose="02040503050406030204" pitchFamily="18" charset="0"/>
                              <a:ea typeface="Cambria Math" panose="02040503050406030204" pitchFamily="18" charset="0"/>
                            </a:rPr>
                          </m:ctrlPr>
                        </m:dPr>
                        <m:e>
                          <m:r>
                            <a:rPr kumimoji="1" lang="en-US" altLang="zh-CN" sz="2000" i="1">
                              <a:latin typeface="Cambria Math" panose="02040503050406030204" pitchFamily="18" charset="0"/>
                              <a:ea typeface="Cambria Math" panose="02040503050406030204" pitchFamily="18" charset="0"/>
                            </a:rPr>
                            <m:t>𝑥</m:t>
                          </m:r>
                          <m:r>
                            <a:rPr kumimoji="1" lang="en-US" altLang="zh-CN" sz="2000" i="1">
                              <a:latin typeface="Cambria Math" panose="02040503050406030204" pitchFamily="18" charset="0"/>
                              <a:ea typeface="Cambria Math" panose="02040503050406030204" pitchFamily="18" charset="0"/>
                            </a:rPr>
                            <m:t>,</m:t>
                          </m:r>
                          <m:r>
                            <a:rPr kumimoji="1" lang="en-US" altLang="zh-CN" sz="2000" i="1">
                              <a:latin typeface="Cambria Math" panose="02040503050406030204" pitchFamily="18" charset="0"/>
                              <a:ea typeface="Cambria Math" panose="02040503050406030204" pitchFamily="18" charset="0"/>
                            </a:rPr>
                            <m:t>𝜔</m:t>
                          </m:r>
                        </m:e>
                      </m:d>
                      <m:r>
                        <a:rPr kumimoji="1" lang="en-US" altLang="zh-CN" sz="2000" b="0" i="1" smtClean="0">
                          <a:latin typeface="Cambria Math" panose="02040503050406030204" pitchFamily="18" charset="0"/>
                          <a:ea typeface="Cambria Math" panose="02040503050406030204" pitchFamily="18" charset="0"/>
                        </a:rPr>
                        <m:t>∗ </m:t>
                      </m:r>
                      <m:sSub>
                        <m:sSubPr>
                          <m:ctrlPr>
                            <a:rPr kumimoji="1" lang="en-US" altLang="zh-CN" sz="2000" b="0" i="1" smtClean="0">
                              <a:latin typeface="Cambria Math" panose="02040503050406030204" pitchFamily="18" charset="0"/>
                              <a:ea typeface="Cambria Math" panose="02040503050406030204" pitchFamily="18" charset="0"/>
                            </a:rPr>
                          </m:ctrlPr>
                        </m:sSubPr>
                        <m:e>
                          <m:r>
                            <a:rPr kumimoji="1" lang="en-US" altLang="zh-CN" sz="2000" b="0" i="1" smtClean="0">
                              <a:latin typeface="Cambria Math" panose="02040503050406030204" pitchFamily="18" charset="0"/>
                              <a:ea typeface="Cambria Math" panose="02040503050406030204" pitchFamily="18" charset="0"/>
                            </a:rPr>
                            <m:t>𝜌</m:t>
                          </m:r>
                        </m:e>
                        <m:sub>
                          <m:sSub>
                            <m:sSubPr>
                              <m:ctrlPr>
                                <a:rPr kumimoji="1" lang="en-US" altLang="zh-CN" sz="2000" b="0" i="1" smtClean="0">
                                  <a:latin typeface="Cambria Math" panose="02040503050406030204" pitchFamily="18" charset="0"/>
                                  <a:ea typeface="Cambria Math" panose="02040503050406030204" pitchFamily="18" charset="0"/>
                                </a:rPr>
                              </m:ctrlPr>
                            </m:sSubPr>
                            <m:e>
                              <m:r>
                                <a:rPr kumimoji="1" lang="en-US" altLang="zh-CN" sz="2000" b="0" i="1" smtClean="0">
                                  <a:latin typeface="Cambria Math" panose="02040503050406030204" pitchFamily="18" charset="0"/>
                                  <a:ea typeface="Cambria Math" panose="02040503050406030204" pitchFamily="18" charset="0"/>
                                </a:rPr>
                                <m:t>𝜔</m:t>
                              </m:r>
                            </m:e>
                            <m:sub>
                              <m:r>
                                <a:rPr kumimoji="1" lang="en-US" altLang="zh-CN" sz="2000" b="0" i="1" smtClean="0">
                                  <a:latin typeface="Cambria Math" panose="02040503050406030204" pitchFamily="18" charset="0"/>
                                  <a:ea typeface="Cambria Math" panose="02040503050406030204" pitchFamily="18" charset="0"/>
                                </a:rPr>
                                <m:t>𝑜</m:t>
                              </m:r>
                            </m:sub>
                          </m:sSub>
                        </m:sub>
                      </m:sSub>
                      <m:d>
                        <m:dPr>
                          <m:ctrlPr>
                            <a:rPr kumimoji="1" lang="en-US" altLang="zh-CN" sz="2000" b="0" i="1" smtClean="0">
                              <a:latin typeface="Cambria Math" panose="02040503050406030204" pitchFamily="18" charset="0"/>
                              <a:ea typeface="Cambria Math" panose="02040503050406030204" pitchFamily="18" charset="0"/>
                            </a:rPr>
                          </m:ctrlPr>
                        </m:dPr>
                        <m:e>
                          <m:r>
                            <a:rPr kumimoji="1" lang="en-US" altLang="zh-CN" sz="2000" b="0" i="1" smtClean="0">
                              <a:latin typeface="Cambria Math" panose="02040503050406030204" pitchFamily="18" charset="0"/>
                              <a:ea typeface="Cambria Math" panose="02040503050406030204" pitchFamily="18" charset="0"/>
                            </a:rPr>
                            <m:t>𝜔</m:t>
                          </m:r>
                        </m:e>
                      </m:d>
                      <m:r>
                        <a:rPr kumimoji="1" lang="en-US" altLang="zh-CN" sz="2000" b="0" i="1" smtClean="0">
                          <a:latin typeface="Cambria Math" panose="02040503050406030204" pitchFamily="18" charset="0"/>
                          <a:ea typeface="Cambria Math" panose="02040503050406030204" pitchFamily="18" charset="0"/>
                        </a:rPr>
                        <m:t>ⅆ</m:t>
                      </m:r>
                      <m:r>
                        <a:rPr kumimoji="1" lang="en-US" altLang="zh-CN" sz="2000" b="0" i="1" smtClean="0">
                          <a:latin typeface="Cambria Math" panose="02040503050406030204" pitchFamily="18" charset="0"/>
                          <a:ea typeface="Cambria Math" panose="02040503050406030204" pitchFamily="18" charset="0"/>
                        </a:rPr>
                        <m:t>𝜔</m:t>
                      </m:r>
                    </m:oMath>
                  </m:oMathPara>
                </a14:m>
                <a:endParaRPr kumimoji="1" lang="en-US" altLang="zh-CN" sz="2000" b="0" i="1" dirty="0">
                  <a:latin typeface="Cambria Math" panose="02040503050406030204" pitchFamily="18" charset="0"/>
                  <a:ea typeface="Cambria Math" panose="02040503050406030204" pitchFamily="18" charset="0"/>
                </a:endParaRPr>
              </a:p>
              <a:p>
                <a:endParaRPr kumimoji="1" lang="zh-CN" altLang="en-US" sz="2000" dirty="0"/>
              </a:p>
            </p:txBody>
          </p:sp>
        </mc:Choice>
        <mc:Fallback xmlns="">
          <p:sp>
            <p:nvSpPr>
              <p:cNvPr id="16" name="文本框 15">
                <a:extLst>
                  <a:ext uri="{FF2B5EF4-FFF2-40B4-BE49-F238E27FC236}">
                    <a16:creationId xmlns:a16="http://schemas.microsoft.com/office/drawing/2014/main" id="{6BF627EB-1CC3-EA46-A250-6D35C2A04565}"/>
                  </a:ext>
                </a:extLst>
              </p:cNvPr>
              <p:cNvSpPr txBox="1">
                <a:spLocks noRot="1" noChangeAspect="1" noMove="1" noResize="1" noEditPoints="1" noAdjustHandles="1" noChangeArrowheads="1" noChangeShapeType="1" noTextEdit="1"/>
              </p:cNvSpPr>
              <p:nvPr/>
            </p:nvSpPr>
            <p:spPr>
              <a:xfrm>
                <a:off x="-679620" y="3557131"/>
                <a:ext cx="11499324" cy="1115049"/>
              </a:xfrm>
              <a:prstGeom prst="rect">
                <a:avLst/>
              </a:prstGeom>
              <a:blipFill>
                <a:blip r:embed="rId6"/>
                <a:stretch>
                  <a:fillRect t="-111236" b="-128090"/>
                </a:stretch>
              </a:blipFill>
            </p:spPr>
            <p:txBody>
              <a:bodyPr/>
              <a:lstStyle/>
              <a:p>
                <a:r>
                  <a:rPr lang="zh-CN" altLang="en-US">
                    <a:noFill/>
                  </a:rPr>
                  <a:t> </a:t>
                </a:r>
              </a:p>
            </p:txBody>
          </p:sp>
        </mc:Fallback>
      </mc:AlternateContent>
      <p:sp>
        <p:nvSpPr>
          <p:cNvPr id="17" name="文本框 16">
            <a:extLst>
              <a:ext uri="{FF2B5EF4-FFF2-40B4-BE49-F238E27FC236}">
                <a16:creationId xmlns:a16="http://schemas.microsoft.com/office/drawing/2014/main" id="{1F404453-9692-D844-8AD3-D7E8D256E826}"/>
              </a:ext>
            </a:extLst>
          </p:cNvPr>
          <p:cNvSpPr txBox="1"/>
          <p:nvPr/>
        </p:nvSpPr>
        <p:spPr>
          <a:xfrm>
            <a:off x="6899786" y="3122451"/>
            <a:ext cx="2131916" cy="400110"/>
          </a:xfrm>
          <a:prstGeom prst="rect">
            <a:avLst/>
          </a:prstGeom>
          <a:noFill/>
        </p:spPr>
        <p:txBody>
          <a:bodyPr wrap="square" rtlCol="0">
            <a:spAutoFit/>
          </a:bodyPr>
          <a:lstStyle/>
          <a:p>
            <a:r>
              <a:rPr lang="en-US" altLang="zh-CN" sz="2000" dirty="0">
                <a:latin typeface="Gotham Book" panose="02000604040000020004" pitchFamily="2" charset="0"/>
              </a:rPr>
              <a:t>[Zhou et. al 2006]  </a:t>
            </a:r>
            <a:endParaRPr lang="zh-CN" altLang="en-US" sz="2000" dirty="0">
              <a:latin typeface="Gotham Book" panose="02000604040000020004" pitchFamily="2" charset="0"/>
            </a:endParaRPr>
          </a:p>
        </p:txBody>
      </p:sp>
      <p:sp>
        <p:nvSpPr>
          <p:cNvPr id="18" name="矩形 17">
            <a:extLst>
              <a:ext uri="{FF2B5EF4-FFF2-40B4-BE49-F238E27FC236}">
                <a16:creationId xmlns:a16="http://schemas.microsoft.com/office/drawing/2014/main" id="{2B2742AF-5295-E648-91D7-78F68070C955}"/>
              </a:ext>
            </a:extLst>
          </p:cNvPr>
          <p:cNvSpPr/>
          <p:nvPr/>
        </p:nvSpPr>
        <p:spPr>
          <a:xfrm>
            <a:off x="1145002" y="2916728"/>
            <a:ext cx="4770152" cy="640404"/>
          </a:xfrm>
          <a:prstGeom prst="rect">
            <a:avLst/>
          </a:prstGeom>
          <a:noFill/>
          <a:ln w="254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Tree>
    <p:extLst>
      <p:ext uri="{BB962C8B-B14F-4D97-AF65-F5344CB8AC3E}">
        <p14:creationId xmlns:p14="http://schemas.microsoft.com/office/powerpoint/2010/main" val="11355678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74E2BFEA-FD32-A740-8BDD-BA950634B119}"/>
              </a:ext>
            </a:extLst>
          </p:cNvPr>
          <p:cNvPicPr>
            <a:picLocks noChangeAspect="1"/>
          </p:cNvPicPr>
          <p:nvPr/>
        </p:nvPicPr>
        <p:blipFill>
          <a:blip r:embed="rId3"/>
          <a:stretch>
            <a:fillRect/>
          </a:stretch>
        </p:blipFill>
        <p:spPr>
          <a:xfrm>
            <a:off x="1972036" y="1768320"/>
            <a:ext cx="965200" cy="2679700"/>
          </a:xfrm>
          <a:prstGeom prst="rect">
            <a:avLst/>
          </a:prstGeom>
        </p:spPr>
      </p:pic>
      <p:sp>
        <p:nvSpPr>
          <p:cNvPr id="3" name="Title 2">
            <a:extLst>
              <a:ext uri="{FF2B5EF4-FFF2-40B4-BE49-F238E27FC236}">
                <a16:creationId xmlns:a16="http://schemas.microsoft.com/office/drawing/2014/main" id="{8735A8E7-D60B-ED44-BEE9-AEF7FFE653BB}"/>
              </a:ext>
            </a:extLst>
          </p:cNvPr>
          <p:cNvSpPr>
            <a:spLocks noGrp="1"/>
          </p:cNvSpPr>
          <p:nvPr>
            <p:ph type="title"/>
          </p:nvPr>
        </p:nvSpPr>
        <p:spPr/>
        <p:txBody>
          <a:bodyPr>
            <a:normAutofit/>
          </a:bodyPr>
          <a:lstStyle/>
          <a:p>
            <a:r>
              <a:rPr lang="en-US" sz="2400" dirty="0">
                <a:solidFill>
                  <a:schemeClr val="bg1"/>
                </a:solidFill>
              </a:rPr>
              <a:t>SH in Rendering </a:t>
            </a:r>
          </a:p>
        </p:txBody>
      </p:sp>
      <p:sp>
        <p:nvSpPr>
          <p:cNvPr id="114" name="Line 31">
            <a:extLst>
              <a:ext uri="{FF2B5EF4-FFF2-40B4-BE49-F238E27FC236}">
                <a16:creationId xmlns:a16="http://schemas.microsoft.com/office/drawing/2014/main" id="{C61625D8-1717-D84F-B6D5-EA214F59131E}"/>
              </a:ext>
            </a:extLst>
          </p:cNvPr>
          <p:cNvSpPr>
            <a:spLocks noChangeShapeType="1"/>
          </p:cNvSpPr>
          <p:nvPr/>
        </p:nvSpPr>
        <p:spPr bwMode="auto">
          <a:xfrm>
            <a:off x="869027" y="5197436"/>
            <a:ext cx="5761195" cy="0"/>
          </a:xfrm>
          <a:prstGeom prst="line">
            <a:avLst/>
          </a:prstGeom>
          <a:noFill/>
          <a:ln w="381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endParaRPr lang="zh-CN" altLang="en-US"/>
          </a:p>
        </p:txBody>
      </p:sp>
      <mc:AlternateContent xmlns:mc="http://schemas.openxmlformats.org/markup-compatibility/2006" xmlns:a14="http://schemas.microsoft.com/office/drawing/2010/main">
        <mc:Choice Requires="a14">
          <p:sp>
            <p:nvSpPr>
              <p:cNvPr id="5" name="文本框 4">
                <a:extLst>
                  <a:ext uri="{FF2B5EF4-FFF2-40B4-BE49-F238E27FC236}">
                    <a16:creationId xmlns:a16="http://schemas.microsoft.com/office/drawing/2014/main" id="{6FF4309B-3322-9D40-A866-27D4F1AAE941}"/>
                  </a:ext>
                </a:extLst>
              </p:cNvPr>
              <p:cNvSpPr txBox="1"/>
              <p:nvPr/>
            </p:nvSpPr>
            <p:spPr>
              <a:xfrm>
                <a:off x="772220" y="2620036"/>
                <a:ext cx="1164550" cy="492443"/>
              </a:xfrm>
              <a:prstGeom prst="rect">
                <a:avLst/>
              </a:prstGeom>
              <a:noFill/>
            </p:spPr>
            <p:txBody>
              <a:bodyPr wrap="none" lIns="0" tIns="0" rIns="0" bIns="0" rtlCol="0">
                <a:spAutoFit/>
              </a:bodyPr>
              <a:lstStyle/>
              <a:p>
                <a14:m>
                  <m:oMath xmlns:m="http://schemas.openxmlformats.org/officeDocument/2006/math">
                    <m:sSub>
                      <m:sSubPr>
                        <m:ctrlPr>
                          <a:rPr kumimoji="1" lang="en-US" altLang="zh-CN" sz="2000" i="1" smtClean="0">
                            <a:latin typeface="Cambria Math" panose="02040503050406030204" pitchFamily="18" charset="0"/>
                          </a:rPr>
                        </m:ctrlPr>
                      </m:sSubPr>
                      <m:e>
                        <m:r>
                          <a:rPr kumimoji="1" lang="en-US" altLang="zh-CN" sz="2000" b="0" i="1" smtClean="0">
                            <a:latin typeface="Cambria Math" panose="02040503050406030204" pitchFamily="18" charset="0"/>
                          </a:rPr>
                          <m:t>𝐿</m:t>
                        </m:r>
                      </m:e>
                      <m:sub>
                        <m:r>
                          <a:rPr kumimoji="1" lang="en-US" altLang="zh-CN" sz="2000" b="0" i="1" smtClean="0">
                            <a:latin typeface="Cambria Math" panose="02040503050406030204" pitchFamily="18" charset="0"/>
                          </a:rPr>
                          <m:t>𝑜</m:t>
                        </m:r>
                      </m:sub>
                    </m:sSub>
                    <m:d>
                      <m:dPr>
                        <m:ctrlPr>
                          <a:rPr kumimoji="1" lang="en-US" altLang="zh-CN" sz="2000" b="0" i="1" smtClean="0">
                            <a:latin typeface="Cambria Math" panose="02040503050406030204" pitchFamily="18" charset="0"/>
                          </a:rPr>
                        </m:ctrlPr>
                      </m:dPr>
                      <m:e>
                        <m:r>
                          <a:rPr kumimoji="1" lang="en-US" altLang="zh-CN" sz="2000" b="0" i="1" smtClean="0">
                            <a:latin typeface="Cambria Math" panose="02040503050406030204" pitchFamily="18" charset="0"/>
                          </a:rPr>
                          <m:t>𝑥</m:t>
                        </m:r>
                        <m:r>
                          <a:rPr kumimoji="1" lang="en-US" altLang="zh-CN" sz="2000" b="0" i="1" smtClean="0">
                            <a:latin typeface="Cambria Math" panose="02040503050406030204" pitchFamily="18" charset="0"/>
                          </a:rPr>
                          <m:t>,</m:t>
                        </m:r>
                        <m:sSub>
                          <m:sSubPr>
                            <m:ctrlPr>
                              <a:rPr kumimoji="1" lang="en-US" altLang="zh-CN" sz="2000" b="0" i="1" smtClean="0">
                                <a:latin typeface="Cambria Math" panose="02040503050406030204" pitchFamily="18" charset="0"/>
                              </a:rPr>
                            </m:ctrlPr>
                          </m:sSubPr>
                          <m:e>
                            <m:r>
                              <a:rPr kumimoji="1" lang="en-US" altLang="zh-CN" sz="2000" b="0" i="1" smtClean="0">
                                <a:latin typeface="Cambria Math" panose="02040503050406030204" pitchFamily="18" charset="0"/>
                                <a:ea typeface="Cambria Math" panose="02040503050406030204" pitchFamily="18" charset="0"/>
                              </a:rPr>
                              <m:t>𝜔</m:t>
                            </m:r>
                          </m:e>
                          <m:sub>
                            <m:r>
                              <a:rPr kumimoji="1" lang="en-US" altLang="zh-CN" sz="2000" b="0" i="1" smtClean="0">
                                <a:latin typeface="Cambria Math" panose="02040503050406030204" pitchFamily="18" charset="0"/>
                              </a:rPr>
                              <m:t>𝑜</m:t>
                            </m:r>
                          </m:sub>
                        </m:sSub>
                      </m:e>
                    </m:d>
                    <m:r>
                      <a:rPr kumimoji="1" lang="en-US" altLang="zh-CN" sz="2000" b="0" i="1" smtClean="0">
                        <a:latin typeface="Cambria Math" panose="02040503050406030204" pitchFamily="18" charset="0"/>
                      </a:rPr>
                      <m:t> </m:t>
                    </m:r>
                  </m:oMath>
                </a14:m>
                <a:r>
                  <a:rPr kumimoji="1" lang="en-US" altLang="zh-CN" sz="3200" dirty="0"/>
                  <a:t> </a:t>
                </a:r>
                <a:endParaRPr kumimoji="1" lang="zh-CN" altLang="en-US" sz="3200" dirty="0"/>
              </a:p>
            </p:txBody>
          </p:sp>
        </mc:Choice>
        <mc:Fallback xmlns="">
          <p:sp>
            <p:nvSpPr>
              <p:cNvPr id="5" name="文本框 4">
                <a:extLst>
                  <a:ext uri="{FF2B5EF4-FFF2-40B4-BE49-F238E27FC236}">
                    <a16:creationId xmlns:a16="http://schemas.microsoft.com/office/drawing/2014/main" id="{6FF4309B-3322-9D40-A866-27D4F1AAE941}"/>
                  </a:ext>
                </a:extLst>
              </p:cNvPr>
              <p:cNvSpPr txBox="1">
                <a:spLocks noRot="1" noChangeAspect="1" noMove="1" noResize="1" noEditPoints="1" noAdjustHandles="1" noChangeArrowheads="1" noChangeShapeType="1" noTextEdit="1"/>
              </p:cNvSpPr>
              <p:nvPr/>
            </p:nvSpPr>
            <p:spPr>
              <a:xfrm>
                <a:off x="772220" y="2620036"/>
                <a:ext cx="1164550" cy="492443"/>
              </a:xfrm>
              <a:prstGeom prst="rect">
                <a:avLst/>
              </a:prstGeom>
              <a:blipFill>
                <a:blip r:embed="rId4"/>
                <a:stretch>
                  <a:fillRect l="-6452" r="-1075" b="-15000"/>
                </a:stretch>
              </a:blipFill>
            </p:spPr>
            <p:txBody>
              <a:bodyPr/>
              <a:lstStyle/>
              <a:p>
                <a:r>
                  <a:rPr lang="zh-CN" altLang="en-US">
                    <a:noFill/>
                  </a:rPr>
                  <a:t> </a:t>
                </a:r>
              </a:p>
            </p:txBody>
          </p:sp>
        </mc:Fallback>
      </mc:AlternateContent>
      <p:pic>
        <p:nvPicPr>
          <p:cNvPr id="36" name="Picture 36">
            <a:extLst>
              <a:ext uri="{FF2B5EF4-FFF2-40B4-BE49-F238E27FC236}">
                <a16:creationId xmlns:a16="http://schemas.microsoft.com/office/drawing/2014/main" id="{EE5E9C66-390B-274B-BE45-9FB6C88DCBD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44105" y="3758857"/>
            <a:ext cx="1091434" cy="818759"/>
          </a:xfrm>
          <a:prstGeom prst="rect">
            <a:avLst/>
          </a:prstGeom>
          <a:noFill/>
          <a:extLst>
            <a:ext uri="{909E8E84-426E-40DD-AFC4-6F175D3DCCD1}">
              <a14:hiddenFill xmlns:a14="http://schemas.microsoft.com/office/drawing/2010/main">
                <a:solidFill>
                  <a:srgbClr val="FFFFFF"/>
                </a:solidFill>
              </a14:hiddenFill>
            </a:ext>
          </a:extLst>
        </p:spPr>
      </p:pic>
      <p:pic>
        <p:nvPicPr>
          <p:cNvPr id="7" name="图片 6">
            <a:extLst>
              <a:ext uri="{FF2B5EF4-FFF2-40B4-BE49-F238E27FC236}">
                <a16:creationId xmlns:a16="http://schemas.microsoft.com/office/drawing/2014/main" id="{23399D7E-2A46-EC44-AFE0-E606FFA972DA}"/>
              </a:ext>
            </a:extLst>
          </p:cNvPr>
          <p:cNvPicPr>
            <a:picLocks noChangeAspect="1"/>
          </p:cNvPicPr>
          <p:nvPr/>
        </p:nvPicPr>
        <p:blipFill>
          <a:blip r:embed="rId6"/>
          <a:stretch>
            <a:fillRect/>
          </a:stretch>
        </p:blipFill>
        <p:spPr>
          <a:xfrm>
            <a:off x="2844106" y="2703191"/>
            <a:ext cx="1091433" cy="818575"/>
          </a:xfrm>
          <a:prstGeom prst="rect">
            <a:avLst/>
          </a:prstGeom>
        </p:spPr>
      </p:pic>
      <p:pic>
        <p:nvPicPr>
          <p:cNvPr id="16" name="Picture 36">
            <a:extLst>
              <a:ext uri="{FF2B5EF4-FFF2-40B4-BE49-F238E27FC236}">
                <a16:creationId xmlns:a16="http://schemas.microsoft.com/office/drawing/2014/main" id="{A4C4B4AF-D7F5-8949-BF34-535CA58874C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31207" y="1653401"/>
            <a:ext cx="1079296" cy="809280"/>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8" name="文本框 7">
                <a:extLst>
                  <a:ext uri="{FF2B5EF4-FFF2-40B4-BE49-F238E27FC236}">
                    <a16:creationId xmlns:a16="http://schemas.microsoft.com/office/drawing/2014/main" id="{D721B1B4-B0E1-3249-AFBA-A34E8254FEB4}"/>
                  </a:ext>
                </a:extLst>
              </p:cNvPr>
              <p:cNvSpPr txBox="1"/>
              <p:nvPr/>
            </p:nvSpPr>
            <p:spPr>
              <a:xfrm>
                <a:off x="3166948" y="2454210"/>
                <a:ext cx="165109"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zh-CN" b="0" i="1" smtClean="0">
                          <a:latin typeface="Cambria Math" panose="02040503050406030204" pitchFamily="18" charset="0"/>
                        </a:rPr>
                        <m:t>∗</m:t>
                      </m:r>
                    </m:oMath>
                  </m:oMathPara>
                </a14:m>
                <a:endParaRPr kumimoji="1" lang="zh-CN" altLang="en-US" dirty="0"/>
              </a:p>
            </p:txBody>
          </p:sp>
        </mc:Choice>
        <mc:Fallback xmlns="">
          <p:sp>
            <p:nvSpPr>
              <p:cNvPr id="8" name="文本框 7">
                <a:extLst>
                  <a:ext uri="{FF2B5EF4-FFF2-40B4-BE49-F238E27FC236}">
                    <a16:creationId xmlns:a16="http://schemas.microsoft.com/office/drawing/2014/main" id="{D721B1B4-B0E1-3249-AFBA-A34E8254FEB4}"/>
                  </a:ext>
                </a:extLst>
              </p:cNvPr>
              <p:cNvSpPr txBox="1">
                <a:spLocks noRot="1" noChangeAspect="1" noMove="1" noResize="1" noEditPoints="1" noAdjustHandles="1" noChangeArrowheads="1" noChangeShapeType="1" noTextEdit="1"/>
              </p:cNvSpPr>
              <p:nvPr/>
            </p:nvSpPr>
            <p:spPr>
              <a:xfrm>
                <a:off x="3166948" y="2454210"/>
                <a:ext cx="165109" cy="276999"/>
              </a:xfrm>
              <a:prstGeom prst="rect">
                <a:avLst/>
              </a:prstGeom>
              <a:blipFill>
                <a:blip r:embed="rId8"/>
                <a:stretch>
                  <a:fillRect l="-7143" r="-14286"/>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3" name="文本框 22">
                <a:extLst>
                  <a:ext uri="{FF2B5EF4-FFF2-40B4-BE49-F238E27FC236}">
                    <a16:creationId xmlns:a16="http://schemas.microsoft.com/office/drawing/2014/main" id="{F8EBEE79-D24F-C547-A7F9-DA2AE1A86805}"/>
                  </a:ext>
                </a:extLst>
              </p:cNvPr>
              <p:cNvSpPr txBox="1"/>
              <p:nvPr/>
            </p:nvSpPr>
            <p:spPr>
              <a:xfrm>
                <a:off x="3171066" y="3521010"/>
                <a:ext cx="165109"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zh-CN" b="0" i="1" smtClean="0">
                          <a:latin typeface="Cambria Math" panose="02040503050406030204" pitchFamily="18" charset="0"/>
                        </a:rPr>
                        <m:t>∗</m:t>
                      </m:r>
                    </m:oMath>
                  </m:oMathPara>
                </a14:m>
                <a:endParaRPr kumimoji="1" lang="zh-CN" altLang="en-US" dirty="0"/>
              </a:p>
            </p:txBody>
          </p:sp>
        </mc:Choice>
        <mc:Fallback xmlns="">
          <p:sp>
            <p:nvSpPr>
              <p:cNvPr id="23" name="文本框 22">
                <a:extLst>
                  <a:ext uri="{FF2B5EF4-FFF2-40B4-BE49-F238E27FC236}">
                    <a16:creationId xmlns:a16="http://schemas.microsoft.com/office/drawing/2014/main" id="{F8EBEE79-D24F-C547-A7F9-DA2AE1A86805}"/>
                  </a:ext>
                </a:extLst>
              </p:cNvPr>
              <p:cNvSpPr txBox="1">
                <a:spLocks noRot="1" noChangeAspect="1" noMove="1" noResize="1" noEditPoints="1" noAdjustHandles="1" noChangeArrowheads="1" noChangeShapeType="1" noTextEdit="1"/>
              </p:cNvSpPr>
              <p:nvPr/>
            </p:nvSpPr>
            <p:spPr>
              <a:xfrm>
                <a:off x="3171066" y="3521010"/>
                <a:ext cx="165109" cy="276999"/>
              </a:xfrm>
              <a:prstGeom prst="rect">
                <a:avLst/>
              </a:prstGeom>
              <a:blipFill>
                <a:blip r:embed="rId9"/>
                <a:stretch>
                  <a:fillRect l="-14286" r="-7143"/>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0" name="文本框 9">
                <a:extLst>
                  <a:ext uri="{FF2B5EF4-FFF2-40B4-BE49-F238E27FC236}">
                    <a16:creationId xmlns:a16="http://schemas.microsoft.com/office/drawing/2014/main" id="{D5ED71BD-0482-154B-BE4F-76F85DF68098}"/>
                  </a:ext>
                </a:extLst>
              </p:cNvPr>
              <p:cNvSpPr txBox="1"/>
              <p:nvPr/>
            </p:nvSpPr>
            <p:spPr>
              <a:xfrm>
                <a:off x="1916317" y="2765920"/>
                <a:ext cx="250068"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zh-CN" sz="2000" b="0" i="1" smtClean="0">
                          <a:latin typeface="Cambria Math" panose="02040503050406030204" pitchFamily="18" charset="0"/>
                        </a:rPr>
                        <m:t>=</m:t>
                      </m:r>
                    </m:oMath>
                  </m:oMathPara>
                </a14:m>
                <a:endParaRPr kumimoji="1" lang="zh-CN" altLang="en-US" sz="2000" dirty="0"/>
              </a:p>
            </p:txBody>
          </p:sp>
        </mc:Choice>
        <mc:Fallback xmlns="">
          <p:sp>
            <p:nvSpPr>
              <p:cNvPr id="10" name="文本框 9">
                <a:extLst>
                  <a:ext uri="{FF2B5EF4-FFF2-40B4-BE49-F238E27FC236}">
                    <a16:creationId xmlns:a16="http://schemas.microsoft.com/office/drawing/2014/main" id="{D5ED71BD-0482-154B-BE4F-76F85DF68098}"/>
                  </a:ext>
                </a:extLst>
              </p:cNvPr>
              <p:cNvSpPr txBox="1">
                <a:spLocks noRot="1" noChangeAspect="1" noMove="1" noResize="1" noEditPoints="1" noAdjustHandles="1" noChangeArrowheads="1" noChangeShapeType="1" noTextEdit="1"/>
              </p:cNvSpPr>
              <p:nvPr/>
            </p:nvSpPr>
            <p:spPr>
              <a:xfrm>
                <a:off x="1916317" y="2765920"/>
                <a:ext cx="250068" cy="307777"/>
              </a:xfrm>
              <a:prstGeom prst="rect">
                <a:avLst/>
              </a:prstGeom>
              <a:blipFill>
                <a:blip r:embed="rId10"/>
                <a:stretch>
                  <a:fillRect l="-9524" r="-4762"/>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60" name="文本框 59">
                <a:extLst>
                  <a:ext uri="{FF2B5EF4-FFF2-40B4-BE49-F238E27FC236}">
                    <a16:creationId xmlns:a16="http://schemas.microsoft.com/office/drawing/2014/main" id="{0A8FDDA2-CC7F-A04D-A012-4984113E5FCB}"/>
                  </a:ext>
                </a:extLst>
              </p:cNvPr>
              <p:cNvSpPr txBox="1"/>
              <p:nvPr/>
            </p:nvSpPr>
            <p:spPr>
              <a:xfrm>
                <a:off x="3997877" y="2652278"/>
                <a:ext cx="811441" cy="61555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zh-CN" sz="4000" i="1" smtClean="0">
                          <a:latin typeface="Cambria Math" panose="02040503050406030204" pitchFamily="18" charset="0"/>
                        </a:rPr>
                        <m:t>ⅆ</m:t>
                      </m:r>
                      <m:r>
                        <a:rPr kumimoji="1" lang="en-US" altLang="zh-CN" sz="4000" i="1" smtClean="0">
                          <a:latin typeface="Cambria Math" panose="02040503050406030204" pitchFamily="18" charset="0"/>
                          <a:ea typeface="Cambria Math" panose="02040503050406030204" pitchFamily="18" charset="0"/>
                        </a:rPr>
                        <m:t>𝜔</m:t>
                      </m:r>
                    </m:oMath>
                  </m:oMathPara>
                </a14:m>
                <a:endParaRPr kumimoji="1" lang="zh-CN" altLang="en-US" sz="5400" dirty="0"/>
              </a:p>
            </p:txBody>
          </p:sp>
        </mc:Choice>
        <mc:Fallback xmlns="">
          <p:sp>
            <p:nvSpPr>
              <p:cNvPr id="60" name="文本框 59">
                <a:extLst>
                  <a:ext uri="{FF2B5EF4-FFF2-40B4-BE49-F238E27FC236}">
                    <a16:creationId xmlns:a16="http://schemas.microsoft.com/office/drawing/2014/main" id="{0A8FDDA2-CC7F-A04D-A012-4984113E5FCB}"/>
                  </a:ext>
                </a:extLst>
              </p:cNvPr>
              <p:cNvSpPr txBox="1">
                <a:spLocks noRot="1" noChangeAspect="1" noMove="1" noResize="1" noEditPoints="1" noAdjustHandles="1" noChangeArrowheads="1" noChangeShapeType="1" noTextEdit="1"/>
              </p:cNvSpPr>
              <p:nvPr/>
            </p:nvSpPr>
            <p:spPr>
              <a:xfrm>
                <a:off x="3997877" y="2652278"/>
                <a:ext cx="811441" cy="615553"/>
              </a:xfrm>
              <a:prstGeom prst="rect">
                <a:avLst/>
              </a:prstGeom>
              <a:blipFill>
                <a:blip r:embed="rId11"/>
                <a:stretch>
                  <a:fillRect l="-13846" r="-4615" b="-8163"/>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40" name="文本框 39">
                <a:extLst>
                  <a:ext uri="{FF2B5EF4-FFF2-40B4-BE49-F238E27FC236}">
                    <a16:creationId xmlns:a16="http://schemas.microsoft.com/office/drawing/2014/main" id="{33BE98BB-7C58-1D40-A544-C1A61E14187D}"/>
                  </a:ext>
                </a:extLst>
              </p:cNvPr>
              <p:cNvSpPr txBox="1"/>
              <p:nvPr/>
            </p:nvSpPr>
            <p:spPr>
              <a:xfrm>
                <a:off x="4796049" y="2820671"/>
                <a:ext cx="246862"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zh-CN" sz="2000" b="0" i="1" smtClean="0">
                          <a:latin typeface="Cambria Math" panose="02040503050406030204" pitchFamily="18" charset="0"/>
                          <a:ea typeface="Cambria Math" panose="02040503050406030204" pitchFamily="18" charset="0"/>
                        </a:rPr>
                        <m:t>≈</m:t>
                      </m:r>
                    </m:oMath>
                  </m:oMathPara>
                </a14:m>
                <a:endParaRPr kumimoji="1" lang="zh-CN" altLang="en-US" sz="2000" dirty="0"/>
              </a:p>
            </p:txBody>
          </p:sp>
        </mc:Choice>
        <mc:Fallback xmlns="">
          <p:sp>
            <p:nvSpPr>
              <p:cNvPr id="40" name="文本框 39">
                <a:extLst>
                  <a:ext uri="{FF2B5EF4-FFF2-40B4-BE49-F238E27FC236}">
                    <a16:creationId xmlns:a16="http://schemas.microsoft.com/office/drawing/2014/main" id="{33BE98BB-7C58-1D40-A544-C1A61E14187D}"/>
                  </a:ext>
                </a:extLst>
              </p:cNvPr>
              <p:cNvSpPr txBox="1">
                <a:spLocks noRot="1" noChangeAspect="1" noMove="1" noResize="1" noEditPoints="1" noAdjustHandles="1" noChangeArrowheads="1" noChangeShapeType="1" noTextEdit="1"/>
              </p:cNvSpPr>
              <p:nvPr/>
            </p:nvSpPr>
            <p:spPr>
              <a:xfrm>
                <a:off x="4796049" y="2820671"/>
                <a:ext cx="246862" cy="307777"/>
              </a:xfrm>
              <a:prstGeom prst="rect">
                <a:avLst/>
              </a:prstGeom>
              <a:blipFill>
                <a:blip r:embed="rId12"/>
                <a:stretch>
                  <a:fillRect l="-10000" r="-10000"/>
                </a:stretch>
              </a:blipFill>
            </p:spPr>
            <p:txBody>
              <a:bodyPr/>
              <a:lstStyle/>
              <a:p>
                <a:r>
                  <a:rPr lang="zh-CN" altLang="en-US">
                    <a:noFill/>
                  </a:rPr>
                  <a:t> </a:t>
                </a:r>
              </a:p>
            </p:txBody>
          </p:sp>
        </mc:Fallback>
      </mc:AlternateContent>
      <p:grpSp>
        <p:nvGrpSpPr>
          <p:cNvPr id="41" name="组合 40">
            <a:extLst>
              <a:ext uri="{FF2B5EF4-FFF2-40B4-BE49-F238E27FC236}">
                <a16:creationId xmlns:a16="http://schemas.microsoft.com/office/drawing/2014/main" id="{E15C71D2-D2D9-1445-AC18-CA7A75CE22DC}"/>
              </a:ext>
            </a:extLst>
          </p:cNvPr>
          <p:cNvGrpSpPr/>
          <p:nvPr/>
        </p:nvGrpSpPr>
        <p:grpSpPr>
          <a:xfrm>
            <a:off x="5295005" y="2511298"/>
            <a:ext cx="1645000" cy="440745"/>
            <a:chOff x="5325644" y="888279"/>
            <a:chExt cx="1645000" cy="440745"/>
          </a:xfrm>
        </p:grpSpPr>
        <p:sp>
          <p:nvSpPr>
            <p:cNvPr id="42" name="矩形 41">
              <a:extLst>
                <a:ext uri="{FF2B5EF4-FFF2-40B4-BE49-F238E27FC236}">
                  <a16:creationId xmlns:a16="http://schemas.microsoft.com/office/drawing/2014/main" id="{F74F3264-779C-8248-A813-CA0F33EB05EA}"/>
                </a:ext>
              </a:extLst>
            </p:cNvPr>
            <p:cNvSpPr/>
            <p:nvPr/>
          </p:nvSpPr>
          <p:spPr>
            <a:xfrm>
              <a:off x="5325644" y="888279"/>
              <a:ext cx="1645000" cy="440745"/>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43" name="矩形 42">
              <a:extLst>
                <a:ext uri="{FF2B5EF4-FFF2-40B4-BE49-F238E27FC236}">
                  <a16:creationId xmlns:a16="http://schemas.microsoft.com/office/drawing/2014/main" id="{38407831-F3B9-0440-8944-93A78604C8AF}"/>
                </a:ext>
              </a:extLst>
            </p:cNvPr>
            <p:cNvSpPr/>
            <p:nvPr/>
          </p:nvSpPr>
          <p:spPr>
            <a:xfrm>
              <a:off x="5393933" y="933507"/>
              <a:ext cx="383343" cy="355765"/>
            </a:xfrm>
            <a:prstGeom prst="rect">
              <a:avLst/>
            </a:prstGeom>
            <a:solidFill>
              <a:schemeClr val="accent2">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cs typeface="Arial" panose="020B0604020202020204" pitchFamily="34" charset="0"/>
              </a:endParaRPr>
            </a:p>
          </p:txBody>
        </p:sp>
        <p:sp>
          <p:nvSpPr>
            <p:cNvPr id="44" name="矩形 43">
              <a:extLst>
                <a:ext uri="{FF2B5EF4-FFF2-40B4-BE49-F238E27FC236}">
                  <a16:creationId xmlns:a16="http://schemas.microsoft.com/office/drawing/2014/main" id="{3B07C23A-D701-1F4B-B10C-34DA40514F03}"/>
                </a:ext>
              </a:extLst>
            </p:cNvPr>
            <p:cNvSpPr/>
            <p:nvPr/>
          </p:nvSpPr>
          <p:spPr>
            <a:xfrm>
              <a:off x="5764024" y="933506"/>
              <a:ext cx="383343" cy="355765"/>
            </a:xfrm>
            <a:prstGeom prst="rect">
              <a:avLst/>
            </a:prstGeom>
            <a:solidFill>
              <a:schemeClr val="accent2">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cs typeface="Arial" panose="020B0604020202020204" pitchFamily="34" charset="0"/>
              </a:endParaRPr>
            </a:p>
          </p:txBody>
        </p:sp>
        <p:sp>
          <p:nvSpPr>
            <p:cNvPr id="45" name="矩形 44">
              <a:extLst>
                <a:ext uri="{FF2B5EF4-FFF2-40B4-BE49-F238E27FC236}">
                  <a16:creationId xmlns:a16="http://schemas.microsoft.com/office/drawing/2014/main" id="{71B7D06C-E02D-3D4E-8302-F7B08B4A486D}"/>
                </a:ext>
              </a:extLst>
            </p:cNvPr>
            <p:cNvSpPr/>
            <p:nvPr/>
          </p:nvSpPr>
          <p:spPr>
            <a:xfrm>
              <a:off x="6147367" y="933506"/>
              <a:ext cx="383343" cy="355765"/>
            </a:xfrm>
            <a:prstGeom prst="rect">
              <a:avLst/>
            </a:prstGeom>
            <a:solidFill>
              <a:schemeClr val="accent2">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cs typeface="Arial" panose="020B0604020202020204" pitchFamily="34" charset="0"/>
              </a:endParaRPr>
            </a:p>
          </p:txBody>
        </p:sp>
        <p:sp>
          <p:nvSpPr>
            <p:cNvPr id="46" name="矩形 45">
              <a:extLst>
                <a:ext uri="{FF2B5EF4-FFF2-40B4-BE49-F238E27FC236}">
                  <a16:creationId xmlns:a16="http://schemas.microsoft.com/office/drawing/2014/main" id="{1AC84BB6-ABF3-4A43-B662-88242A3D1E9E}"/>
                </a:ext>
              </a:extLst>
            </p:cNvPr>
            <p:cNvSpPr/>
            <p:nvPr/>
          </p:nvSpPr>
          <p:spPr>
            <a:xfrm>
              <a:off x="6517458" y="933505"/>
              <a:ext cx="383343" cy="355765"/>
            </a:xfrm>
            <a:prstGeom prst="rect">
              <a:avLst/>
            </a:prstGeom>
            <a:solidFill>
              <a:schemeClr val="accent2">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cs typeface="Arial" panose="020B0604020202020204" pitchFamily="34" charset="0"/>
              </a:endParaRPr>
            </a:p>
          </p:txBody>
        </p:sp>
      </p:grpSp>
      <mc:AlternateContent xmlns:mc="http://schemas.openxmlformats.org/markup-compatibility/2006" xmlns:a14="http://schemas.microsoft.com/office/drawing/2010/main">
        <mc:Choice Requires="a14">
          <p:sp>
            <p:nvSpPr>
              <p:cNvPr id="47" name="文本框 46">
                <a:extLst>
                  <a:ext uri="{FF2B5EF4-FFF2-40B4-BE49-F238E27FC236}">
                    <a16:creationId xmlns:a16="http://schemas.microsoft.com/office/drawing/2014/main" id="{2F837999-6BA0-3F4B-B279-0CBB6A8C59D3}"/>
                  </a:ext>
                </a:extLst>
              </p:cNvPr>
              <p:cNvSpPr txBox="1"/>
              <p:nvPr/>
            </p:nvSpPr>
            <p:spPr>
              <a:xfrm>
                <a:off x="5371745" y="2588138"/>
                <a:ext cx="378565" cy="28918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zh-CN" i="1" smtClean="0">
                              <a:latin typeface="Cambria Math" panose="02040503050406030204" pitchFamily="18" charset="0"/>
                            </a:rPr>
                          </m:ctrlPr>
                        </m:sSubPr>
                        <m:e>
                          <m:r>
                            <a:rPr kumimoji="1" lang="en-US" altLang="zh-CN" b="0" i="1" smtClean="0">
                              <a:latin typeface="Cambria Math" panose="02040503050406030204" pitchFamily="18" charset="0"/>
                            </a:rPr>
                            <m:t>𝑓</m:t>
                          </m:r>
                        </m:e>
                        <m:sub>
                          <m:r>
                            <a:rPr kumimoji="1" lang="en-US" altLang="zh-CN" b="0" i="1" smtClean="0">
                              <a:latin typeface="Cambria Math" panose="02040503050406030204" pitchFamily="18" charset="0"/>
                            </a:rPr>
                            <m:t>1,1</m:t>
                          </m:r>
                        </m:sub>
                      </m:sSub>
                    </m:oMath>
                  </m:oMathPara>
                </a14:m>
                <a:endParaRPr kumimoji="1" lang="zh-CN" altLang="en-US" dirty="0"/>
              </a:p>
            </p:txBody>
          </p:sp>
        </mc:Choice>
        <mc:Fallback xmlns="">
          <p:sp>
            <p:nvSpPr>
              <p:cNvPr id="47" name="文本框 46">
                <a:extLst>
                  <a:ext uri="{FF2B5EF4-FFF2-40B4-BE49-F238E27FC236}">
                    <a16:creationId xmlns:a16="http://schemas.microsoft.com/office/drawing/2014/main" id="{2F837999-6BA0-3F4B-B279-0CBB6A8C59D3}"/>
                  </a:ext>
                </a:extLst>
              </p:cNvPr>
              <p:cNvSpPr txBox="1">
                <a:spLocks noRot="1" noChangeAspect="1" noMove="1" noResize="1" noEditPoints="1" noAdjustHandles="1" noChangeArrowheads="1" noChangeShapeType="1" noTextEdit="1"/>
              </p:cNvSpPr>
              <p:nvPr/>
            </p:nvSpPr>
            <p:spPr>
              <a:xfrm>
                <a:off x="5371745" y="2588138"/>
                <a:ext cx="378565" cy="289182"/>
              </a:xfrm>
              <a:prstGeom prst="rect">
                <a:avLst/>
              </a:prstGeom>
              <a:blipFill>
                <a:blip r:embed="rId13"/>
                <a:stretch>
                  <a:fillRect l="-19355" t="-4348" r="-3226" b="-26087"/>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48" name="文本框 47">
                <a:extLst>
                  <a:ext uri="{FF2B5EF4-FFF2-40B4-BE49-F238E27FC236}">
                    <a16:creationId xmlns:a16="http://schemas.microsoft.com/office/drawing/2014/main" id="{B2268F05-73FE-9844-93F0-F342C6E3E0FB}"/>
                  </a:ext>
                </a:extLst>
              </p:cNvPr>
              <p:cNvSpPr txBox="1"/>
              <p:nvPr/>
            </p:nvSpPr>
            <p:spPr>
              <a:xfrm>
                <a:off x="5761644" y="2588138"/>
                <a:ext cx="378565" cy="28918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zh-CN" i="1" smtClean="0">
                              <a:latin typeface="Cambria Math" panose="02040503050406030204" pitchFamily="18" charset="0"/>
                            </a:rPr>
                          </m:ctrlPr>
                        </m:sSubPr>
                        <m:e>
                          <m:r>
                            <a:rPr kumimoji="1" lang="en-US" altLang="zh-CN" b="0" i="1" smtClean="0">
                              <a:latin typeface="Cambria Math" panose="02040503050406030204" pitchFamily="18" charset="0"/>
                            </a:rPr>
                            <m:t>𝑓</m:t>
                          </m:r>
                        </m:e>
                        <m:sub>
                          <m:r>
                            <a:rPr kumimoji="1" lang="en-US" altLang="zh-CN" b="0" i="1" smtClean="0">
                              <a:latin typeface="Cambria Math" panose="02040503050406030204" pitchFamily="18" charset="0"/>
                            </a:rPr>
                            <m:t>1,2</m:t>
                          </m:r>
                        </m:sub>
                      </m:sSub>
                    </m:oMath>
                  </m:oMathPara>
                </a14:m>
                <a:endParaRPr kumimoji="1" lang="zh-CN" altLang="en-US" dirty="0"/>
              </a:p>
            </p:txBody>
          </p:sp>
        </mc:Choice>
        <mc:Fallback xmlns="">
          <p:sp>
            <p:nvSpPr>
              <p:cNvPr id="48" name="文本框 47">
                <a:extLst>
                  <a:ext uri="{FF2B5EF4-FFF2-40B4-BE49-F238E27FC236}">
                    <a16:creationId xmlns:a16="http://schemas.microsoft.com/office/drawing/2014/main" id="{B2268F05-73FE-9844-93F0-F342C6E3E0FB}"/>
                  </a:ext>
                </a:extLst>
              </p:cNvPr>
              <p:cNvSpPr txBox="1">
                <a:spLocks noRot="1" noChangeAspect="1" noMove="1" noResize="1" noEditPoints="1" noAdjustHandles="1" noChangeArrowheads="1" noChangeShapeType="1" noTextEdit="1"/>
              </p:cNvSpPr>
              <p:nvPr/>
            </p:nvSpPr>
            <p:spPr>
              <a:xfrm>
                <a:off x="5761644" y="2588138"/>
                <a:ext cx="378565" cy="289182"/>
              </a:xfrm>
              <a:prstGeom prst="rect">
                <a:avLst/>
              </a:prstGeom>
              <a:blipFill>
                <a:blip r:embed="rId14"/>
                <a:stretch>
                  <a:fillRect l="-23333" t="-4348" r="-3333" b="-26087"/>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52" name="文本框 51">
                <a:extLst>
                  <a:ext uri="{FF2B5EF4-FFF2-40B4-BE49-F238E27FC236}">
                    <a16:creationId xmlns:a16="http://schemas.microsoft.com/office/drawing/2014/main" id="{AE231F50-6FA7-E341-A81D-737B862B6FF0}"/>
                  </a:ext>
                </a:extLst>
              </p:cNvPr>
              <p:cNvSpPr txBox="1"/>
              <p:nvPr/>
            </p:nvSpPr>
            <p:spPr>
              <a:xfrm>
                <a:off x="6127486" y="2590420"/>
                <a:ext cx="378565" cy="28918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zh-CN" i="1" smtClean="0">
                              <a:latin typeface="Cambria Math" panose="02040503050406030204" pitchFamily="18" charset="0"/>
                            </a:rPr>
                          </m:ctrlPr>
                        </m:sSubPr>
                        <m:e>
                          <m:r>
                            <a:rPr kumimoji="1" lang="en-US" altLang="zh-CN" b="0" i="1" smtClean="0">
                              <a:latin typeface="Cambria Math" panose="02040503050406030204" pitchFamily="18" charset="0"/>
                            </a:rPr>
                            <m:t>𝑓</m:t>
                          </m:r>
                        </m:e>
                        <m:sub>
                          <m:r>
                            <a:rPr kumimoji="1" lang="en-US" altLang="zh-CN" b="0" i="1" smtClean="0">
                              <a:latin typeface="Cambria Math" panose="02040503050406030204" pitchFamily="18" charset="0"/>
                            </a:rPr>
                            <m:t>1,3</m:t>
                          </m:r>
                        </m:sub>
                      </m:sSub>
                    </m:oMath>
                  </m:oMathPara>
                </a14:m>
                <a:endParaRPr kumimoji="1" lang="zh-CN" altLang="en-US" dirty="0"/>
              </a:p>
            </p:txBody>
          </p:sp>
        </mc:Choice>
        <mc:Fallback xmlns="">
          <p:sp>
            <p:nvSpPr>
              <p:cNvPr id="52" name="文本框 51">
                <a:extLst>
                  <a:ext uri="{FF2B5EF4-FFF2-40B4-BE49-F238E27FC236}">
                    <a16:creationId xmlns:a16="http://schemas.microsoft.com/office/drawing/2014/main" id="{AE231F50-6FA7-E341-A81D-737B862B6FF0}"/>
                  </a:ext>
                </a:extLst>
              </p:cNvPr>
              <p:cNvSpPr txBox="1">
                <a:spLocks noRot="1" noChangeAspect="1" noMove="1" noResize="1" noEditPoints="1" noAdjustHandles="1" noChangeArrowheads="1" noChangeShapeType="1" noTextEdit="1"/>
              </p:cNvSpPr>
              <p:nvPr/>
            </p:nvSpPr>
            <p:spPr>
              <a:xfrm>
                <a:off x="6127486" y="2590420"/>
                <a:ext cx="378565" cy="289182"/>
              </a:xfrm>
              <a:prstGeom prst="rect">
                <a:avLst/>
              </a:prstGeom>
              <a:blipFill>
                <a:blip r:embed="rId15"/>
                <a:stretch>
                  <a:fillRect l="-19355" t="-4348" r="-3226" b="-26087"/>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64" name="文本框 63">
                <a:extLst>
                  <a:ext uri="{FF2B5EF4-FFF2-40B4-BE49-F238E27FC236}">
                    <a16:creationId xmlns:a16="http://schemas.microsoft.com/office/drawing/2014/main" id="{339C41A7-2FFB-1A4F-9992-854C047AA254}"/>
                  </a:ext>
                </a:extLst>
              </p:cNvPr>
              <p:cNvSpPr txBox="1"/>
              <p:nvPr/>
            </p:nvSpPr>
            <p:spPr>
              <a:xfrm>
                <a:off x="6508346" y="2591703"/>
                <a:ext cx="378565" cy="28918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zh-CN" i="1" smtClean="0">
                              <a:latin typeface="Cambria Math" panose="02040503050406030204" pitchFamily="18" charset="0"/>
                            </a:rPr>
                          </m:ctrlPr>
                        </m:sSubPr>
                        <m:e>
                          <m:r>
                            <a:rPr kumimoji="1" lang="en-US" altLang="zh-CN" b="0" i="1" smtClean="0">
                              <a:latin typeface="Cambria Math" panose="02040503050406030204" pitchFamily="18" charset="0"/>
                            </a:rPr>
                            <m:t>𝑓</m:t>
                          </m:r>
                        </m:e>
                        <m:sub>
                          <m:r>
                            <a:rPr kumimoji="1" lang="en-US" altLang="zh-CN" b="0" i="1" smtClean="0">
                              <a:latin typeface="Cambria Math" panose="02040503050406030204" pitchFamily="18" charset="0"/>
                            </a:rPr>
                            <m:t>1,4</m:t>
                          </m:r>
                        </m:sub>
                      </m:sSub>
                    </m:oMath>
                  </m:oMathPara>
                </a14:m>
                <a:endParaRPr kumimoji="1" lang="zh-CN" altLang="en-US" dirty="0"/>
              </a:p>
            </p:txBody>
          </p:sp>
        </mc:Choice>
        <mc:Fallback xmlns="">
          <p:sp>
            <p:nvSpPr>
              <p:cNvPr id="64" name="文本框 63">
                <a:extLst>
                  <a:ext uri="{FF2B5EF4-FFF2-40B4-BE49-F238E27FC236}">
                    <a16:creationId xmlns:a16="http://schemas.microsoft.com/office/drawing/2014/main" id="{339C41A7-2FFB-1A4F-9992-854C047AA254}"/>
                  </a:ext>
                </a:extLst>
              </p:cNvPr>
              <p:cNvSpPr txBox="1">
                <a:spLocks noRot="1" noChangeAspect="1" noMove="1" noResize="1" noEditPoints="1" noAdjustHandles="1" noChangeArrowheads="1" noChangeShapeType="1" noTextEdit="1"/>
              </p:cNvSpPr>
              <p:nvPr/>
            </p:nvSpPr>
            <p:spPr>
              <a:xfrm>
                <a:off x="6508346" y="2591703"/>
                <a:ext cx="378565" cy="289182"/>
              </a:xfrm>
              <a:prstGeom prst="rect">
                <a:avLst/>
              </a:prstGeom>
              <a:blipFill>
                <a:blip r:embed="rId16"/>
                <a:stretch>
                  <a:fillRect l="-19355" t="-4348" r="-3226" b="-26087"/>
                </a:stretch>
              </a:blipFill>
            </p:spPr>
            <p:txBody>
              <a:bodyPr/>
              <a:lstStyle/>
              <a:p>
                <a:r>
                  <a:rPr lang="zh-CN" altLang="en-US">
                    <a:noFill/>
                  </a:rPr>
                  <a:t> </a:t>
                </a:r>
              </a:p>
            </p:txBody>
          </p:sp>
        </mc:Fallback>
      </mc:AlternateContent>
      <p:sp>
        <p:nvSpPr>
          <p:cNvPr id="74" name="矩形 73">
            <a:extLst>
              <a:ext uri="{FF2B5EF4-FFF2-40B4-BE49-F238E27FC236}">
                <a16:creationId xmlns:a16="http://schemas.microsoft.com/office/drawing/2014/main" id="{30CF18B3-76BA-6240-8E74-6BBEDD92351F}"/>
              </a:ext>
            </a:extLst>
          </p:cNvPr>
          <p:cNvSpPr/>
          <p:nvPr/>
        </p:nvSpPr>
        <p:spPr>
          <a:xfrm>
            <a:off x="5307478" y="3104215"/>
            <a:ext cx="1631748" cy="440745"/>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75" name="矩形 74">
            <a:extLst>
              <a:ext uri="{FF2B5EF4-FFF2-40B4-BE49-F238E27FC236}">
                <a16:creationId xmlns:a16="http://schemas.microsoft.com/office/drawing/2014/main" id="{B3F42E57-3709-F342-ABE2-1C27BAA7BEF9}"/>
              </a:ext>
            </a:extLst>
          </p:cNvPr>
          <p:cNvSpPr/>
          <p:nvPr/>
        </p:nvSpPr>
        <p:spPr>
          <a:xfrm>
            <a:off x="5362515" y="3135111"/>
            <a:ext cx="383343" cy="355765"/>
          </a:xfrm>
          <a:prstGeom prst="rect">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cs typeface="Arial" panose="020B0604020202020204" pitchFamily="34" charset="0"/>
            </a:endParaRPr>
          </a:p>
        </p:txBody>
      </p:sp>
      <p:sp>
        <p:nvSpPr>
          <p:cNvPr id="76" name="矩形 75">
            <a:extLst>
              <a:ext uri="{FF2B5EF4-FFF2-40B4-BE49-F238E27FC236}">
                <a16:creationId xmlns:a16="http://schemas.microsoft.com/office/drawing/2014/main" id="{2B0B2CA7-3353-2A48-8FA3-F22D40E61E61}"/>
              </a:ext>
            </a:extLst>
          </p:cNvPr>
          <p:cNvSpPr/>
          <p:nvPr/>
        </p:nvSpPr>
        <p:spPr>
          <a:xfrm>
            <a:off x="5732606" y="3135110"/>
            <a:ext cx="383343" cy="355765"/>
          </a:xfrm>
          <a:prstGeom prst="rect">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cs typeface="Arial" panose="020B0604020202020204" pitchFamily="34" charset="0"/>
            </a:endParaRPr>
          </a:p>
        </p:txBody>
      </p:sp>
      <p:sp>
        <p:nvSpPr>
          <p:cNvPr id="77" name="矩形 76">
            <a:extLst>
              <a:ext uri="{FF2B5EF4-FFF2-40B4-BE49-F238E27FC236}">
                <a16:creationId xmlns:a16="http://schemas.microsoft.com/office/drawing/2014/main" id="{13EBAE49-5875-C948-B40D-AAF9BF9DE30F}"/>
              </a:ext>
            </a:extLst>
          </p:cNvPr>
          <p:cNvSpPr/>
          <p:nvPr/>
        </p:nvSpPr>
        <p:spPr>
          <a:xfrm>
            <a:off x="6115949" y="3135110"/>
            <a:ext cx="383343" cy="355765"/>
          </a:xfrm>
          <a:prstGeom prst="rect">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cs typeface="Arial" panose="020B0604020202020204" pitchFamily="34" charset="0"/>
            </a:endParaRPr>
          </a:p>
        </p:txBody>
      </p:sp>
      <p:sp>
        <p:nvSpPr>
          <p:cNvPr id="78" name="矩形 77">
            <a:extLst>
              <a:ext uri="{FF2B5EF4-FFF2-40B4-BE49-F238E27FC236}">
                <a16:creationId xmlns:a16="http://schemas.microsoft.com/office/drawing/2014/main" id="{709955B6-FECE-C848-9016-89EC16C50DEC}"/>
              </a:ext>
            </a:extLst>
          </p:cNvPr>
          <p:cNvSpPr/>
          <p:nvPr/>
        </p:nvSpPr>
        <p:spPr>
          <a:xfrm>
            <a:off x="6486040" y="3135109"/>
            <a:ext cx="383343" cy="355765"/>
          </a:xfrm>
          <a:prstGeom prst="rect">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79" name="文本框 78">
                <a:extLst>
                  <a:ext uri="{FF2B5EF4-FFF2-40B4-BE49-F238E27FC236}">
                    <a16:creationId xmlns:a16="http://schemas.microsoft.com/office/drawing/2014/main" id="{D043B739-A83C-224D-BDCA-4B3D8D791C37}"/>
                  </a:ext>
                </a:extLst>
              </p:cNvPr>
              <p:cNvSpPr txBox="1"/>
              <p:nvPr/>
            </p:nvSpPr>
            <p:spPr>
              <a:xfrm>
                <a:off x="5374228" y="3155528"/>
                <a:ext cx="383888" cy="28918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zh-CN" i="1" smtClean="0">
                              <a:latin typeface="Cambria Math" panose="02040503050406030204" pitchFamily="18" charset="0"/>
                            </a:rPr>
                          </m:ctrlPr>
                        </m:sSubPr>
                        <m:e>
                          <m:r>
                            <a:rPr kumimoji="1" lang="en-US" altLang="zh-CN" b="0" i="1" smtClean="0">
                              <a:latin typeface="Cambria Math" panose="02040503050406030204" pitchFamily="18" charset="0"/>
                            </a:rPr>
                            <m:t>𝑓</m:t>
                          </m:r>
                        </m:e>
                        <m:sub>
                          <m:r>
                            <a:rPr kumimoji="1" lang="en-US" altLang="zh-CN" b="0" i="1" smtClean="0">
                              <a:latin typeface="Cambria Math" panose="02040503050406030204" pitchFamily="18" charset="0"/>
                            </a:rPr>
                            <m:t>2,1</m:t>
                          </m:r>
                        </m:sub>
                      </m:sSub>
                    </m:oMath>
                  </m:oMathPara>
                </a14:m>
                <a:endParaRPr kumimoji="1" lang="zh-CN" altLang="en-US" dirty="0"/>
              </a:p>
            </p:txBody>
          </p:sp>
        </mc:Choice>
        <mc:Fallback xmlns="">
          <p:sp>
            <p:nvSpPr>
              <p:cNvPr id="79" name="文本框 78">
                <a:extLst>
                  <a:ext uri="{FF2B5EF4-FFF2-40B4-BE49-F238E27FC236}">
                    <a16:creationId xmlns:a16="http://schemas.microsoft.com/office/drawing/2014/main" id="{D043B739-A83C-224D-BDCA-4B3D8D791C37}"/>
                  </a:ext>
                </a:extLst>
              </p:cNvPr>
              <p:cNvSpPr txBox="1">
                <a:spLocks noRot="1" noChangeAspect="1" noMove="1" noResize="1" noEditPoints="1" noAdjustHandles="1" noChangeArrowheads="1" noChangeShapeType="1" noTextEdit="1"/>
              </p:cNvSpPr>
              <p:nvPr/>
            </p:nvSpPr>
            <p:spPr>
              <a:xfrm>
                <a:off x="5374228" y="3155528"/>
                <a:ext cx="383888" cy="289182"/>
              </a:xfrm>
              <a:prstGeom prst="rect">
                <a:avLst/>
              </a:prstGeom>
              <a:blipFill>
                <a:blip r:embed="rId17"/>
                <a:stretch>
                  <a:fillRect l="-19355" r="-3226" b="-29167"/>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80" name="文本框 79">
                <a:extLst>
                  <a:ext uri="{FF2B5EF4-FFF2-40B4-BE49-F238E27FC236}">
                    <a16:creationId xmlns:a16="http://schemas.microsoft.com/office/drawing/2014/main" id="{B56BB12B-389C-D44F-B02D-CA98EF72F2A3}"/>
                  </a:ext>
                </a:extLst>
              </p:cNvPr>
              <p:cNvSpPr txBox="1"/>
              <p:nvPr/>
            </p:nvSpPr>
            <p:spPr>
              <a:xfrm>
                <a:off x="5753369" y="3155528"/>
                <a:ext cx="383888" cy="28918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zh-CN" i="1" smtClean="0">
                              <a:latin typeface="Cambria Math" panose="02040503050406030204" pitchFamily="18" charset="0"/>
                            </a:rPr>
                          </m:ctrlPr>
                        </m:sSubPr>
                        <m:e>
                          <m:r>
                            <a:rPr kumimoji="1" lang="en-US" altLang="zh-CN" b="0" i="1" smtClean="0">
                              <a:latin typeface="Cambria Math" panose="02040503050406030204" pitchFamily="18" charset="0"/>
                            </a:rPr>
                            <m:t>𝑓</m:t>
                          </m:r>
                        </m:e>
                        <m:sub>
                          <m:r>
                            <a:rPr kumimoji="1" lang="en-US" altLang="zh-CN" b="0" i="1" smtClean="0">
                              <a:latin typeface="Cambria Math" panose="02040503050406030204" pitchFamily="18" charset="0"/>
                            </a:rPr>
                            <m:t>2,2</m:t>
                          </m:r>
                        </m:sub>
                      </m:sSub>
                    </m:oMath>
                  </m:oMathPara>
                </a14:m>
                <a:endParaRPr kumimoji="1" lang="zh-CN" altLang="en-US" dirty="0"/>
              </a:p>
            </p:txBody>
          </p:sp>
        </mc:Choice>
        <mc:Fallback xmlns="">
          <p:sp>
            <p:nvSpPr>
              <p:cNvPr id="80" name="文本框 79">
                <a:extLst>
                  <a:ext uri="{FF2B5EF4-FFF2-40B4-BE49-F238E27FC236}">
                    <a16:creationId xmlns:a16="http://schemas.microsoft.com/office/drawing/2014/main" id="{B56BB12B-389C-D44F-B02D-CA98EF72F2A3}"/>
                  </a:ext>
                </a:extLst>
              </p:cNvPr>
              <p:cNvSpPr txBox="1">
                <a:spLocks noRot="1" noChangeAspect="1" noMove="1" noResize="1" noEditPoints="1" noAdjustHandles="1" noChangeArrowheads="1" noChangeShapeType="1" noTextEdit="1"/>
              </p:cNvSpPr>
              <p:nvPr/>
            </p:nvSpPr>
            <p:spPr>
              <a:xfrm>
                <a:off x="5753369" y="3155528"/>
                <a:ext cx="383888" cy="289182"/>
              </a:xfrm>
              <a:prstGeom prst="rect">
                <a:avLst/>
              </a:prstGeom>
              <a:blipFill>
                <a:blip r:embed="rId18"/>
                <a:stretch>
                  <a:fillRect l="-19355" r="-3226" b="-29167"/>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81" name="文本框 80">
                <a:extLst>
                  <a:ext uri="{FF2B5EF4-FFF2-40B4-BE49-F238E27FC236}">
                    <a16:creationId xmlns:a16="http://schemas.microsoft.com/office/drawing/2014/main" id="{0C04BD6E-F993-1B48-9ED3-9AC175DAD5CB}"/>
                  </a:ext>
                </a:extLst>
              </p:cNvPr>
              <p:cNvSpPr txBox="1"/>
              <p:nvPr/>
            </p:nvSpPr>
            <p:spPr>
              <a:xfrm>
                <a:off x="6129969" y="3157810"/>
                <a:ext cx="383888" cy="28918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zh-CN" i="1" smtClean="0">
                              <a:latin typeface="Cambria Math" panose="02040503050406030204" pitchFamily="18" charset="0"/>
                            </a:rPr>
                          </m:ctrlPr>
                        </m:sSubPr>
                        <m:e>
                          <m:r>
                            <a:rPr kumimoji="1" lang="en-US" altLang="zh-CN" b="0" i="1" smtClean="0">
                              <a:latin typeface="Cambria Math" panose="02040503050406030204" pitchFamily="18" charset="0"/>
                            </a:rPr>
                            <m:t>𝑓</m:t>
                          </m:r>
                        </m:e>
                        <m:sub>
                          <m:r>
                            <a:rPr kumimoji="1" lang="en-US" altLang="zh-CN" b="0" i="1" smtClean="0">
                              <a:latin typeface="Cambria Math" panose="02040503050406030204" pitchFamily="18" charset="0"/>
                            </a:rPr>
                            <m:t>2,3</m:t>
                          </m:r>
                        </m:sub>
                      </m:sSub>
                    </m:oMath>
                  </m:oMathPara>
                </a14:m>
                <a:endParaRPr kumimoji="1" lang="zh-CN" altLang="en-US" dirty="0"/>
              </a:p>
            </p:txBody>
          </p:sp>
        </mc:Choice>
        <mc:Fallback xmlns="">
          <p:sp>
            <p:nvSpPr>
              <p:cNvPr id="81" name="文本框 80">
                <a:extLst>
                  <a:ext uri="{FF2B5EF4-FFF2-40B4-BE49-F238E27FC236}">
                    <a16:creationId xmlns:a16="http://schemas.microsoft.com/office/drawing/2014/main" id="{0C04BD6E-F993-1B48-9ED3-9AC175DAD5CB}"/>
                  </a:ext>
                </a:extLst>
              </p:cNvPr>
              <p:cNvSpPr txBox="1">
                <a:spLocks noRot="1" noChangeAspect="1" noMove="1" noResize="1" noEditPoints="1" noAdjustHandles="1" noChangeArrowheads="1" noChangeShapeType="1" noTextEdit="1"/>
              </p:cNvSpPr>
              <p:nvPr/>
            </p:nvSpPr>
            <p:spPr>
              <a:xfrm>
                <a:off x="6129969" y="3157810"/>
                <a:ext cx="383888" cy="289182"/>
              </a:xfrm>
              <a:prstGeom prst="rect">
                <a:avLst/>
              </a:prstGeom>
              <a:blipFill>
                <a:blip r:embed="rId19"/>
                <a:stretch>
                  <a:fillRect l="-19355" r="-3226" b="-30435"/>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82" name="文本框 81">
                <a:extLst>
                  <a:ext uri="{FF2B5EF4-FFF2-40B4-BE49-F238E27FC236}">
                    <a16:creationId xmlns:a16="http://schemas.microsoft.com/office/drawing/2014/main" id="{51E78319-0BDC-674E-BBF8-E0D5C2DBD98C}"/>
                  </a:ext>
                </a:extLst>
              </p:cNvPr>
              <p:cNvSpPr txBox="1"/>
              <p:nvPr/>
            </p:nvSpPr>
            <p:spPr>
              <a:xfrm>
                <a:off x="6500071" y="3159093"/>
                <a:ext cx="383888" cy="28918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zh-CN" i="1" smtClean="0">
                              <a:latin typeface="Cambria Math" panose="02040503050406030204" pitchFamily="18" charset="0"/>
                            </a:rPr>
                          </m:ctrlPr>
                        </m:sSubPr>
                        <m:e>
                          <m:r>
                            <a:rPr kumimoji="1" lang="en-US" altLang="zh-CN" b="0" i="1" smtClean="0">
                              <a:latin typeface="Cambria Math" panose="02040503050406030204" pitchFamily="18" charset="0"/>
                            </a:rPr>
                            <m:t>𝑓</m:t>
                          </m:r>
                        </m:e>
                        <m:sub>
                          <m:r>
                            <a:rPr kumimoji="1" lang="en-US" altLang="zh-CN" b="0" i="1" smtClean="0">
                              <a:latin typeface="Cambria Math" panose="02040503050406030204" pitchFamily="18" charset="0"/>
                            </a:rPr>
                            <m:t>2,4</m:t>
                          </m:r>
                        </m:sub>
                      </m:sSub>
                    </m:oMath>
                  </m:oMathPara>
                </a14:m>
                <a:endParaRPr kumimoji="1" lang="zh-CN" altLang="en-US" dirty="0"/>
              </a:p>
            </p:txBody>
          </p:sp>
        </mc:Choice>
        <mc:Fallback xmlns="">
          <p:sp>
            <p:nvSpPr>
              <p:cNvPr id="82" name="文本框 81">
                <a:extLst>
                  <a:ext uri="{FF2B5EF4-FFF2-40B4-BE49-F238E27FC236}">
                    <a16:creationId xmlns:a16="http://schemas.microsoft.com/office/drawing/2014/main" id="{51E78319-0BDC-674E-BBF8-E0D5C2DBD98C}"/>
                  </a:ext>
                </a:extLst>
              </p:cNvPr>
              <p:cNvSpPr txBox="1">
                <a:spLocks noRot="1" noChangeAspect="1" noMove="1" noResize="1" noEditPoints="1" noAdjustHandles="1" noChangeArrowheads="1" noChangeShapeType="1" noTextEdit="1"/>
              </p:cNvSpPr>
              <p:nvPr/>
            </p:nvSpPr>
            <p:spPr>
              <a:xfrm>
                <a:off x="6500071" y="3159093"/>
                <a:ext cx="383888" cy="289182"/>
              </a:xfrm>
              <a:prstGeom prst="rect">
                <a:avLst/>
              </a:prstGeom>
              <a:blipFill>
                <a:blip r:embed="rId20"/>
                <a:stretch>
                  <a:fillRect l="-19355" r="-3226" b="-25000"/>
                </a:stretch>
              </a:blipFill>
            </p:spPr>
            <p:txBody>
              <a:bodyPr/>
              <a:lstStyle/>
              <a:p>
                <a:r>
                  <a:rPr lang="zh-CN" altLang="en-US">
                    <a:noFill/>
                  </a:rPr>
                  <a:t> </a:t>
                </a:r>
              </a:p>
            </p:txBody>
          </p:sp>
        </mc:Fallback>
      </mc:AlternateContent>
      <p:sp>
        <p:nvSpPr>
          <p:cNvPr id="84" name="矩形 83">
            <a:extLst>
              <a:ext uri="{FF2B5EF4-FFF2-40B4-BE49-F238E27FC236}">
                <a16:creationId xmlns:a16="http://schemas.microsoft.com/office/drawing/2014/main" id="{CB856C87-B659-4C49-A526-38FB218D6289}"/>
              </a:ext>
            </a:extLst>
          </p:cNvPr>
          <p:cNvSpPr/>
          <p:nvPr/>
        </p:nvSpPr>
        <p:spPr>
          <a:xfrm>
            <a:off x="5160096" y="2431259"/>
            <a:ext cx="1915297" cy="2007719"/>
          </a:xfrm>
          <a:prstGeom prst="rect">
            <a:avLst/>
          </a:prstGeom>
          <a:noFill/>
          <a:ln w="254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85" name="文本框 84">
            <a:extLst>
              <a:ext uri="{FF2B5EF4-FFF2-40B4-BE49-F238E27FC236}">
                <a16:creationId xmlns:a16="http://schemas.microsoft.com/office/drawing/2014/main" id="{FE07F2CE-151B-2E4E-874C-A2BB5C0A18CD}"/>
              </a:ext>
            </a:extLst>
          </p:cNvPr>
          <p:cNvSpPr txBox="1"/>
          <p:nvPr/>
        </p:nvSpPr>
        <p:spPr>
          <a:xfrm>
            <a:off x="5225732" y="2006830"/>
            <a:ext cx="1987357" cy="369332"/>
          </a:xfrm>
          <a:prstGeom prst="rect">
            <a:avLst/>
          </a:prstGeom>
          <a:noFill/>
        </p:spPr>
        <p:txBody>
          <a:bodyPr wrap="square" rtlCol="0">
            <a:spAutoFit/>
          </a:bodyPr>
          <a:lstStyle/>
          <a:p>
            <a:r>
              <a:rPr kumimoji="1" lang="en-US" altLang="zh-CN" dirty="0"/>
              <a:t>Multiple Product</a:t>
            </a:r>
            <a:endParaRPr kumimoji="1" lang="zh-CN" altLang="en-US" dirty="0"/>
          </a:p>
        </p:txBody>
      </p:sp>
      <p:sp>
        <p:nvSpPr>
          <p:cNvPr id="86" name="矩形 85">
            <a:extLst>
              <a:ext uri="{FF2B5EF4-FFF2-40B4-BE49-F238E27FC236}">
                <a16:creationId xmlns:a16="http://schemas.microsoft.com/office/drawing/2014/main" id="{19A2C11F-4BEF-FF4D-8C32-14F5802E2257}"/>
              </a:ext>
            </a:extLst>
          </p:cNvPr>
          <p:cNvSpPr/>
          <p:nvPr/>
        </p:nvSpPr>
        <p:spPr>
          <a:xfrm>
            <a:off x="7938103" y="2522430"/>
            <a:ext cx="770341" cy="1565452"/>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87" name="矩形 86">
            <a:extLst>
              <a:ext uri="{FF2B5EF4-FFF2-40B4-BE49-F238E27FC236}">
                <a16:creationId xmlns:a16="http://schemas.microsoft.com/office/drawing/2014/main" id="{B4C755EA-76AB-E943-9E6B-ED7C12717C58}"/>
              </a:ext>
            </a:extLst>
          </p:cNvPr>
          <p:cNvSpPr/>
          <p:nvPr/>
        </p:nvSpPr>
        <p:spPr>
          <a:xfrm>
            <a:off x="8017855" y="2553326"/>
            <a:ext cx="613245" cy="355765"/>
          </a:xfrm>
          <a:prstGeom prst="rect">
            <a:avLst/>
          </a:prstGeom>
          <a:solidFill>
            <a:schemeClr val="accent4">
              <a:alpha val="63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cs typeface="Arial" panose="020B0604020202020204" pitchFamily="34" charset="0"/>
            </a:endParaRPr>
          </a:p>
        </p:txBody>
      </p:sp>
      <p:sp>
        <p:nvSpPr>
          <p:cNvPr id="88" name="矩形 87">
            <a:extLst>
              <a:ext uri="{FF2B5EF4-FFF2-40B4-BE49-F238E27FC236}">
                <a16:creationId xmlns:a16="http://schemas.microsoft.com/office/drawing/2014/main" id="{E23DDE90-3BDE-4D45-AA15-4E0840A1B9E3}"/>
              </a:ext>
            </a:extLst>
          </p:cNvPr>
          <p:cNvSpPr/>
          <p:nvPr/>
        </p:nvSpPr>
        <p:spPr>
          <a:xfrm>
            <a:off x="8016391" y="2928466"/>
            <a:ext cx="605546" cy="355765"/>
          </a:xfrm>
          <a:prstGeom prst="rect">
            <a:avLst/>
          </a:prstGeom>
          <a:solidFill>
            <a:schemeClr val="accent4">
              <a:alpha val="63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91" name="文本框 90">
                <a:extLst>
                  <a:ext uri="{FF2B5EF4-FFF2-40B4-BE49-F238E27FC236}">
                    <a16:creationId xmlns:a16="http://schemas.microsoft.com/office/drawing/2014/main" id="{569F35AF-60DB-E547-9EFE-260618CA792E}"/>
                  </a:ext>
                </a:extLst>
              </p:cNvPr>
              <p:cNvSpPr txBox="1"/>
              <p:nvPr/>
            </p:nvSpPr>
            <p:spPr>
              <a:xfrm>
                <a:off x="8017855" y="2566938"/>
                <a:ext cx="613245" cy="28918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zh-CN" i="1" smtClean="0">
                              <a:latin typeface="Cambria Math" panose="02040503050406030204" pitchFamily="18" charset="0"/>
                            </a:rPr>
                          </m:ctrlPr>
                        </m:sSubPr>
                        <m:e>
                          <m:r>
                            <a:rPr kumimoji="1" lang="en-US" altLang="zh-CN" b="0" i="1" smtClean="0">
                              <a:latin typeface="Cambria Math" panose="02040503050406030204" pitchFamily="18" charset="0"/>
                            </a:rPr>
                            <m:t>𝑓</m:t>
                          </m:r>
                        </m:e>
                        <m:sub>
                          <m:r>
                            <a:rPr kumimoji="1" lang="en-US" altLang="zh-CN" b="0" i="1" smtClean="0">
                              <a:latin typeface="Cambria Math" panose="02040503050406030204" pitchFamily="18" charset="0"/>
                            </a:rPr>
                            <m:t>𝑘</m:t>
                          </m:r>
                          <m:r>
                            <a:rPr kumimoji="1" lang="en-US" altLang="zh-CN" b="0" i="1" smtClean="0">
                              <a:latin typeface="Cambria Math" panose="02040503050406030204" pitchFamily="18" charset="0"/>
                            </a:rPr>
                            <m:t>+1,1</m:t>
                          </m:r>
                        </m:sub>
                      </m:sSub>
                    </m:oMath>
                  </m:oMathPara>
                </a14:m>
                <a:endParaRPr kumimoji="1" lang="zh-CN" altLang="en-US" dirty="0"/>
              </a:p>
            </p:txBody>
          </p:sp>
        </mc:Choice>
        <mc:Fallback xmlns="">
          <p:sp>
            <p:nvSpPr>
              <p:cNvPr id="91" name="文本框 90">
                <a:extLst>
                  <a:ext uri="{FF2B5EF4-FFF2-40B4-BE49-F238E27FC236}">
                    <a16:creationId xmlns:a16="http://schemas.microsoft.com/office/drawing/2014/main" id="{569F35AF-60DB-E547-9EFE-260618CA792E}"/>
                  </a:ext>
                </a:extLst>
              </p:cNvPr>
              <p:cNvSpPr txBox="1">
                <a:spLocks noRot="1" noChangeAspect="1" noMove="1" noResize="1" noEditPoints="1" noAdjustHandles="1" noChangeArrowheads="1" noChangeShapeType="1" noTextEdit="1"/>
              </p:cNvSpPr>
              <p:nvPr/>
            </p:nvSpPr>
            <p:spPr>
              <a:xfrm>
                <a:off x="8017855" y="2566938"/>
                <a:ext cx="613245" cy="289182"/>
              </a:xfrm>
              <a:prstGeom prst="rect">
                <a:avLst/>
              </a:prstGeom>
              <a:blipFill>
                <a:blip r:embed="rId21"/>
                <a:stretch>
                  <a:fillRect l="-12000" b="-2500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92" name="文本框 91">
                <a:extLst>
                  <a:ext uri="{FF2B5EF4-FFF2-40B4-BE49-F238E27FC236}">
                    <a16:creationId xmlns:a16="http://schemas.microsoft.com/office/drawing/2014/main" id="{2256A565-F388-6348-B6A0-1636F9379906}"/>
                  </a:ext>
                </a:extLst>
              </p:cNvPr>
              <p:cNvSpPr txBox="1"/>
              <p:nvPr/>
            </p:nvSpPr>
            <p:spPr>
              <a:xfrm>
                <a:off x="8008692" y="2918029"/>
                <a:ext cx="613245" cy="28918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zh-CN" i="1" smtClean="0">
                              <a:latin typeface="Cambria Math" panose="02040503050406030204" pitchFamily="18" charset="0"/>
                            </a:rPr>
                          </m:ctrlPr>
                        </m:sSubPr>
                        <m:e>
                          <m:r>
                            <a:rPr kumimoji="1" lang="en-US" altLang="zh-CN" b="0" i="1" smtClean="0">
                              <a:latin typeface="Cambria Math" panose="02040503050406030204" pitchFamily="18" charset="0"/>
                            </a:rPr>
                            <m:t>𝑓</m:t>
                          </m:r>
                        </m:e>
                        <m:sub>
                          <m:r>
                            <a:rPr kumimoji="1" lang="en-US" altLang="zh-CN" b="0" i="1" smtClean="0">
                              <a:latin typeface="Cambria Math" panose="02040503050406030204" pitchFamily="18" charset="0"/>
                            </a:rPr>
                            <m:t>𝑘</m:t>
                          </m:r>
                          <m:r>
                            <a:rPr kumimoji="1" lang="en-US" altLang="zh-CN" b="0" i="1" smtClean="0">
                              <a:latin typeface="Cambria Math" panose="02040503050406030204" pitchFamily="18" charset="0"/>
                            </a:rPr>
                            <m:t>+1,2</m:t>
                          </m:r>
                        </m:sub>
                      </m:sSub>
                    </m:oMath>
                  </m:oMathPara>
                </a14:m>
                <a:endParaRPr kumimoji="1" lang="zh-CN" altLang="en-US" dirty="0"/>
              </a:p>
            </p:txBody>
          </p:sp>
        </mc:Choice>
        <mc:Fallback xmlns="">
          <p:sp>
            <p:nvSpPr>
              <p:cNvPr id="92" name="文本框 91">
                <a:extLst>
                  <a:ext uri="{FF2B5EF4-FFF2-40B4-BE49-F238E27FC236}">
                    <a16:creationId xmlns:a16="http://schemas.microsoft.com/office/drawing/2014/main" id="{2256A565-F388-6348-B6A0-1636F9379906}"/>
                  </a:ext>
                </a:extLst>
              </p:cNvPr>
              <p:cNvSpPr txBox="1">
                <a:spLocks noRot="1" noChangeAspect="1" noMove="1" noResize="1" noEditPoints="1" noAdjustHandles="1" noChangeArrowheads="1" noChangeShapeType="1" noTextEdit="1"/>
              </p:cNvSpPr>
              <p:nvPr/>
            </p:nvSpPr>
            <p:spPr>
              <a:xfrm>
                <a:off x="8008692" y="2918029"/>
                <a:ext cx="613245" cy="289182"/>
              </a:xfrm>
              <a:prstGeom prst="rect">
                <a:avLst/>
              </a:prstGeom>
              <a:blipFill>
                <a:blip r:embed="rId22"/>
                <a:stretch>
                  <a:fillRect l="-12245" r="-2041" b="-25000"/>
                </a:stretch>
              </a:blipFill>
            </p:spPr>
            <p:txBody>
              <a:bodyPr/>
              <a:lstStyle/>
              <a:p>
                <a:r>
                  <a:rPr lang="zh-CN" altLang="en-US">
                    <a:noFill/>
                  </a:rPr>
                  <a:t> </a:t>
                </a:r>
              </a:p>
            </p:txBody>
          </p:sp>
        </mc:Fallback>
      </mc:AlternateContent>
      <p:sp>
        <p:nvSpPr>
          <p:cNvPr id="9" name="文本占位符 8">
            <a:extLst>
              <a:ext uri="{FF2B5EF4-FFF2-40B4-BE49-F238E27FC236}">
                <a16:creationId xmlns:a16="http://schemas.microsoft.com/office/drawing/2014/main" id="{8CD93541-AF86-6541-971A-8267C50C8218}"/>
              </a:ext>
            </a:extLst>
          </p:cNvPr>
          <p:cNvSpPr>
            <a:spLocks noGrp="1"/>
          </p:cNvSpPr>
          <p:nvPr>
            <p:ph type="body" idx="1"/>
          </p:nvPr>
        </p:nvSpPr>
        <p:spPr/>
        <p:txBody>
          <a:bodyPr/>
          <a:lstStyle/>
          <a:p>
            <a:r>
              <a:rPr lang="en-US" altLang="zh-CN" sz="2000" dirty="0"/>
              <a:t>Rendering equation</a:t>
            </a:r>
          </a:p>
          <a:p>
            <a:pPr marL="0" indent="0">
              <a:buNone/>
            </a:pPr>
            <a:endParaRPr lang="zh-CN" altLang="en-US" dirty="0"/>
          </a:p>
        </p:txBody>
      </p:sp>
      <mc:AlternateContent xmlns:mc="http://schemas.openxmlformats.org/markup-compatibility/2006" xmlns:a14="http://schemas.microsoft.com/office/drawing/2010/main">
        <mc:Choice Requires="a14">
          <p:sp>
            <p:nvSpPr>
              <p:cNvPr id="96" name="文本框 95">
                <a:extLst>
                  <a:ext uri="{FF2B5EF4-FFF2-40B4-BE49-F238E27FC236}">
                    <a16:creationId xmlns:a16="http://schemas.microsoft.com/office/drawing/2014/main" id="{1A9D0197-B485-DE4C-AAEC-39FE1994F893}"/>
                  </a:ext>
                </a:extLst>
              </p:cNvPr>
              <p:cNvSpPr txBox="1"/>
              <p:nvPr/>
            </p:nvSpPr>
            <p:spPr>
              <a:xfrm>
                <a:off x="7541810" y="3002558"/>
                <a:ext cx="234038" cy="5539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zh-CN" altLang="en-US" sz="3600" i="1" smtClean="0">
                          <a:latin typeface="Cambria Math" panose="02040503050406030204" pitchFamily="18" charset="0"/>
                        </a:rPr>
                        <m:t>∙</m:t>
                      </m:r>
                    </m:oMath>
                  </m:oMathPara>
                </a14:m>
                <a:endParaRPr kumimoji="1" lang="zh-CN" altLang="en-US" sz="3200" dirty="0"/>
              </a:p>
            </p:txBody>
          </p:sp>
        </mc:Choice>
        <mc:Fallback xmlns="">
          <p:sp>
            <p:nvSpPr>
              <p:cNvPr id="96" name="文本框 95">
                <a:extLst>
                  <a:ext uri="{FF2B5EF4-FFF2-40B4-BE49-F238E27FC236}">
                    <a16:creationId xmlns:a16="http://schemas.microsoft.com/office/drawing/2014/main" id="{1A9D0197-B485-DE4C-AAEC-39FE1994F893}"/>
                  </a:ext>
                </a:extLst>
              </p:cNvPr>
              <p:cNvSpPr txBox="1">
                <a:spLocks noRot="1" noChangeAspect="1" noMove="1" noResize="1" noEditPoints="1" noAdjustHandles="1" noChangeArrowheads="1" noChangeShapeType="1" noTextEdit="1"/>
              </p:cNvSpPr>
              <p:nvPr/>
            </p:nvSpPr>
            <p:spPr>
              <a:xfrm>
                <a:off x="7541810" y="3002558"/>
                <a:ext cx="234038" cy="553998"/>
              </a:xfrm>
              <a:prstGeom prst="rect">
                <a:avLst/>
              </a:prstGeom>
              <a:blipFill>
                <a:blip r:embed="rId23"/>
                <a:stretch>
                  <a:fillRect l="-10526" r="-10526"/>
                </a:stretch>
              </a:blipFill>
            </p:spPr>
            <p:txBody>
              <a:bodyPr/>
              <a:lstStyle/>
              <a:p>
                <a:r>
                  <a:rPr lang="zh-CN" altLang="en-US">
                    <a:noFill/>
                  </a:rPr>
                  <a:t> </a:t>
                </a:r>
              </a:p>
            </p:txBody>
          </p:sp>
        </mc:Fallback>
      </mc:AlternateContent>
      <p:sp>
        <p:nvSpPr>
          <p:cNvPr id="97" name="文本框 96">
            <a:extLst>
              <a:ext uri="{FF2B5EF4-FFF2-40B4-BE49-F238E27FC236}">
                <a16:creationId xmlns:a16="http://schemas.microsoft.com/office/drawing/2014/main" id="{C81DDB18-33FB-CE4A-BE4C-907196870F33}"/>
              </a:ext>
            </a:extLst>
          </p:cNvPr>
          <p:cNvSpPr txBox="1"/>
          <p:nvPr/>
        </p:nvSpPr>
        <p:spPr>
          <a:xfrm>
            <a:off x="5307478" y="1359803"/>
            <a:ext cx="1700297" cy="461665"/>
          </a:xfrm>
          <a:prstGeom prst="rect">
            <a:avLst/>
          </a:prstGeom>
          <a:noFill/>
        </p:spPr>
        <p:txBody>
          <a:bodyPr wrap="square" rtlCol="0">
            <a:spAutoFit/>
          </a:bodyPr>
          <a:lstStyle/>
          <a:p>
            <a:r>
              <a:rPr kumimoji="1" lang="en-US" altLang="zh-CN" sz="2400" dirty="0">
                <a:solidFill>
                  <a:srgbClr val="C00000"/>
                </a:solidFill>
              </a:rPr>
              <a:t>Bottleneck</a:t>
            </a:r>
            <a:endParaRPr kumimoji="1" lang="zh-CN" altLang="en-US" sz="2400" dirty="0">
              <a:solidFill>
                <a:srgbClr val="C00000"/>
              </a:solidFill>
            </a:endParaRPr>
          </a:p>
        </p:txBody>
      </p:sp>
      <p:cxnSp>
        <p:nvCxnSpPr>
          <p:cNvPr id="12" name="直线箭头连接符 11">
            <a:extLst>
              <a:ext uri="{FF2B5EF4-FFF2-40B4-BE49-F238E27FC236}">
                <a16:creationId xmlns:a16="http://schemas.microsoft.com/office/drawing/2014/main" id="{380FDB97-BAD8-F04D-8EE3-4E33EE2E98C2}"/>
              </a:ext>
            </a:extLst>
          </p:cNvPr>
          <p:cNvCxnSpPr>
            <a:cxnSpLocks/>
          </p:cNvCxnSpPr>
          <p:nvPr/>
        </p:nvCxnSpPr>
        <p:spPr>
          <a:xfrm flipH="1" flipV="1">
            <a:off x="6117976" y="1751116"/>
            <a:ext cx="1" cy="317191"/>
          </a:xfrm>
          <a:prstGeom prst="straightConnector1">
            <a:avLst/>
          </a:prstGeom>
          <a:ln w="19050">
            <a:solidFill>
              <a:schemeClr val="tx1"/>
            </a:solidFill>
            <a:tailEnd type="triangle" w="sm" len="med"/>
          </a:ln>
        </p:spPr>
        <p:style>
          <a:lnRef idx="1">
            <a:schemeClr val="accent1"/>
          </a:lnRef>
          <a:fillRef idx="0">
            <a:schemeClr val="accent1"/>
          </a:fillRef>
          <a:effectRef idx="0">
            <a:schemeClr val="accent1"/>
          </a:effectRef>
          <a:fontRef idx="minor">
            <a:schemeClr val="tx1"/>
          </a:fontRef>
        </p:style>
      </p:cxnSp>
      <p:cxnSp>
        <p:nvCxnSpPr>
          <p:cNvPr id="50" name="直线连接符 49">
            <a:extLst>
              <a:ext uri="{FF2B5EF4-FFF2-40B4-BE49-F238E27FC236}">
                <a16:creationId xmlns:a16="http://schemas.microsoft.com/office/drawing/2014/main" id="{936DDFE3-586A-7441-9F40-2F143F05D1BE}"/>
              </a:ext>
            </a:extLst>
          </p:cNvPr>
          <p:cNvCxnSpPr>
            <a:cxnSpLocks/>
          </p:cNvCxnSpPr>
          <p:nvPr/>
        </p:nvCxnSpPr>
        <p:spPr>
          <a:xfrm>
            <a:off x="6431153" y="3997226"/>
            <a:ext cx="360980" cy="0"/>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直线连接符 50">
            <a:extLst>
              <a:ext uri="{FF2B5EF4-FFF2-40B4-BE49-F238E27FC236}">
                <a16:creationId xmlns:a16="http://schemas.microsoft.com/office/drawing/2014/main" id="{E271926A-F38C-504B-B9C0-17FDEF1245FE}"/>
              </a:ext>
            </a:extLst>
          </p:cNvPr>
          <p:cNvCxnSpPr>
            <a:cxnSpLocks/>
          </p:cNvCxnSpPr>
          <p:nvPr/>
        </p:nvCxnSpPr>
        <p:spPr>
          <a:xfrm>
            <a:off x="6431153" y="4074322"/>
            <a:ext cx="35791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3" name="矩形 52">
            <a:extLst>
              <a:ext uri="{FF2B5EF4-FFF2-40B4-BE49-F238E27FC236}">
                <a16:creationId xmlns:a16="http://schemas.microsoft.com/office/drawing/2014/main" id="{E3684993-D183-044C-B645-15320954AAAD}"/>
              </a:ext>
            </a:extLst>
          </p:cNvPr>
          <p:cNvSpPr/>
          <p:nvPr/>
        </p:nvSpPr>
        <p:spPr>
          <a:xfrm>
            <a:off x="5307478" y="3855752"/>
            <a:ext cx="1631748" cy="440745"/>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54" name="矩形 53">
            <a:extLst>
              <a:ext uri="{FF2B5EF4-FFF2-40B4-BE49-F238E27FC236}">
                <a16:creationId xmlns:a16="http://schemas.microsoft.com/office/drawing/2014/main" id="{CCF4B125-E5AE-FC4B-ACA6-090022E96CE5}"/>
              </a:ext>
            </a:extLst>
          </p:cNvPr>
          <p:cNvSpPr/>
          <p:nvPr/>
        </p:nvSpPr>
        <p:spPr>
          <a:xfrm>
            <a:off x="5362515" y="3886648"/>
            <a:ext cx="383343" cy="355765"/>
          </a:xfrm>
          <a:prstGeom prst="rect">
            <a:avLst/>
          </a:prstGeom>
          <a:solidFill>
            <a:srgbClr val="7030A0">
              <a:alpha val="45000"/>
            </a:srgb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cs typeface="Arial" panose="020B0604020202020204" pitchFamily="34" charset="0"/>
            </a:endParaRPr>
          </a:p>
        </p:txBody>
      </p:sp>
      <p:sp>
        <p:nvSpPr>
          <p:cNvPr id="55" name="矩形 54">
            <a:extLst>
              <a:ext uri="{FF2B5EF4-FFF2-40B4-BE49-F238E27FC236}">
                <a16:creationId xmlns:a16="http://schemas.microsoft.com/office/drawing/2014/main" id="{7C90EB75-F1DE-714A-93AD-1FCA8A731512}"/>
              </a:ext>
            </a:extLst>
          </p:cNvPr>
          <p:cNvSpPr/>
          <p:nvPr/>
        </p:nvSpPr>
        <p:spPr>
          <a:xfrm>
            <a:off x="5732606" y="3886647"/>
            <a:ext cx="383343" cy="355765"/>
          </a:xfrm>
          <a:prstGeom prst="rect">
            <a:avLst/>
          </a:prstGeom>
          <a:solidFill>
            <a:srgbClr val="7030A0">
              <a:alpha val="45000"/>
            </a:srgb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cs typeface="Arial" panose="020B0604020202020204" pitchFamily="34" charset="0"/>
            </a:endParaRPr>
          </a:p>
        </p:txBody>
      </p:sp>
      <p:sp>
        <p:nvSpPr>
          <p:cNvPr id="56" name="矩形 55">
            <a:extLst>
              <a:ext uri="{FF2B5EF4-FFF2-40B4-BE49-F238E27FC236}">
                <a16:creationId xmlns:a16="http://schemas.microsoft.com/office/drawing/2014/main" id="{668A6D8D-C9C8-3E4A-B0DF-B1C9CC713659}"/>
              </a:ext>
            </a:extLst>
          </p:cNvPr>
          <p:cNvSpPr/>
          <p:nvPr/>
        </p:nvSpPr>
        <p:spPr>
          <a:xfrm>
            <a:off x="6115949" y="3886647"/>
            <a:ext cx="383343" cy="355765"/>
          </a:xfrm>
          <a:prstGeom prst="rect">
            <a:avLst/>
          </a:prstGeom>
          <a:solidFill>
            <a:srgbClr val="7030A0">
              <a:alpha val="45000"/>
            </a:srgb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cs typeface="Arial" panose="020B0604020202020204" pitchFamily="34" charset="0"/>
            </a:endParaRPr>
          </a:p>
        </p:txBody>
      </p:sp>
      <p:sp>
        <p:nvSpPr>
          <p:cNvPr id="57" name="矩形 56">
            <a:extLst>
              <a:ext uri="{FF2B5EF4-FFF2-40B4-BE49-F238E27FC236}">
                <a16:creationId xmlns:a16="http://schemas.microsoft.com/office/drawing/2014/main" id="{3C4FE83A-BCA9-BD4B-802A-30ED1CBEFCD9}"/>
              </a:ext>
            </a:extLst>
          </p:cNvPr>
          <p:cNvSpPr/>
          <p:nvPr/>
        </p:nvSpPr>
        <p:spPr>
          <a:xfrm>
            <a:off x="6486040" y="3886646"/>
            <a:ext cx="383343" cy="355765"/>
          </a:xfrm>
          <a:prstGeom prst="rect">
            <a:avLst/>
          </a:prstGeom>
          <a:solidFill>
            <a:srgbClr val="7030A0">
              <a:alpha val="45000"/>
            </a:srgb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58" name="文本框 57">
                <a:extLst>
                  <a:ext uri="{FF2B5EF4-FFF2-40B4-BE49-F238E27FC236}">
                    <a16:creationId xmlns:a16="http://schemas.microsoft.com/office/drawing/2014/main" id="{FA57B2A6-8927-8C45-8490-95E96CEDEA5F}"/>
                  </a:ext>
                </a:extLst>
              </p:cNvPr>
              <p:cNvSpPr txBox="1"/>
              <p:nvPr/>
            </p:nvSpPr>
            <p:spPr>
              <a:xfrm>
                <a:off x="5753369" y="3907065"/>
                <a:ext cx="393634" cy="28918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zh-CN" i="1" smtClean="0">
                              <a:latin typeface="Cambria Math" panose="02040503050406030204" pitchFamily="18" charset="0"/>
                            </a:rPr>
                          </m:ctrlPr>
                        </m:sSubPr>
                        <m:e>
                          <m:r>
                            <a:rPr kumimoji="1" lang="en-US" altLang="zh-CN" b="0" i="1" smtClean="0">
                              <a:latin typeface="Cambria Math" panose="02040503050406030204" pitchFamily="18" charset="0"/>
                            </a:rPr>
                            <m:t>𝑓</m:t>
                          </m:r>
                        </m:e>
                        <m:sub>
                          <m:r>
                            <a:rPr kumimoji="1" lang="en-US" altLang="zh-CN" b="0" i="1" smtClean="0">
                              <a:latin typeface="Cambria Math" panose="02040503050406030204" pitchFamily="18" charset="0"/>
                            </a:rPr>
                            <m:t>𝑘</m:t>
                          </m:r>
                          <m:r>
                            <a:rPr kumimoji="1" lang="en-US" altLang="zh-CN" b="0" i="1" smtClean="0">
                              <a:latin typeface="Cambria Math" panose="02040503050406030204" pitchFamily="18" charset="0"/>
                            </a:rPr>
                            <m:t>,2</m:t>
                          </m:r>
                        </m:sub>
                      </m:sSub>
                    </m:oMath>
                  </m:oMathPara>
                </a14:m>
                <a:endParaRPr kumimoji="1" lang="zh-CN" altLang="en-US" dirty="0"/>
              </a:p>
            </p:txBody>
          </p:sp>
        </mc:Choice>
        <mc:Fallback xmlns="">
          <p:sp>
            <p:nvSpPr>
              <p:cNvPr id="58" name="文本框 57">
                <a:extLst>
                  <a:ext uri="{FF2B5EF4-FFF2-40B4-BE49-F238E27FC236}">
                    <a16:creationId xmlns:a16="http://schemas.microsoft.com/office/drawing/2014/main" id="{FA57B2A6-8927-8C45-8490-95E96CEDEA5F}"/>
                  </a:ext>
                </a:extLst>
              </p:cNvPr>
              <p:cNvSpPr txBox="1">
                <a:spLocks noRot="1" noChangeAspect="1" noMove="1" noResize="1" noEditPoints="1" noAdjustHandles="1" noChangeArrowheads="1" noChangeShapeType="1" noTextEdit="1"/>
              </p:cNvSpPr>
              <p:nvPr/>
            </p:nvSpPr>
            <p:spPr>
              <a:xfrm>
                <a:off x="5753369" y="3907065"/>
                <a:ext cx="393634" cy="289182"/>
              </a:xfrm>
              <a:prstGeom prst="rect">
                <a:avLst/>
              </a:prstGeom>
              <a:blipFill>
                <a:blip r:embed="rId24"/>
                <a:stretch>
                  <a:fillRect l="-18750" r="-3125" b="-30435"/>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59" name="文本框 58">
                <a:extLst>
                  <a:ext uri="{FF2B5EF4-FFF2-40B4-BE49-F238E27FC236}">
                    <a16:creationId xmlns:a16="http://schemas.microsoft.com/office/drawing/2014/main" id="{8A038C76-FE4C-1D49-AE55-CF9232A7EBF2}"/>
                  </a:ext>
                </a:extLst>
              </p:cNvPr>
              <p:cNvSpPr txBox="1"/>
              <p:nvPr/>
            </p:nvSpPr>
            <p:spPr>
              <a:xfrm>
                <a:off x="6129969" y="3909347"/>
                <a:ext cx="393634" cy="28918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zh-CN" i="1" smtClean="0">
                              <a:latin typeface="Cambria Math" panose="02040503050406030204" pitchFamily="18" charset="0"/>
                            </a:rPr>
                          </m:ctrlPr>
                        </m:sSubPr>
                        <m:e>
                          <m:r>
                            <a:rPr kumimoji="1" lang="en-US" altLang="zh-CN" b="0" i="1" smtClean="0">
                              <a:latin typeface="Cambria Math" panose="02040503050406030204" pitchFamily="18" charset="0"/>
                            </a:rPr>
                            <m:t>𝑓</m:t>
                          </m:r>
                        </m:e>
                        <m:sub>
                          <m:r>
                            <a:rPr kumimoji="1" lang="en-US" altLang="zh-CN" b="0" i="1" smtClean="0">
                              <a:latin typeface="Cambria Math" panose="02040503050406030204" pitchFamily="18" charset="0"/>
                            </a:rPr>
                            <m:t>𝑘</m:t>
                          </m:r>
                          <m:r>
                            <a:rPr kumimoji="1" lang="en-US" altLang="zh-CN" b="0" i="1" smtClean="0">
                              <a:latin typeface="Cambria Math" panose="02040503050406030204" pitchFamily="18" charset="0"/>
                            </a:rPr>
                            <m:t>,3</m:t>
                          </m:r>
                        </m:sub>
                      </m:sSub>
                    </m:oMath>
                  </m:oMathPara>
                </a14:m>
                <a:endParaRPr kumimoji="1" lang="zh-CN" altLang="en-US" dirty="0"/>
              </a:p>
            </p:txBody>
          </p:sp>
        </mc:Choice>
        <mc:Fallback xmlns="">
          <p:sp>
            <p:nvSpPr>
              <p:cNvPr id="59" name="文本框 58">
                <a:extLst>
                  <a:ext uri="{FF2B5EF4-FFF2-40B4-BE49-F238E27FC236}">
                    <a16:creationId xmlns:a16="http://schemas.microsoft.com/office/drawing/2014/main" id="{8A038C76-FE4C-1D49-AE55-CF9232A7EBF2}"/>
                  </a:ext>
                </a:extLst>
              </p:cNvPr>
              <p:cNvSpPr txBox="1">
                <a:spLocks noRot="1" noChangeAspect="1" noMove="1" noResize="1" noEditPoints="1" noAdjustHandles="1" noChangeArrowheads="1" noChangeShapeType="1" noTextEdit="1"/>
              </p:cNvSpPr>
              <p:nvPr/>
            </p:nvSpPr>
            <p:spPr>
              <a:xfrm>
                <a:off x="6129969" y="3909347"/>
                <a:ext cx="393634" cy="289182"/>
              </a:xfrm>
              <a:prstGeom prst="rect">
                <a:avLst/>
              </a:prstGeom>
              <a:blipFill>
                <a:blip r:embed="rId25"/>
                <a:stretch>
                  <a:fillRect l="-18750" r="-3125" b="-2500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61" name="文本框 60">
                <a:extLst>
                  <a:ext uri="{FF2B5EF4-FFF2-40B4-BE49-F238E27FC236}">
                    <a16:creationId xmlns:a16="http://schemas.microsoft.com/office/drawing/2014/main" id="{09C88817-334A-224B-8615-A9B30EFCCF66}"/>
                  </a:ext>
                </a:extLst>
              </p:cNvPr>
              <p:cNvSpPr txBox="1"/>
              <p:nvPr/>
            </p:nvSpPr>
            <p:spPr>
              <a:xfrm>
                <a:off x="6500071" y="3910630"/>
                <a:ext cx="393634" cy="28918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zh-CN" i="1" smtClean="0">
                              <a:latin typeface="Cambria Math" panose="02040503050406030204" pitchFamily="18" charset="0"/>
                            </a:rPr>
                          </m:ctrlPr>
                        </m:sSubPr>
                        <m:e>
                          <m:r>
                            <a:rPr kumimoji="1" lang="en-US" altLang="zh-CN" b="0" i="1" smtClean="0">
                              <a:latin typeface="Cambria Math" panose="02040503050406030204" pitchFamily="18" charset="0"/>
                            </a:rPr>
                            <m:t>𝑓</m:t>
                          </m:r>
                        </m:e>
                        <m:sub>
                          <m:r>
                            <a:rPr kumimoji="1" lang="en-US" altLang="zh-CN" b="0" i="1" smtClean="0">
                              <a:latin typeface="Cambria Math" panose="02040503050406030204" pitchFamily="18" charset="0"/>
                            </a:rPr>
                            <m:t>𝑘</m:t>
                          </m:r>
                          <m:r>
                            <a:rPr kumimoji="1" lang="en-US" altLang="zh-CN" b="0" i="1" smtClean="0">
                              <a:latin typeface="Cambria Math" panose="02040503050406030204" pitchFamily="18" charset="0"/>
                            </a:rPr>
                            <m:t>,4</m:t>
                          </m:r>
                        </m:sub>
                      </m:sSub>
                    </m:oMath>
                  </m:oMathPara>
                </a14:m>
                <a:endParaRPr kumimoji="1" lang="zh-CN" altLang="en-US" dirty="0"/>
              </a:p>
            </p:txBody>
          </p:sp>
        </mc:Choice>
        <mc:Fallback xmlns="">
          <p:sp>
            <p:nvSpPr>
              <p:cNvPr id="61" name="文本框 60">
                <a:extLst>
                  <a:ext uri="{FF2B5EF4-FFF2-40B4-BE49-F238E27FC236}">
                    <a16:creationId xmlns:a16="http://schemas.microsoft.com/office/drawing/2014/main" id="{09C88817-334A-224B-8615-A9B30EFCCF66}"/>
                  </a:ext>
                </a:extLst>
              </p:cNvPr>
              <p:cNvSpPr txBox="1">
                <a:spLocks noRot="1" noChangeAspect="1" noMove="1" noResize="1" noEditPoints="1" noAdjustHandles="1" noChangeArrowheads="1" noChangeShapeType="1" noTextEdit="1"/>
              </p:cNvSpPr>
              <p:nvPr/>
            </p:nvSpPr>
            <p:spPr>
              <a:xfrm>
                <a:off x="6500071" y="3910630"/>
                <a:ext cx="393634" cy="289182"/>
              </a:xfrm>
              <a:prstGeom prst="rect">
                <a:avLst/>
              </a:prstGeom>
              <a:blipFill>
                <a:blip r:embed="rId26"/>
                <a:stretch>
                  <a:fillRect l="-18750" b="-2500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62" name="文本框 61">
                <a:extLst>
                  <a:ext uri="{FF2B5EF4-FFF2-40B4-BE49-F238E27FC236}">
                    <a16:creationId xmlns:a16="http://schemas.microsoft.com/office/drawing/2014/main" id="{5BBB13C0-9D3C-CB4B-8112-5E3B2A50D0CC}"/>
                  </a:ext>
                </a:extLst>
              </p:cNvPr>
              <p:cNvSpPr txBox="1"/>
              <p:nvPr/>
            </p:nvSpPr>
            <p:spPr>
              <a:xfrm>
                <a:off x="5348399" y="3920597"/>
                <a:ext cx="393633" cy="28918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zh-CN" b="0" i="1" smtClean="0">
                              <a:latin typeface="Cambria Math" panose="02040503050406030204" pitchFamily="18" charset="0"/>
                            </a:rPr>
                          </m:ctrlPr>
                        </m:sSubPr>
                        <m:e>
                          <m:r>
                            <a:rPr kumimoji="1" lang="en-US" altLang="zh-CN" b="0" i="1" smtClean="0">
                              <a:latin typeface="Cambria Math" panose="02040503050406030204" pitchFamily="18" charset="0"/>
                            </a:rPr>
                            <m:t>𝑓</m:t>
                          </m:r>
                        </m:e>
                        <m:sub>
                          <m:r>
                            <a:rPr kumimoji="1" lang="en-US" altLang="zh-CN" b="0" i="1" smtClean="0">
                              <a:latin typeface="Cambria Math" panose="02040503050406030204" pitchFamily="18" charset="0"/>
                            </a:rPr>
                            <m:t>𝑘</m:t>
                          </m:r>
                          <m:r>
                            <a:rPr kumimoji="1" lang="en-US" altLang="zh-CN" b="0" i="1" smtClean="0">
                              <a:latin typeface="Cambria Math" panose="02040503050406030204" pitchFamily="18" charset="0"/>
                            </a:rPr>
                            <m:t>,1</m:t>
                          </m:r>
                        </m:sub>
                      </m:sSub>
                    </m:oMath>
                  </m:oMathPara>
                </a14:m>
                <a:endParaRPr kumimoji="1" lang="zh-CN" altLang="en-US" dirty="0"/>
              </a:p>
            </p:txBody>
          </p:sp>
        </mc:Choice>
        <mc:Fallback xmlns="">
          <p:sp>
            <p:nvSpPr>
              <p:cNvPr id="62" name="文本框 61">
                <a:extLst>
                  <a:ext uri="{FF2B5EF4-FFF2-40B4-BE49-F238E27FC236}">
                    <a16:creationId xmlns:a16="http://schemas.microsoft.com/office/drawing/2014/main" id="{5BBB13C0-9D3C-CB4B-8112-5E3B2A50D0CC}"/>
                  </a:ext>
                </a:extLst>
              </p:cNvPr>
              <p:cNvSpPr txBox="1">
                <a:spLocks noRot="1" noChangeAspect="1" noMove="1" noResize="1" noEditPoints="1" noAdjustHandles="1" noChangeArrowheads="1" noChangeShapeType="1" noTextEdit="1"/>
              </p:cNvSpPr>
              <p:nvPr/>
            </p:nvSpPr>
            <p:spPr>
              <a:xfrm>
                <a:off x="5348399" y="3920597"/>
                <a:ext cx="393633" cy="289182"/>
              </a:xfrm>
              <a:prstGeom prst="rect">
                <a:avLst/>
              </a:prstGeom>
              <a:blipFill>
                <a:blip r:embed="rId27"/>
                <a:stretch>
                  <a:fillRect l="-18750" r="-3125" b="-30435"/>
                </a:stretch>
              </a:blipFill>
            </p:spPr>
            <p:txBody>
              <a:bodyPr/>
              <a:lstStyle/>
              <a:p>
                <a:r>
                  <a:rPr lang="zh-CN" altLang="en-US">
                    <a:noFill/>
                  </a:rPr>
                  <a:t> </a:t>
                </a:r>
              </a:p>
            </p:txBody>
          </p:sp>
        </mc:Fallback>
      </mc:AlternateContent>
      <p:sp>
        <p:nvSpPr>
          <p:cNvPr id="63" name="矩形 62">
            <a:extLst>
              <a:ext uri="{FF2B5EF4-FFF2-40B4-BE49-F238E27FC236}">
                <a16:creationId xmlns:a16="http://schemas.microsoft.com/office/drawing/2014/main" id="{7ADF99D5-F928-B64C-8DF0-E41CC7B5139F}"/>
              </a:ext>
            </a:extLst>
          </p:cNvPr>
          <p:cNvSpPr/>
          <p:nvPr/>
        </p:nvSpPr>
        <p:spPr>
          <a:xfrm>
            <a:off x="8008692" y="3300016"/>
            <a:ext cx="613245" cy="355765"/>
          </a:xfrm>
          <a:prstGeom prst="rect">
            <a:avLst/>
          </a:prstGeom>
          <a:solidFill>
            <a:schemeClr val="accent4">
              <a:alpha val="63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cs typeface="Arial" panose="020B0604020202020204" pitchFamily="34" charset="0"/>
            </a:endParaRPr>
          </a:p>
        </p:txBody>
      </p:sp>
      <p:sp>
        <p:nvSpPr>
          <p:cNvPr id="65" name="矩形 64">
            <a:extLst>
              <a:ext uri="{FF2B5EF4-FFF2-40B4-BE49-F238E27FC236}">
                <a16:creationId xmlns:a16="http://schemas.microsoft.com/office/drawing/2014/main" id="{72A72871-7C68-1441-BF81-34F12B06A6EA}"/>
              </a:ext>
            </a:extLst>
          </p:cNvPr>
          <p:cNvSpPr/>
          <p:nvPr/>
        </p:nvSpPr>
        <p:spPr>
          <a:xfrm>
            <a:off x="8007228" y="3675156"/>
            <a:ext cx="623872" cy="355765"/>
          </a:xfrm>
          <a:prstGeom prst="rect">
            <a:avLst/>
          </a:prstGeom>
          <a:solidFill>
            <a:schemeClr val="accent4">
              <a:alpha val="63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66" name="文本框 65">
                <a:extLst>
                  <a:ext uri="{FF2B5EF4-FFF2-40B4-BE49-F238E27FC236}">
                    <a16:creationId xmlns:a16="http://schemas.microsoft.com/office/drawing/2014/main" id="{5095ADC5-DC70-F645-A401-CCB4A433BB4C}"/>
                  </a:ext>
                </a:extLst>
              </p:cNvPr>
              <p:cNvSpPr txBox="1"/>
              <p:nvPr/>
            </p:nvSpPr>
            <p:spPr>
              <a:xfrm>
                <a:off x="8008692" y="3313628"/>
                <a:ext cx="613245" cy="28918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zh-CN" i="1" smtClean="0">
                              <a:latin typeface="Cambria Math" panose="02040503050406030204" pitchFamily="18" charset="0"/>
                            </a:rPr>
                          </m:ctrlPr>
                        </m:sSubPr>
                        <m:e>
                          <m:r>
                            <a:rPr kumimoji="1" lang="en-US" altLang="zh-CN" b="0" i="1" smtClean="0">
                              <a:latin typeface="Cambria Math" panose="02040503050406030204" pitchFamily="18" charset="0"/>
                            </a:rPr>
                            <m:t>𝑓</m:t>
                          </m:r>
                        </m:e>
                        <m:sub>
                          <m:r>
                            <a:rPr kumimoji="1" lang="en-US" altLang="zh-CN" b="0" i="1" smtClean="0">
                              <a:latin typeface="Cambria Math" panose="02040503050406030204" pitchFamily="18" charset="0"/>
                            </a:rPr>
                            <m:t>𝑘</m:t>
                          </m:r>
                          <m:r>
                            <a:rPr kumimoji="1" lang="en-US" altLang="zh-CN" b="0" i="1" smtClean="0">
                              <a:latin typeface="Cambria Math" panose="02040503050406030204" pitchFamily="18" charset="0"/>
                            </a:rPr>
                            <m:t>+1,3</m:t>
                          </m:r>
                        </m:sub>
                      </m:sSub>
                    </m:oMath>
                  </m:oMathPara>
                </a14:m>
                <a:endParaRPr kumimoji="1" lang="zh-CN" altLang="en-US" dirty="0"/>
              </a:p>
            </p:txBody>
          </p:sp>
        </mc:Choice>
        <mc:Fallback xmlns="">
          <p:sp>
            <p:nvSpPr>
              <p:cNvPr id="66" name="文本框 65">
                <a:extLst>
                  <a:ext uri="{FF2B5EF4-FFF2-40B4-BE49-F238E27FC236}">
                    <a16:creationId xmlns:a16="http://schemas.microsoft.com/office/drawing/2014/main" id="{5095ADC5-DC70-F645-A401-CCB4A433BB4C}"/>
                  </a:ext>
                </a:extLst>
              </p:cNvPr>
              <p:cNvSpPr txBox="1">
                <a:spLocks noRot="1" noChangeAspect="1" noMove="1" noResize="1" noEditPoints="1" noAdjustHandles="1" noChangeArrowheads="1" noChangeShapeType="1" noTextEdit="1"/>
              </p:cNvSpPr>
              <p:nvPr/>
            </p:nvSpPr>
            <p:spPr>
              <a:xfrm>
                <a:off x="8008692" y="3313628"/>
                <a:ext cx="613245" cy="289182"/>
              </a:xfrm>
              <a:prstGeom prst="rect">
                <a:avLst/>
              </a:prstGeom>
              <a:blipFill>
                <a:blip r:embed="rId28"/>
                <a:stretch>
                  <a:fillRect l="-12245" r="-2041" b="-2500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67" name="文本框 66">
                <a:extLst>
                  <a:ext uri="{FF2B5EF4-FFF2-40B4-BE49-F238E27FC236}">
                    <a16:creationId xmlns:a16="http://schemas.microsoft.com/office/drawing/2014/main" id="{D907DD97-19F9-7C4C-9916-697F3F36C088}"/>
                  </a:ext>
                </a:extLst>
              </p:cNvPr>
              <p:cNvSpPr txBox="1"/>
              <p:nvPr/>
            </p:nvSpPr>
            <p:spPr>
              <a:xfrm>
                <a:off x="7999529" y="3664719"/>
                <a:ext cx="613245" cy="28918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zh-CN" i="1" smtClean="0">
                              <a:latin typeface="Cambria Math" panose="02040503050406030204" pitchFamily="18" charset="0"/>
                            </a:rPr>
                          </m:ctrlPr>
                        </m:sSubPr>
                        <m:e>
                          <m:r>
                            <a:rPr kumimoji="1" lang="en-US" altLang="zh-CN" b="0" i="1" smtClean="0">
                              <a:latin typeface="Cambria Math" panose="02040503050406030204" pitchFamily="18" charset="0"/>
                            </a:rPr>
                            <m:t>𝑓</m:t>
                          </m:r>
                        </m:e>
                        <m:sub>
                          <m:r>
                            <a:rPr kumimoji="1" lang="en-US" altLang="zh-CN" b="0" i="1" smtClean="0">
                              <a:latin typeface="Cambria Math" panose="02040503050406030204" pitchFamily="18" charset="0"/>
                            </a:rPr>
                            <m:t>𝑘</m:t>
                          </m:r>
                          <m:r>
                            <a:rPr kumimoji="1" lang="en-US" altLang="zh-CN" b="0" i="1" smtClean="0">
                              <a:latin typeface="Cambria Math" panose="02040503050406030204" pitchFamily="18" charset="0"/>
                            </a:rPr>
                            <m:t>+1,4</m:t>
                          </m:r>
                        </m:sub>
                      </m:sSub>
                    </m:oMath>
                  </m:oMathPara>
                </a14:m>
                <a:endParaRPr kumimoji="1" lang="zh-CN" altLang="en-US" dirty="0"/>
              </a:p>
            </p:txBody>
          </p:sp>
        </mc:Choice>
        <mc:Fallback xmlns="">
          <p:sp>
            <p:nvSpPr>
              <p:cNvPr id="67" name="文本框 66">
                <a:extLst>
                  <a:ext uri="{FF2B5EF4-FFF2-40B4-BE49-F238E27FC236}">
                    <a16:creationId xmlns:a16="http://schemas.microsoft.com/office/drawing/2014/main" id="{D907DD97-19F9-7C4C-9916-697F3F36C088}"/>
                  </a:ext>
                </a:extLst>
              </p:cNvPr>
              <p:cNvSpPr txBox="1">
                <a:spLocks noRot="1" noChangeAspect="1" noMove="1" noResize="1" noEditPoints="1" noAdjustHandles="1" noChangeArrowheads="1" noChangeShapeType="1" noTextEdit="1"/>
              </p:cNvSpPr>
              <p:nvPr/>
            </p:nvSpPr>
            <p:spPr>
              <a:xfrm>
                <a:off x="7999529" y="3664719"/>
                <a:ext cx="613245" cy="289182"/>
              </a:xfrm>
              <a:prstGeom prst="rect">
                <a:avLst/>
              </a:prstGeom>
              <a:blipFill>
                <a:blip r:embed="rId29"/>
                <a:stretch>
                  <a:fillRect l="-12245" r="-2041" b="-30435"/>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 name="文本框 1">
                <a:extLst>
                  <a:ext uri="{FF2B5EF4-FFF2-40B4-BE49-F238E27FC236}">
                    <a16:creationId xmlns:a16="http://schemas.microsoft.com/office/drawing/2014/main" id="{55C22595-54EC-1942-9C23-240A465773E5}"/>
                  </a:ext>
                </a:extLst>
              </p:cNvPr>
              <p:cNvSpPr txBox="1"/>
              <p:nvPr/>
            </p:nvSpPr>
            <p:spPr>
              <a:xfrm>
                <a:off x="5873094" y="3567402"/>
                <a:ext cx="485710"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zh-CN" altLang="en-US" i="1" smtClean="0">
                          <a:latin typeface="Cambria Math" panose="02040503050406030204" pitchFamily="18" charset="0"/>
                        </a:rPr>
                        <m:t>⋯⋯</m:t>
                      </m:r>
                    </m:oMath>
                  </m:oMathPara>
                </a14:m>
                <a:endParaRPr kumimoji="1" lang="zh-CN" altLang="en-US" dirty="0"/>
              </a:p>
            </p:txBody>
          </p:sp>
        </mc:Choice>
        <mc:Fallback xmlns="">
          <p:sp>
            <p:nvSpPr>
              <p:cNvPr id="2" name="文本框 1">
                <a:extLst>
                  <a:ext uri="{FF2B5EF4-FFF2-40B4-BE49-F238E27FC236}">
                    <a16:creationId xmlns:a16="http://schemas.microsoft.com/office/drawing/2014/main" id="{55C22595-54EC-1942-9C23-240A465773E5}"/>
                  </a:ext>
                </a:extLst>
              </p:cNvPr>
              <p:cNvSpPr txBox="1">
                <a:spLocks noRot="1" noChangeAspect="1" noMove="1" noResize="1" noEditPoints="1" noAdjustHandles="1" noChangeArrowheads="1" noChangeShapeType="1" noTextEdit="1"/>
              </p:cNvSpPr>
              <p:nvPr/>
            </p:nvSpPr>
            <p:spPr>
              <a:xfrm>
                <a:off x="5873094" y="3567402"/>
                <a:ext cx="485710" cy="276999"/>
              </a:xfrm>
              <a:prstGeom prst="rect">
                <a:avLst/>
              </a:prstGeom>
              <a:blipFill>
                <a:blip r:embed="rId30"/>
                <a:stretch>
                  <a:fillRect/>
                </a:stretch>
              </a:blipFill>
            </p:spPr>
            <p:txBody>
              <a:bodyPr/>
              <a:lstStyle/>
              <a:p>
                <a:r>
                  <a:rPr lang="zh-CN" altLang="en-US">
                    <a:noFill/>
                  </a:rPr>
                  <a:t> </a:t>
                </a:r>
              </a:p>
            </p:txBody>
          </p:sp>
        </mc:Fallback>
      </mc:AlternateContent>
      <p:sp>
        <p:nvSpPr>
          <p:cNvPr id="68" name="文本框 67">
            <a:extLst>
              <a:ext uri="{FF2B5EF4-FFF2-40B4-BE49-F238E27FC236}">
                <a16:creationId xmlns:a16="http://schemas.microsoft.com/office/drawing/2014/main" id="{9AFDE2DE-578B-AC4E-8C39-84CAA4D0EE8A}"/>
              </a:ext>
            </a:extLst>
          </p:cNvPr>
          <p:cNvSpPr txBox="1"/>
          <p:nvPr/>
        </p:nvSpPr>
        <p:spPr>
          <a:xfrm>
            <a:off x="7489106" y="2053363"/>
            <a:ext cx="2157068" cy="369332"/>
          </a:xfrm>
          <a:prstGeom prst="rect">
            <a:avLst/>
          </a:prstGeom>
          <a:noFill/>
        </p:spPr>
        <p:txBody>
          <a:bodyPr wrap="square" rtlCol="0">
            <a:spAutoFit/>
          </a:bodyPr>
          <a:lstStyle/>
          <a:p>
            <a:r>
              <a:rPr kumimoji="1" lang="en-US" altLang="zh-CN" dirty="0"/>
              <a:t>Dot Operation</a:t>
            </a:r>
            <a:endParaRPr kumimoji="1" lang="zh-CN" altLang="en-US" dirty="0"/>
          </a:p>
        </p:txBody>
      </p:sp>
    </p:spTree>
    <p:extLst>
      <p:ext uri="{BB962C8B-B14F-4D97-AF65-F5344CB8AC3E}">
        <p14:creationId xmlns:p14="http://schemas.microsoft.com/office/powerpoint/2010/main" val="2879672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nodeType="withEffect">
                                  <p:stCondLst>
                                    <p:cond delay="0"/>
                                  </p:stCondLst>
                                  <p:childTnLst>
                                    <p:set>
                                      <p:cBhvr>
                                        <p:cTn id="6" dur="1" fill="hold">
                                          <p:stCondLst>
                                            <p:cond delay="0"/>
                                          </p:stCondLst>
                                        </p:cTn>
                                        <p:tgtEl>
                                          <p:spTgt spid="36"/>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ertical Text Placeholder 1">
            <a:extLst>
              <a:ext uri="{FF2B5EF4-FFF2-40B4-BE49-F238E27FC236}">
                <a16:creationId xmlns:a16="http://schemas.microsoft.com/office/drawing/2014/main" id="{68337CFF-7D85-E04C-ACFE-8F80AC7AE7D4}"/>
              </a:ext>
            </a:extLst>
          </p:cNvPr>
          <p:cNvSpPr>
            <a:spLocks noGrp="1"/>
          </p:cNvSpPr>
          <p:nvPr>
            <p:ph type="body" orient="vert" idx="1"/>
          </p:nvPr>
        </p:nvSpPr>
        <p:spPr/>
        <p:txBody>
          <a:bodyPr>
            <a:normAutofit/>
          </a:bodyPr>
          <a:lstStyle/>
          <a:p>
            <a:r>
              <a:rPr lang="en-US" sz="2000" dirty="0"/>
              <a:t>Spherical Harmonics Multiple Product</a:t>
            </a:r>
          </a:p>
          <a:p>
            <a:endParaRPr lang="en-US" sz="2000" dirty="0"/>
          </a:p>
          <a:p>
            <a:endParaRPr lang="en-US" sz="2000" dirty="0"/>
          </a:p>
          <a:p>
            <a:pPr marL="0" indent="0">
              <a:buNone/>
            </a:pPr>
            <a:endParaRPr lang="en-US" sz="2000" dirty="0"/>
          </a:p>
          <a:p>
            <a:pPr marL="0" indent="0">
              <a:buNone/>
            </a:pPr>
            <a:endParaRPr lang="en-US" sz="2000" dirty="0"/>
          </a:p>
        </p:txBody>
      </p:sp>
      <p:sp>
        <p:nvSpPr>
          <p:cNvPr id="3" name="Title 2">
            <a:extLst>
              <a:ext uri="{FF2B5EF4-FFF2-40B4-BE49-F238E27FC236}">
                <a16:creationId xmlns:a16="http://schemas.microsoft.com/office/drawing/2014/main" id="{8735A8E7-D60B-ED44-BEE9-AEF7FFE653BB}"/>
              </a:ext>
            </a:extLst>
          </p:cNvPr>
          <p:cNvSpPr>
            <a:spLocks noGrp="1"/>
          </p:cNvSpPr>
          <p:nvPr>
            <p:ph type="title"/>
          </p:nvPr>
        </p:nvSpPr>
        <p:spPr/>
        <p:txBody>
          <a:bodyPr>
            <a:normAutofit/>
          </a:bodyPr>
          <a:lstStyle/>
          <a:p>
            <a:r>
              <a:rPr lang="en-US" sz="2400" dirty="0">
                <a:solidFill>
                  <a:schemeClr val="bg1"/>
                </a:solidFill>
              </a:rPr>
              <a:t>What is Spherical Harmonics Product?</a:t>
            </a:r>
          </a:p>
        </p:txBody>
      </p:sp>
      <p:grpSp>
        <p:nvGrpSpPr>
          <p:cNvPr id="42" name="组合 41">
            <a:extLst>
              <a:ext uri="{FF2B5EF4-FFF2-40B4-BE49-F238E27FC236}">
                <a16:creationId xmlns:a16="http://schemas.microsoft.com/office/drawing/2014/main" id="{1A26D7FB-0190-E44E-97B7-73526F3BB599}"/>
              </a:ext>
            </a:extLst>
          </p:cNvPr>
          <p:cNvGrpSpPr/>
          <p:nvPr/>
        </p:nvGrpSpPr>
        <p:grpSpPr>
          <a:xfrm>
            <a:off x="1434123" y="1860054"/>
            <a:ext cx="1645000" cy="440745"/>
            <a:chOff x="5325644" y="888279"/>
            <a:chExt cx="1645000" cy="440745"/>
          </a:xfrm>
        </p:grpSpPr>
        <p:sp>
          <p:nvSpPr>
            <p:cNvPr id="43" name="矩形 42">
              <a:extLst>
                <a:ext uri="{FF2B5EF4-FFF2-40B4-BE49-F238E27FC236}">
                  <a16:creationId xmlns:a16="http://schemas.microsoft.com/office/drawing/2014/main" id="{B2C09CE0-750F-2146-ADBD-C13DF0363B25}"/>
                </a:ext>
              </a:extLst>
            </p:cNvPr>
            <p:cNvSpPr/>
            <p:nvPr/>
          </p:nvSpPr>
          <p:spPr>
            <a:xfrm>
              <a:off x="5325644" y="888279"/>
              <a:ext cx="1645000" cy="440745"/>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44" name="矩形 43">
              <a:extLst>
                <a:ext uri="{FF2B5EF4-FFF2-40B4-BE49-F238E27FC236}">
                  <a16:creationId xmlns:a16="http://schemas.microsoft.com/office/drawing/2014/main" id="{CC4783F6-9B2F-4F40-AA35-22BC38A92A5B}"/>
                </a:ext>
              </a:extLst>
            </p:cNvPr>
            <p:cNvSpPr/>
            <p:nvPr/>
          </p:nvSpPr>
          <p:spPr>
            <a:xfrm>
              <a:off x="5393933" y="933507"/>
              <a:ext cx="383343" cy="355765"/>
            </a:xfrm>
            <a:prstGeom prst="rect">
              <a:avLst/>
            </a:prstGeom>
            <a:solidFill>
              <a:schemeClr val="accent2">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cs typeface="Arial" panose="020B0604020202020204" pitchFamily="34" charset="0"/>
              </a:endParaRPr>
            </a:p>
          </p:txBody>
        </p:sp>
        <p:sp>
          <p:nvSpPr>
            <p:cNvPr id="45" name="矩形 44">
              <a:extLst>
                <a:ext uri="{FF2B5EF4-FFF2-40B4-BE49-F238E27FC236}">
                  <a16:creationId xmlns:a16="http://schemas.microsoft.com/office/drawing/2014/main" id="{44A0B04B-7AF7-4849-A300-4F88A07035FA}"/>
                </a:ext>
              </a:extLst>
            </p:cNvPr>
            <p:cNvSpPr/>
            <p:nvPr/>
          </p:nvSpPr>
          <p:spPr>
            <a:xfrm>
              <a:off x="5764024" y="933506"/>
              <a:ext cx="383343" cy="355765"/>
            </a:xfrm>
            <a:prstGeom prst="rect">
              <a:avLst/>
            </a:prstGeom>
            <a:solidFill>
              <a:schemeClr val="accent2">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cs typeface="Arial" panose="020B0604020202020204" pitchFamily="34" charset="0"/>
              </a:endParaRPr>
            </a:p>
          </p:txBody>
        </p:sp>
        <p:sp>
          <p:nvSpPr>
            <p:cNvPr id="46" name="矩形 45">
              <a:extLst>
                <a:ext uri="{FF2B5EF4-FFF2-40B4-BE49-F238E27FC236}">
                  <a16:creationId xmlns:a16="http://schemas.microsoft.com/office/drawing/2014/main" id="{F2230769-CBB3-EB41-A9D0-5C1BE9227136}"/>
                </a:ext>
              </a:extLst>
            </p:cNvPr>
            <p:cNvSpPr/>
            <p:nvPr/>
          </p:nvSpPr>
          <p:spPr>
            <a:xfrm>
              <a:off x="6147367" y="933506"/>
              <a:ext cx="383343" cy="355765"/>
            </a:xfrm>
            <a:prstGeom prst="rect">
              <a:avLst/>
            </a:prstGeom>
            <a:solidFill>
              <a:schemeClr val="accent2">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cs typeface="Arial" panose="020B0604020202020204" pitchFamily="34" charset="0"/>
              </a:endParaRPr>
            </a:p>
          </p:txBody>
        </p:sp>
        <p:sp>
          <p:nvSpPr>
            <p:cNvPr id="47" name="矩形 46">
              <a:extLst>
                <a:ext uri="{FF2B5EF4-FFF2-40B4-BE49-F238E27FC236}">
                  <a16:creationId xmlns:a16="http://schemas.microsoft.com/office/drawing/2014/main" id="{E2C2C73A-8361-2C48-8CCF-E3CF0CF27A01}"/>
                </a:ext>
              </a:extLst>
            </p:cNvPr>
            <p:cNvSpPr/>
            <p:nvPr/>
          </p:nvSpPr>
          <p:spPr>
            <a:xfrm>
              <a:off x="6517458" y="933505"/>
              <a:ext cx="383343" cy="355765"/>
            </a:xfrm>
            <a:prstGeom prst="rect">
              <a:avLst/>
            </a:prstGeom>
            <a:solidFill>
              <a:schemeClr val="accent2">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cs typeface="Arial" panose="020B0604020202020204" pitchFamily="34" charset="0"/>
              </a:endParaRPr>
            </a:p>
          </p:txBody>
        </p:sp>
      </p:grpSp>
      <p:sp>
        <p:nvSpPr>
          <p:cNvPr id="48" name="矩形 47">
            <a:extLst>
              <a:ext uri="{FF2B5EF4-FFF2-40B4-BE49-F238E27FC236}">
                <a16:creationId xmlns:a16="http://schemas.microsoft.com/office/drawing/2014/main" id="{B12689BD-6B6A-884E-B7B6-CAEF6E7C1092}"/>
              </a:ext>
            </a:extLst>
          </p:cNvPr>
          <p:cNvSpPr/>
          <p:nvPr/>
        </p:nvSpPr>
        <p:spPr>
          <a:xfrm>
            <a:off x="3278545" y="1861179"/>
            <a:ext cx="1631748" cy="440745"/>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49" name="矩形 48">
            <a:extLst>
              <a:ext uri="{FF2B5EF4-FFF2-40B4-BE49-F238E27FC236}">
                <a16:creationId xmlns:a16="http://schemas.microsoft.com/office/drawing/2014/main" id="{FA8E17E0-A741-0E46-AA0E-214C7EB7C748}"/>
              </a:ext>
            </a:extLst>
          </p:cNvPr>
          <p:cNvSpPr/>
          <p:nvPr/>
        </p:nvSpPr>
        <p:spPr>
          <a:xfrm>
            <a:off x="3333582" y="1892075"/>
            <a:ext cx="383343" cy="355765"/>
          </a:xfrm>
          <a:prstGeom prst="rect">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cs typeface="Arial" panose="020B0604020202020204" pitchFamily="34" charset="0"/>
            </a:endParaRPr>
          </a:p>
        </p:txBody>
      </p:sp>
      <p:sp>
        <p:nvSpPr>
          <p:cNvPr id="50" name="矩形 49">
            <a:extLst>
              <a:ext uri="{FF2B5EF4-FFF2-40B4-BE49-F238E27FC236}">
                <a16:creationId xmlns:a16="http://schemas.microsoft.com/office/drawing/2014/main" id="{590AFF61-4C60-C74A-91B7-5B10F8ADEAF5}"/>
              </a:ext>
            </a:extLst>
          </p:cNvPr>
          <p:cNvSpPr/>
          <p:nvPr/>
        </p:nvSpPr>
        <p:spPr>
          <a:xfrm>
            <a:off x="3703673" y="1892074"/>
            <a:ext cx="383343" cy="355765"/>
          </a:xfrm>
          <a:prstGeom prst="rect">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cs typeface="Arial" panose="020B0604020202020204" pitchFamily="34" charset="0"/>
            </a:endParaRPr>
          </a:p>
        </p:txBody>
      </p:sp>
      <p:sp>
        <p:nvSpPr>
          <p:cNvPr id="51" name="矩形 50">
            <a:extLst>
              <a:ext uri="{FF2B5EF4-FFF2-40B4-BE49-F238E27FC236}">
                <a16:creationId xmlns:a16="http://schemas.microsoft.com/office/drawing/2014/main" id="{8C3DD09C-1056-164B-8D2B-6DB7114184BE}"/>
              </a:ext>
            </a:extLst>
          </p:cNvPr>
          <p:cNvSpPr/>
          <p:nvPr/>
        </p:nvSpPr>
        <p:spPr>
          <a:xfrm>
            <a:off x="4087016" y="1892074"/>
            <a:ext cx="383343" cy="355765"/>
          </a:xfrm>
          <a:prstGeom prst="rect">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cs typeface="Arial" panose="020B0604020202020204" pitchFamily="34" charset="0"/>
            </a:endParaRPr>
          </a:p>
        </p:txBody>
      </p:sp>
      <p:sp>
        <p:nvSpPr>
          <p:cNvPr id="52" name="矩形 51">
            <a:extLst>
              <a:ext uri="{FF2B5EF4-FFF2-40B4-BE49-F238E27FC236}">
                <a16:creationId xmlns:a16="http://schemas.microsoft.com/office/drawing/2014/main" id="{FA6AA5A3-3321-C048-9830-CD2812B31520}"/>
              </a:ext>
            </a:extLst>
          </p:cNvPr>
          <p:cNvSpPr/>
          <p:nvPr/>
        </p:nvSpPr>
        <p:spPr>
          <a:xfrm>
            <a:off x="4457107" y="1892073"/>
            <a:ext cx="383343" cy="355765"/>
          </a:xfrm>
          <a:prstGeom prst="rect">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cs typeface="Arial" panose="020B0604020202020204" pitchFamily="34" charset="0"/>
            </a:endParaRPr>
          </a:p>
        </p:txBody>
      </p:sp>
      <p:sp>
        <p:nvSpPr>
          <p:cNvPr id="53" name="矩形 52">
            <a:extLst>
              <a:ext uri="{FF2B5EF4-FFF2-40B4-BE49-F238E27FC236}">
                <a16:creationId xmlns:a16="http://schemas.microsoft.com/office/drawing/2014/main" id="{CEF4C761-EA30-4A4A-AA69-11E3CE551522}"/>
              </a:ext>
            </a:extLst>
          </p:cNvPr>
          <p:cNvSpPr/>
          <p:nvPr/>
        </p:nvSpPr>
        <p:spPr>
          <a:xfrm>
            <a:off x="7182812" y="1847466"/>
            <a:ext cx="1631748" cy="440745"/>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54" name="矩形 53">
            <a:extLst>
              <a:ext uri="{FF2B5EF4-FFF2-40B4-BE49-F238E27FC236}">
                <a16:creationId xmlns:a16="http://schemas.microsoft.com/office/drawing/2014/main" id="{94BACD31-5128-3640-908D-B86F1BE28992}"/>
              </a:ext>
            </a:extLst>
          </p:cNvPr>
          <p:cNvSpPr/>
          <p:nvPr/>
        </p:nvSpPr>
        <p:spPr>
          <a:xfrm>
            <a:off x="7237849" y="1878362"/>
            <a:ext cx="383343" cy="355765"/>
          </a:xfrm>
          <a:prstGeom prst="rect">
            <a:avLst/>
          </a:prstGeom>
          <a:solidFill>
            <a:schemeClr val="accent1">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cs typeface="Arial" panose="020B0604020202020204" pitchFamily="34" charset="0"/>
            </a:endParaRPr>
          </a:p>
        </p:txBody>
      </p:sp>
      <p:sp>
        <p:nvSpPr>
          <p:cNvPr id="55" name="矩形 54">
            <a:extLst>
              <a:ext uri="{FF2B5EF4-FFF2-40B4-BE49-F238E27FC236}">
                <a16:creationId xmlns:a16="http://schemas.microsoft.com/office/drawing/2014/main" id="{E9ED47A1-FE92-9F4A-AC69-6077FC063280}"/>
              </a:ext>
            </a:extLst>
          </p:cNvPr>
          <p:cNvSpPr/>
          <p:nvPr/>
        </p:nvSpPr>
        <p:spPr>
          <a:xfrm>
            <a:off x="7607940" y="1878361"/>
            <a:ext cx="383343" cy="355765"/>
          </a:xfrm>
          <a:prstGeom prst="rect">
            <a:avLst/>
          </a:prstGeom>
          <a:solidFill>
            <a:schemeClr val="accent1">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cs typeface="Arial" panose="020B0604020202020204" pitchFamily="34" charset="0"/>
            </a:endParaRPr>
          </a:p>
        </p:txBody>
      </p:sp>
      <p:sp>
        <p:nvSpPr>
          <p:cNvPr id="56" name="矩形 55">
            <a:extLst>
              <a:ext uri="{FF2B5EF4-FFF2-40B4-BE49-F238E27FC236}">
                <a16:creationId xmlns:a16="http://schemas.microsoft.com/office/drawing/2014/main" id="{EFDF8F1B-63CC-874E-ABCE-906FDE1884FE}"/>
              </a:ext>
            </a:extLst>
          </p:cNvPr>
          <p:cNvSpPr/>
          <p:nvPr/>
        </p:nvSpPr>
        <p:spPr>
          <a:xfrm>
            <a:off x="7991283" y="1878361"/>
            <a:ext cx="383343" cy="355765"/>
          </a:xfrm>
          <a:prstGeom prst="rect">
            <a:avLst/>
          </a:prstGeom>
          <a:solidFill>
            <a:schemeClr val="accent1">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cs typeface="Arial" panose="020B0604020202020204" pitchFamily="34" charset="0"/>
            </a:endParaRPr>
          </a:p>
        </p:txBody>
      </p:sp>
      <p:sp>
        <p:nvSpPr>
          <p:cNvPr id="57" name="矩形 56">
            <a:extLst>
              <a:ext uri="{FF2B5EF4-FFF2-40B4-BE49-F238E27FC236}">
                <a16:creationId xmlns:a16="http://schemas.microsoft.com/office/drawing/2014/main" id="{D0D474E4-89D8-E94F-97B4-1D8857DFF6EE}"/>
              </a:ext>
            </a:extLst>
          </p:cNvPr>
          <p:cNvSpPr/>
          <p:nvPr/>
        </p:nvSpPr>
        <p:spPr>
          <a:xfrm>
            <a:off x="8361374" y="1878360"/>
            <a:ext cx="383343" cy="355765"/>
          </a:xfrm>
          <a:prstGeom prst="rect">
            <a:avLst/>
          </a:prstGeom>
          <a:solidFill>
            <a:schemeClr val="accent1">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58" name="文本框 57">
                <a:extLst>
                  <a:ext uri="{FF2B5EF4-FFF2-40B4-BE49-F238E27FC236}">
                    <a16:creationId xmlns:a16="http://schemas.microsoft.com/office/drawing/2014/main" id="{07FB9346-3BD1-6A44-B913-DE8EFEF201B4}"/>
                  </a:ext>
                </a:extLst>
              </p:cNvPr>
              <p:cNvSpPr txBox="1"/>
              <p:nvPr/>
            </p:nvSpPr>
            <p:spPr>
              <a:xfrm>
                <a:off x="1510863" y="1936894"/>
                <a:ext cx="378565" cy="28918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zh-CN" i="1" smtClean="0">
                              <a:latin typeface="Cambria Math" panose="02040503050406030204" pitchFamily="18" charset="0"/>
                            </a:rPr>
                          </m:ctrlPr>
                        </m:sSubPr>
                        <m:e>
                          <m:r>
                            <a:rPr kumimoji="1" lang="en-US" altLang="zh-CN" b="0" i="1" smtClean="0">
                              <a:latin typeface="Cambria Math" panose="02040503050406030204" pitchFamily="18" charset="0"/>
                            </a:rPr>
                            <m:t>𝑓</m:t>
                          </m:r>
                        </m:e>
                        <m:sub>
                          <m:r>
                            <a:rPr kumimoji="1" lang="en-US" altLang="zh-CN" b="0" i="1" smtClean="0">
                              <a:latin typeface="Cambria Math" panose="02040503050406030204" pitchFamily="18" charset="0"/>
                            </a:rPr>
                            <m:t>1,1</m:t>
                          </m:r>
                        </m:sub>
                      </m:sSub>
                    </m:oMath>
                  </m:oMathPara>
                </a14:m>
                <a:endParaRPr kumimoji="1" lang="zh-CN" altLang="en-US" dirty="0"/>
              </a:p>
            </p:txBody>
          </p:sp>
        </mc:Choice>
        <mc:Fallback xmlns="">
          <p:sp>
            <p:nvSpPr>
              <p:cNvPr id="58" name="文本框 57">
                <a:extLst>
                  <a:ext uri="{FF2B5EF4-FFF2-40B4-BE49-F238E27FC236}">
                    <a16:creationId xmlns:a16="http://schemas.microsoft.com/office/drawing/2014/main" id="{07FB9346-3BD1-6A44-B913-DE8EFEF201B4}"/>
                  </a:ext>
                </a:extLst>
              </p:cNvPr>
              <p:cNvSpPr txBox="1">
                <a:spLocks noRot="1" noChangeAspect="1" noMove="1" noResize="1" noEditPoints="1" noAdjustHandles="1" noChangeArrowheads="1" noChangeShapeType="1" noTextEdit="1"/>
              </p:cNvSpPr>
              <p:nvPr/>
            </p:nvSpPr>
            <p:spPr>
              <a:xfrm>
                <a:off x="1510863" y="1936894"/>
                <a:ext cx="378565" cy="289182"/>
              </a:xfrm>
              <a:prstGeom prst="rect">
                <a:avLst/>
              </a:prstGeom>
              <a:blipFill>
                <a:blip r:embed="rId3"/>
                <a:stretch>
                  <a:fillRect l="-19355" r="-3226" b="-30435"/>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59" name="文本框 58">
                <a:extLst>
                  <a:ext uri="{FF2B5EF4-FFF2-40B4-BE49-F238E27FC236}">
                    <a16:creationId xmlns:a16="http://schemas.microsoft.com/office/drawing/2014/main" id="{FD2670F7-6F1D-2748-B67B-F0B2D0D50BE4}"/>
                  </a:ext>
                </a:extLst>
              </p:cNvPr>
              <p:cNvSpPr txBox="1"/>
              <p:nvPr/>
            </p:nvSpPr>
            <p:spPr>
              <a:xfrm>
                <a:off x="1900762" y="1936894"/>
                <a:ext cx="378565" cy="28918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zh-CN" i="1" smtClean="0">
                              <a:latin typeface="Cambria Math" panose="02040503050406030204" pitchFamily="18" charset="0"/>
                            </a:rPr>
                          </m:ctrlPr>
                        </m:sSubPr>
                        <m:e>
                          <m:r>
                            <a:rPr kumimoji="1" lang="en-US" altLang="zh-CN" b="0" i="1" smtClean="0">
                              <a:latin typeface="Cambria Math" panose="02040503050406030204" pitchFamily="18" charset="0"/>
                            </a:rPr>
                            <m:t>𝑓</m:t>
                          </m:r>
                        </m:e>
                        <m:sub>
                          <m:r>
                            <a:rPr kumimoji="1" lang="en-US" altLang="zh-CN" b="0" i="1" smtClean="0">
                              <a:latin typeface="Cambria Math" panose="02040503050406030204" pitchFamily="18" charset="0"/>
                            </a:rPr>
                            <m:t>1,2</m:t>
                          </m:r>
                        </m:sub>
                      </m:sSub>
                    </m:oMath>
                  </m:oMathPara>
                </a14:m>
                <a:endParaRPr kumimoji="1" lang="zh-CN" altLang="en-US" dirty="0"/>
              </a:p>
            </p:txBody>
          </p:sp>
        </mc:Choice>
        <mc:Fallback xmlns="">
          <p:sp>
            <p:nvSpPr>
              <p:cNvPr id="59" name="文本框 58">
                <a:extLst>
                  <a:ext uri="{FF2B5EF4-FFF2-40B4-BE49-F238E27FC236}">
                    <a16:creationId xmlns:a16="http://schemas.microsoft.com/office/drawing/2014/main" id="{FD2670F7-6F1D-2748-B67B-F0B2D0D50BE4}"/>
                  </a:ext>
                </a:extLst>
              </p:cNvPr>
              <p:cNvSpPr txBox="1">
                <a:spLocks noRot="1" noChangeAspect="1" noMove="1" noResize="1" noEditPoints="1" noAdjustHandles="1" noChangeArrowheads="1" noChangeShapeType="1" noTextEdit="1"/>
              </p:cNvSpPr>
              <p:nvPr/>
            </p:nvSpPr>
            <p:spPr>
              <a:xfrm>
                <a:off x="1900762" y="1936894"/>
                <a:ext cx="378565" cy="289182"/>
              </a:xfrm>
              <a:prstGeom prst="rect">
                <a:avLst/>
              </a:prstGeom>
              <a:blipFill>
                <a:blip r:embed="rId4"/>
                <a:stretch>
                  <a:fillRect l="-20000" r="-3333" b="-30435"/>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60" name="文本框 59">
                <a:extLst>
                  <a:ext uri="{FF2B5EF4-FFF2-40B4-BE49-F238E27FC236}">
                    <a16:creationId xmlns:a16="http://schemas.microsoft.com/office/drawing/2014/main" id="{A8DC08C9-4888-C245-8BA9-188E7EC7218B}"/>
                  </a:ext>
                </a:extLst>
              </p:cNvPr>
              <p:cNvSpPr txBox="1"/>
              <p:nvPr/>
            </p:nvSpPr>
            <p:spPr>
              <a:xfrm>
                <a:off x="2266604" y="1939176"/>
                <a:ext cx="378565" cy="28918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zh-CN" i="1" smtClean="0">
                              <a:latin typeface="Cambria Math" panose="02040503050406030204" pitchFamily="18" charset="0"/>
                            </a:rPr>
                          </m:ctrlPr>
                        </m:sSubPr>
                        <m:e>
                          <m:r>
                            <a:rPr kumimoji="1" lang="en-US" altLang="zh-CN" b="0" i="1" smtClean="0">
                              <a:latin typeface="Cambria Math" panose="02040503050406030204" pitchFamily="18" charset="0"/>
                            </a:rPr>
                            <m:t>𝑓</m:t>
                          </m:r>
                        </m:e>
                        <m:sub>
                          <m:r>
                            <a:rPr kumimoji="1" lang="en-US" altLang="zh-CN" b="0" i="1" smtClean="0">
                              <a:latin typeface="Cambria Math" panose="02040503050406030204" pitchFamily="18" charset="0"/>
                            </a:rPr>
                            <m:t>1,3</m:t>
                          </m:r>
                        </m:sub>
                      </m:sSub>
                    </m:oMath>
                  </m:oMathPara>
                </a14:m>
                <a:endParaRPr kumimoji="1" lang="zh-CN" altLang="en-US" dirty="0"/>
              </a:p>
            </p:txBody>
          </p:sp>
        </mc:Choice>
        <mc:Fallback xmlns="">
          <p:sp>
            <p:nvSpPr>
              <p:cNvPr id="60" name="文本框 59">
                <a:extLst>
                  <a:ext uri="{FF2B5EF4-FFF2-40B4-BE49-F238E27FC236}">
                    <a16:creationId xmlns:a16="http://schemas.microsoft.com/office/drawing/2014/main" id="{A8DC08C9-4888-C245-8BA9-188E7EC7218B}"/>
                  </a:ext>
                </a:extLst>
              </p:cNvPr>
              <p:cNvSpPr txBox="1">
                <a:spLocks noRot="1" noChangeAspect="1" noMove="1" noResize="1" noEditPoints="1" noAdjustHandles="1" noChangeArrowheads="1" noChangeShapeType="1" noTextEdit="1"/>
              </p:cNvSpPr>
              <p:nvPr/>
            </p:nvSpPr>
            <p:spPr>
              <a:xfrm>
                <a:off x="2266604" y="1939176"/>
                <a:ext cx="378565" cy="289182"/>
              </a:xfrm>
              <a:prstGeom prst="rect">
                <a:avLst/>
              </a:prstGeom>
              <a:blipFill>
                <a:blip r:embed="rId5"/>
                <a:stretch>
                  <a:fillRect l="-19355" r="-3226" b="-30435"/>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61" name="文本框 60">
                <a:extLst>
                  <a:ext uri="{FF2B5EF4-FFF2-40B4-BE49-F238E27FC236}">
                    <a16:creationId xmlns:a16="http://schemas.microsoft.com/office/drawing/2014/main" id="{E152495D-9F6A-C84F-9060-E333B0249890}"/>
                  </a:ext>
                </a:extLst>
              </p:cNvPr>
              <p:cNvSpPr txBox="1"/>
              <p:nvPr/>
            </p:nvSpPr>
            <p:spPr>
              <a:xfrm>
                <a:off x="2647464" y="1940459"/>
                <a:ext cx="378565" cy="28918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zh-CN" i="1" smtClean="0">
                              <a:latin typeface="Cambria Math" panose="02040503050406030204" pitchFamily="18" charset="0"/>
                            </a:rPr>
                          </m:ctrlPr>
                        </m:sSubPr>
                        <m:e>
                          <m:r>
                            <a:rPr kumimoji="1" lang="en-US" altLang="zh-CN" b="0" i="1" smtClean="0">
                              <a:latin typeface="Cambria Math" panose="02040503050406030204" pitchFamily="18" charset="0"/>
                            </a:rPr>
                            <m:t>𝑓</m:t>
                          </m:r>
                        </m:e>
                        <m:sub>
                          <m:r>
                            <a:rPr kumimoji="1" lang="en-US" altLang="zh-CN" b="0" i="1" smtClean="0">
                              <a:latin typeface="Cambria Math" panose="02040503050406030204" pitchFamily="18" charset="0"/>
                            </a:rPr>
                            <m:t>1,4</m:t>
                          </m:r>
                        </m:sub>
                      </m:sSub>
                    </m:oMath>
                  </m:oMathPara>
                </a14:m>
                <a:endParaRPr kumimoji="1" lang="zh-CN" altLang="en-US" dirty="0"/>
              </a:p>
            </p:txBody>
          </p:sp>
        </mc:Choice>
        <mc:Fallback xmlns="">
          <p:sp>
            <p:nvSpPr>
              <p:cNvPr id="61" name="文本框 60">
                <a:extLst>
                  <a:ext uri="{FF2B5EF4-FFF2-40B4-BE49-F238E27FC236}">
                    <a16:creationId xmlns:a16="http://schemas.microsoft.com/office/drawing/2014/main" id="{E152495D-9F6A-C84F-9060-E333B0249890}"/>
                  </a:ext>
                </a:extLst>
              </p:cNvPr>
              <p:cNvSpPr txBox="1">
                <a:spLocks noRot="1" noChangeAspect="1" noMove="1" noResize="1" noEditPoints="1" noAdjustHandles="1" noChangeArrowheads="1" noChangeShapeType="1" noTextEdit="1"/>
              </p:cNvSpPr>
              <p:nvPr/>
            </p:nvSpPr>
            <p:spPr>
              <a:xfrm>
                <a:off x="2647464" y="1940459"/>
                <a:ext cx="378565" cy="289182"/>
              </a:xfrm>
              <a:prstGeom prst="rect">
                <a:avLst/>
              </a:prstGeom>
              <a:blipFill>
                <a:blip r:embed="rId6"/>
                <a:stretch>
                  <a:fillRect l="-16129" r="-3226" b="-2500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62" name="文本框 61">
                <a:extLst>
                  <a:ext uri="{FF2B5EF4-FFF2-40B4-BE49-F238E27FC236}">
                    <a16:creationId xmlns:a16="http://schemas.microsoft.com/office/drawing/2014/main" id="{B77A032B-AD26-2245-B73E-A0BF6C397D55}"/>
                  </a:ext>
                </a:extLst>
              </p:cNvPr>
              <p:cNvSpPr txBox="1"/>
              <p:nvPr/>
            </p:nvSpPr>
            <p:spPr>
              <a:xfrm>
                <a:off x="3345295" y="1912492"/>
                <a:ext cx="383888" cy="28918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zh-CN" i="1" smtClean="0">
                              <a:latin typeface="Cambria Math" panose="02040503050406030204" pitchFamily="18" charset="0"/>
                            </a:rPr>
                          </m:ctrlPr>
                        </m:sSubPr>
                        <m:e>
                          <m:r>
                            <a:rPr kumimoji="1" lang="en-US" altLang="zh-CN" b="0" i="1" smtClean="0">
                              <a:latin typeface="Cambria Math" panose="02040503050406030204" pitchFamily="18" charset="0"/>
                            </a:rPr>
                            <m:t>𝑓</m:t>
                          </m:r>
                        </m:e>
                        <m:sub>
                          <m:r>
                            <a:rPr kumimoji="1" lang="en-US" altLang="zh-CN" b="0" i="1" smtClean="0">
                              <a:latin typeface="Cambria Math" panose="02040503050406030204" pitchFamily="18" charset="0"/>
                            </a:rPr>
                            <m:t>2,1</m:t>
                          </m:r>
                        </m:sub>
                      </m:sSub>
                    </m:oMath>
                  </m:oMathPara>
                </a14:m>
                <a:endParaRPr kumimoji="1" lang="zh-CN" altLang="en-US" dirty="0"/>
              </a:p>
            </p:txBody>
          </p:sp>
        </mc:Choice>
        <mc:Fallback xmlns="">
          <p:sp>
            <p:nvSpPr>
              <p:cNvPr id="62" name="文本框 61">
                <a:extLst>
                  <a:ext uri="{FF2B5EF4-FFF2-40B4-BE49-F238E27FC236}">
                    <a16:creationId xmlns:a16="http://schemas.microsoft.com/office/drawing/2014/main" id="{B77A032B-AD26-2245-B73E-A0BF6C397D55}"/>
                  </a:ext>
                </a:extLst>
              </p:cNvPr>
              <p:cNvSpPr txBox="1">
                <a:spLocks noRot="1" noChangeAspect="1" noMove="1" noResize="1" noEditPoints="1" noAdjustHandles="1" noChangeArrowheads="1" noChangeShapeType="1" noTextEdit="1"/>
              </p:cNvSpPr>
              <p:nvPr/>
            </p:nvSpPr>
            <p:spPr>
              <a:xfrm>
                <a:off x="3345295" y="1912492"/>
                <a:ext cx="383888" cy="289182"/>
              </a:xfrm>
              <a:prstGeom prst="rect">
                <a:avLst/>
              </a:prstGeom>
              <a:blipFill>
                <a:blip r:embed="rId7"/>
                <a:stretch>
                  <a:fillRect l="-18750" b="-30435"/>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64" name="文本框 63">
                <a:extLst>
                  <a:ext uri="{FF2B5EF4-FFF2-40B4-BE49-F238E27FC236}">
                    <a16:creationId xmlns:a16="http://schemas.microsoft.com/office/drawing/2014/main" id="{440FD4A6-9D06-EA45-A13B-35BEEB83B3AD}"/>
                  </a:ext>
                </a:extLst>
              </p:cNvPr>
              <p:cNvSpPr txBox="1"/>
              <p:nvPr/>
            </p:nvSpPr>
            <p:spPr>
              <a:xfrm>
                <a:off x="3724436" y="1912492"/>
                <a:ext cx="383888" cy="28918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zh-CN" i="1" smtClean="0">
                              <a:latin typeface="Cambria Math" panose="02040503050406030204" pitchFamily="18" charset="0"/>
                            </a:rPr>
                          </m:ctrlPr>
                        </m:sSubPr>
                        <m:e>
                          <m:r>
                            <a:rPr kumimoji="1" lang="en-US" altLang="zh-CN" b="0" i="1" smtClean="0">
                              <a:latin typeface="Cambria Math" panose="02040503050406030204" pitchFamily="18" charset="0"/>
                            </a:rPr>
                            <m:t>𝑓</m:t>
                          </m:r>
                        </m:e>
                        <m:sub>
                          <m:r>
                            <a:rPr kumimoji="1" lang="en-US" altLang="zh-CN" b="0" i="1" smtClean="0">
                              <a:latin typeface="Cambria Math" panose="02040503050406030204" pitchFamily="18" charset="0"/>
                            </a:rPr>
                            <m:t>2,2</m:t>
                          </m:r>
                        </m:sub>
                      </m:sSub>
                    </m:oMath>
                  </m:oMathPara>
                </a14:m>
                <a:endParaRPr kumimoji="1" lang="zh-CN" altLang="en-US" dirty="0"/>
              </a:p>
            </p:txBody>
          </p:sp>
        </mc:Choice>
        <mc:Fallback xmlns="">
          <p:sp>
            <p:nvSpPr>
              <p:cNvPr id="64" name="文本框 63">
                <a:extLst>
                  <a:ext uri="{FF2B5EF4-FFF2-40B4-BE49-F238E27FC236}">
                    <a16:creationId xmlns:a16="http://schemas.microsoft.com/office/drawing/2014/main" id="{440FD4A6-9D06-EA45-A13B-35BEEB83B3AD}"/>
                  </a:ext>
                </a:extLst>
              </p:cNvPr>
              <p:cNvSpPr txBox="1">
                <a:spLocks noRot="1" noChangeAspect="1" noMove="1" noResize="1" noEditPoints="1" noAdjustHandles="1" noChangeArrowheads="1" noChangeShapeType="1" noTextEdit="1"/>
              </p:cNvSpPr>
              <p:nvPr/>
            </p:nvSpPr>
            <p:spPr>
              <a:xfrm>
                <a:off x="3724436" y="1912492"/>
                <a:ext cx="383888" cy="289182"/>
              </a:xfrm>
              <a:prstGeom prst="rect">
                <a:avLst/>
              </a:prstGeom>
              <a:blipFill>
                <a:blip r:embed="rId8"/>
                <a:stretch>
                  <a:fillRect l="-19355" r="-3226" b="-30435"/>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65" name="文本框 64">
                <a:extLst>
                  <a:ext uri="{FF2B5EF4-FFF2-40B4-BE49-F238E27FC236}">
                    <a16:creationId xmlns:a16="http://schemas.microsoft.com/office/drawing/2014/main" id="{52EE4F34-E127-1A4E-B4B2-6E1381E6461C}"/>
                  </a:ext>
                </a:extLst>
              </p:cNvPr>
              <p:cNvSpPr txBox="1"/>
              <p:nvPr/>
            </p:nvSpPr>
            <p:spPr>
              <a:xfrm>
                <a:off x="4101036" y="1914774"/>
                <a:ext cx="383888" cy="28918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zh-CN" i="1" smtClean="0">
                              <a:latin typeface="Cambria Math" panose="02040503050406030204" pitchFamily="18" charset="0"/>
                            </a:rPr>
                          </m:ctrlPr>
                        </m:sSubPr>
                        <m:e>
                          <m:r>
                            <a:rPr kumimoji="1" lang="en-US" altLang="zh-CN" b="0" i="1" smtClean="0">
                              <a:latin typeface="Cambria Math" panose="02040503050406030204" pitchFamily="18" charset="0"/>
                            </a:rPr>
                            <m:t>𝑓</m:t>
                          </m:r>
                        </m:e>
                        <m:sub>
                          <m:r>
                            <a:rPr kumimoji="1" lang="en-US" altLang="zh-CN" b="0" i="1" smtClean="0">
                              <a:latin typeface="Cambria Math" panose="02040503050406030204" pitchFamily="18" charset="0"/>
                            </a:rPr>
                            <m:t>2,3</m:t>
                          </m:r>
                        </m:sub>
                      </m:sSub>
                    </m:oMath>
                  </m:oMathPara>
                </a14:m>
                <a:endParaRPr kumimoji="1" lang="zh-CN" altLang="en-US" dirty="0"/>
              </a:p>
            </p:txBody>
          </p:sp>
        </mc:Choice>
        <mc:Fallback xmlns="">
          <p:sp>
            <p:nvSpPr>
              <p:cNvPr id="65" name="文本框 64">
                <a:extLst>
                  <a:ext uri="{FF2B5EF4-FFF2-40B4-BE49-F238E27FC236}">
                    <a16:creationId xmlns:a16="http://schemas.microsoft.com/office/drawing/2014/main" id="{52EE4F34-E127-1A4E-B4B2-6E1381E6461C}"/>
                  </a:ext>
                </a:extLst>
              </p:cNvPr>
              <p:cNvSpPr txBox="1">
                <a:spLocks noRot="1" noChangeAspect="1" noMove="1" noResize="1" noEditPoints="1" noAdjustHandles="1" noChangeArrowheads="1" noChangeShapeType="1" noTextEdit="1"/>
              </p:cNvSpPr>
              <p:nvPr/>
            </p:nvSpPr>
            <p:spPr>
              <a:xfrm>
                <a:off x="4101036" y="1914774"/>
                <a:ext cx="383888" cy="289182"/>
              </a:xfrm>
              <a:prstGeom prst="rect">
                <a:avLst/>
              </a:prstGeom>
              <a:blipFill>
                <a:blip r:embed="rId9"/>
                <a:stretch>
                  <a:fillRect l="-19355" r="-3226" b="-2500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99" name="文本框 98">
                <a:extLst>
                  <a:ext uri="{FF2B5EF4-FFF2-40B4-BE49-F238E27FC236}">
                    <a16:creationId xmlns:a16="http://schemas.microsoft.com/office/drawing/2014/main" id="{636E6B10-CC75-7744-B264-ABD3C5BEBE85}"/>
                  </a:ext>
                </a:extLst>
              </p:cNvPr>
              <p:cNvSpPr txBox="1"/>
              <p:nvPr/>
            </p:nvSpPr>
            <p:spPr>
              <a:xfrm>
                <a:off x="4471138" y="1916057"/>
                <a:ext cx="383888" cy="28918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zh-CN" i="1" smtClean="0">
                              <a:latin typeface="Cambria Math" panose="02040503050406030204" pitchFamily="18" charset="0"/>
                            </a:rPr>
                          </m:ctrlPr>
                        </m:sSubPr>
                        <m:e>
                          <m:r>
                            <a:rPr kumimoji="1" lang="en-US" altLang="zh-CN" b="0" i="1" smtClean="0">
                              <a:latin typeface="Cambria Math" panose="02040503050406030204" pitchFamily="18" charset="0"/>
                            </a:rPr>
                            <m:t>𝑓</m:t>
                          </m:r>
                        </m:e>
                        <m:sub>
                          <m:r>
                            <a:rPr kumimoji="1" lang="en-US" altLang="zh-CN" b="0" i="1" smtClean="0">
                              <a:latin typeface="Cambria Math" panose="02040503050406030204" pitchFamily="18" charset="0"/>
                            </a:rPr>
                            <m:t>2,4</m:t>
                          </m:r>
                        </m:sub>
                      </m:sSub>
                    </m:oMath>
                  </m:oMathPara>
                </a14:m>
                <a:endParaRPr kumimoji="1" lang="zh-CN" altLang="en-US" dirty="0"/>
              </a:p>
            </p:txBody>
          </p:sp>
        </mc:Choice>
        <mc:Fallback xmlns="">
          <p:sp>
            <p:nvSpPr>
              <p:cNvPr id="99" name="文本框 98">
                <a:extLst>
                  <a:ext uri="{FF2B5EF4-FFF2-40B4-BE49-F238E27FC236}">
                    <a16:creationId xmlns:a16="http://schemas.microsoft.com/office/drawing/2014/main" id="{636E6B10-CC75-7744-B264-ABD3C5BEBE85}"/>
                  </a:ext>
                </a:extLst>
              </p:cNvPr>
              <p:cNvSpPr txBox="1">
                <a:spLocks noRot="1" noChangeAspect="1" noMove="1" noResize="1" noEditPoints="1" noAdjustHandles="1" noChangeArrowheads="1" noChangeShapeType="1" noTextEdit="1"/>
              </p:cNvSpPr>
              <p:nvPr/>
            </p:nvSpPr>
            <p:spPr>
              <a:xfrm>
                <a:off x="4471138" y="1916057"/>
                <a:ext cx="383888" cy="289182"/>
              </a:xfrm>
              <a:prstGeom prst="rect">
                <a:avLst/>
              </a:prstGeom>
              <a:blipFill>
                <a:blip r:embed="rId10"/>
                <a:stretch>
                  <a:fillRect l="-19355" r="-3226" b="-2500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00" name="文本框 99">
                <a:extLst>
                  <a:ext uri="{FF2B5EF4-FFF2-40B4-BE49-F238E27FC236}">
                    <a16:creationId xmlns:a16="http://schemas.microsoft.com/office/drawing/2014/main" id="{4304F24B-25AD-DD4B-A140-AB186CE0CF63}"/>
                  </a:ext>
                </a:extLst>
              </p:cNvPr>
              <p:cNvSpPr txBox="1"/>
              <p:nvPr/>
            </p:nvSpPr>
            <p:spPr>
              <a:xfrm>
                <a:off x="7321189" y="1917249"/>
                <a:ext cx="28809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zh-CN" i="1" smtClean="0">
                              <a:latin typeface="Cambria Math" panose="02040503050406030204" pitchFamily="18" charset="0"/>
                            </a:rPr>
                          </m:ctrlPr>
                        </m:sSubPr>
                        <m:e>
                          <m:r>
                            <a:rPr kumimoji="1" lang="en-US" altLang="zh-CN" b="0" i="1" smtClean="0">
                              <a:latin typeface="Cambria Math" panose="02040503050406030204" pitchFamily="18" charset="0"/>
                            </a:rPr>
                            <m:t>𝑔</m:t>
                          </m:r>
                        </m:e>
                        <m:sub>
                          <m:r>
                            <a:rPr kumimoji="1" lang="en-US" altLang="zh-CN" b="0" i="1" smtClean="0">
                              <a:latin typeface="Cambria Math" panose="02040503050406030204" pitchFamily="18" charset="0"/>
                            </a:rPr>
                            <m:t>1</m:t>
                          </m:r>
                        </m:sub>
                      </m:sSub>
                    </m:oMath>
                  </m:oMathPara>
                </a14:m>
                <a:endParaRPr kumimoji="1" lang="zh-CN" altLang="en-US" dirty="0"/>
              </a:p>
            </p:txBody>
          </p:sp>
        </mc:Choice>
        <mc:Fallback xmlns="">
          <p:sp>
            <p:nvSpPr>
              <p:cNvPr id="100" name="文本框 99">
                <a:extLst>
                  <a:ext uri="{FF2B5EF4-FFF2-40B4-BE49-F238E27FC236}">
                    <a16:creationId xmlns:a16="http://schemas.microsoft.com/office/drawing/2014/main" id="{4304F24B-25AD-DD4B-A140-AB186CE0CF63}"/>
                  </a:ext>
                </a:extLst>
              </p:cNvPr>
              <p:cNvSpPr txBox="1">
                <a:spLocks noRot="1" noChangeAspect="1" noMove="1" noResize="1" noEditPoints="1" noAdjustHandles="1" noChangeArrowheads="1" noChangeShapeType="1" noTextEdit="1"/>
              </p:cNvSpPr>
              <p:nvPr/>
            </p:nvSpPr>
            <p:spPr>
              <a:xfrm>
                <a:off x="7321189" y="1917249"/>
                <a:ext cx="288091" cy="276999"/>
              </a:xfrm>
              <a:prstGeom prst="rect">
                <a:avLst/>
              </a:prstGeom>
              <a:blipFill>
                <a:blip r:embed="rId11"/>
                <a:stretch>
                  <a:fillRect l="-21739" r="-4348" b="-21739"/>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01" name="文本框 100">
                <a:extLst>
                  <a:ext uri="{FF2B5EF4-FFF2-40B4-BE49-F238E27FC236}">
                    <a16:creationId xmlns:a16="http://schemas.microsoft.com/office/drawing/2014/main" id="{DFBF4575-FA80-7B48-8136-B88A3BEF7E14}"/>
                  </a:ext>
                </a:extLst>
              </p:cNvPr>
              <p:cNvSpPr txBox="1"/>
              <p:nvPr/>
            </p:nvSpPr>
            <p:spPr>
              <a:xfrm>
                <a:off x="7700330" y="1917249"/>
                <a:ext cx="29341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zh-CN" i="1" smtClean="0">
                              <a:latin typeface="Cambria Math" panose="02040503050406030204" pitchFamily="18" charset="0"/>
                            </a:rPr>
                          </m:ctrlPr>
                        </m:sSubPr>
                        <m:e>
                          <m:r>
                            <a:rPr kumimoji="1" lang="en-US" altLang="zh-CN" b="0" i="1" smtClean="0">
                              <a:latin typeface="Cambria Math" panose="02040503050406030204" pitchFamily="18" charset="0"/>
                            </a:rPr>
                            <m:t>𝑔</m:t>
                          </m:r>
                        </m:e>
                        <m:sub>
                          <m:r>
                            <a:rPr kumimoji="1" lang="en-US" altLang="zh-CN" b="0" i="1" smtClean="0">
                              <a:latin typeface="Cambria Math" panose="02040503050406030204" pitchFamily="18" charset="0"/>
                            </a:rPr>
                            <m:t>2</m:t>
                          </m:r>
                        </m:sub>
                      </m:sSub>
                    </m:oMath>
                  </m:oMathPara>
                </a14:m>
                <a:endParaRPr kumimoji="1" lang="zh-CN" altLang="en-US" dirty="0"/>
              </a:p>
            </p:txBody>
          </p:sp>
        </mc:Choice>
        <mc:Fallback xmlns="">
          <p:sp>
            <p:nvSpPr>
              <p:cNvPr id="101" name="文本框 100">
                <a:extLst>
                  <a:ext uri="{FF2B5EF4-FFF2-40B4-BE49-F238E27FC236}">
                    <a16:creationId xmlns:a16="http://schemas.microsoft.com/office/drawing/2014/main" id="{DFBF4575-FA80-7B48-8136-B88A3BEF7E14}"/>
                  </a:ext>
                </a:extLst>
              </p:cNvPr>
              <p:cNvSpPr txBox="1">
                <a:spLocks noRot="1" noChangeAspect="1" noMove="1" noResize="1" noEditPoints="1" noAdjustHandles="1" noChangeArrowheads="1" noChangeShapeType="1" noTextEdit="1"/>
              </p:cNvSpPr>
              <p:nvPr/>
            </p:nvSpPr>
            <p:spPr>
              <a:xfrm>
                <a:off x="7700330" y="1917249"/>
                <a:ext cx="293414" cy="276999"/>
              </a:xfrm>
              <a:prstGeom prst="rect">
                <a:avLst/>
              </a:prstGeom>
              <a:blipFill>
                <a:blip r:embed="rId12"/>
                <a:stretch>
                  <a:fillRect l="-16667" r="-4167" b="-21739"/>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06" name="文本框 105">
                <a:extLst>
                  <a:ext uri="{FF2B5EF4-FFF2-40B4-BE49-F238E27FC236}">
                    <a16:creationId xmlns:a16="http://schemas.microsoft.com/office/drawing/2014/main" id="{2F26D350-2E68-1F4A-B131-9F89BFEEC26B}"/>
                  </a:ext>
                </a:extLst>
              </p:cNvPr>
              <p:cNvSpPr txBox="1"/>
              <p:nvPr/>
            </p:nvSpPr>
            <p:spPr>
              <a:xfrm>
                <a:off x="8076930" y="1919531"/>
                <a:ext cx="29341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zh-CN" i="1" smtClean="0">
                              <a:latin typeface="Cambria Math" panose="02040503050406030204" pitchFamily="18" charset="0"/>
                            </a:rPr>
                          </m:ctrlPr>
                        </m:sSubPr>
                        <m:e>
                          <m:r>
                            <a:rPr kumimoji="1" lang="en-US" altLang="zh-CN" b="0" i="1" smtClean="0">
                              <a:latin typeface="Cambria Math" panose="02040503050406030204" pitchFamily="18" charset="0"/>
                            </a:rPr>
                            <m:t>𝑔</m:t>
                          </m:r>
                        </m:e>
                        <m:sub>
                          <m:r>
                            <a:rPr kumimoji="1" lang="en-US" altLang="zh-CN" b="0" i="1" smtClean="0">
                              <a:latin typeface="Cambria Math" panose="02040503050406030204" pitchFamily="18" charset="0"/>
                            </a:rPr>
                            <m:t>3</m:t>
                          </m:r>
                        </m:sub>
                      </m:sSub>
                    </m:oMath>
                  </m:oMathPara>
                </a14:m>
                <a:endParaRPr kumimoji="1" lang="zh-CN" altLang="en-US" dirty="0"/>
              </a:p>
            </p:txBody>
          </p:sp>
        </mc:Choice>
        <mc:Fallback xmlns="">
          <p:sp>
            <p:nvSpPr>
              <p:cNvPr id="106" name="文本框 105">
                <a:extLst>
                  <a:ext uri="{FF2B5EF4-FFF2-40B4-BE49-F238E27FC236}">
                    <a16:creationId xmlns:a16="http://schemas.microsoft.com/office/drawing/2014/main" id="{2F26D350-2E68-1F4A-B131-9F89BFEEC26B}"/>
                  </a:ext>
                </a:extLst>
              </p:cNvPr>
              <p:cNvSpPr txBox="1">
                <a:spLocks noRot="1" noChangeAspect="1" noMove="1" noResize="1" noEditPoints="1" noAdjustHandles="1" noChangeArrowheads="1" noChangeShapeType="1" noTextEdit="1"/>
              </p:cNvSpPr>
              <p:nvPr/>
            </p:nvSpPr>
            <p:spPr>
              <a:xfrm>
                <a:off x="8076930" y="1919531"/>
                <a:ext cx="293414" cy="276999"/>
              </a:xfrm>
              <a:prstGeom prst="rect">
                <a:avLst/>
              </a:prstGeom>
              <a:blipFill>
                <a:blip r:embed="rId13"/>
                <a:stretch>
                  <a:fillRect l="-21739" r="-4348" b="-26087"/>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07" name="文本框 106">
                <a:extLst>
                  <a:ext uri="{FF2B5EF4-FFF2-40B4-BE49-F238E27FC236}">
                    <a16:creationId xmlns:a16="http://schemas.microsoft.com/office/drawing/2014/main" id="{53D0E951-C0B0-EA40-94C0-E69B0904C0DE}"/>
                  </a:ext>
                </a:extLst>
              </p:cNvPr>
              <p:cNvSpPr txBox="1"/>
              <p:nvPr/>
            </p:nvSpPr>
            <p:spPr>
              <a:xfrm>
                <a:off x="8447032" y="1920814"/>
                <a:ext cx="29341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zh-CN" i="1" smtClean="0">
                              <a:latin typeface="Cambria Math" panose="02040503050406030204" pitchFamily="18" charset="0"/>
                            </a:rPr>
                          </m:ctrlPr>
                        </m:sSubPr>
                        <m:e>
                          <m:r>
                            <a:rPr kumimoji="1" lang="en-US" altLang="zh-CN" b="0" i="1" smtClean="0">
                              <a:latin typeface="Cambria Math" panose="02040503050406030204" pitchFamily="18" charset="0"/>
                            </a:rPr>
                            <m:t>𝑔</m:t>
                          </m:r>
                        </m:e>
                        <m:sub>
                          <m:r>
                            <a:rPr kumimoji="1" lang="en-US" altLang="zh-CN" b="0" i="1" smtClean="0">
                              <a:latin typeface="Cambria Math" panose="02040503050406030204" pitchFamily="18" charset="0"/>
                            </a:rPr>
                            <m:t>4</m:t>
                          </m:r>
                        </m:sub>
                      </m:sSub>
                    </m:oMath>
                  </m:oMathPara>
                </a14:m>
                <a:endParaRPr kumimoji="1" lang="zh-CN" altLang="en-US" dirty="0"/>
              </a:p>
            </p:txBody>
          </p:sp>
        </mc:Choice>
        <mc:Fallback xmlns="">
          <p:sp>
            <p:nvSpPr>
              <p:cNvPr id="107" name="文本框 106">
                <a:extLst>
                  <a:ext uri="{FF2B5EF4-FFF2-40B4-BE49-F238E27FC236}">
                    <a16:creationId xmlns:a16="http://schemas.microsoft.com/office/drawing/2014/main" id="{53D0E951-C0B0-EA40-94C0-E69B0904C0DE}"/>
                  </a:ext>
                </a:extLst>
              </p:cNvPr>
              <p:cNvSpPr txBox="1">
                <a:spLocks noRot="1" noChangeAspect="1" noMove="1" noResize="1" noEditPoints="1" noAdjustHandles="1" noChangeArrowheads="1" noChangeShapeType="1" noTextEdit="1"/>
              </p:cNvSpPr>
              <p:nvPr/>
            </p:nvSpPr>
            <p:spPr>
              <a:xfrm>
                <a:off x="8447032" y="1920814"/>
                <a:ext cx="293414" cy="276999"/>
              </a:xfrm>
              <a:prstGeom prst="rect">
                <a:avLst/>
              </a:prstGeom>
              <a:blipFill>
                <a:blip r:embed="rId14"/>
                <a:stretch>
                  <a:fillRect l="-16667" r="-4167" b="-26087"/>
                </a:stretch>
              </a:blipFill>
            </p:spPr>
            <p:txBody>
              <a:bodyPr/>
              <a:lstStyle/>
              <a:p>
                <a:r>
                  <a:rPr lang="zh-CN" altLang="en-US">
                    <a:noFill/>
                  </a:rPr>
                  <a:t> </a:t>
                </a:r>
              </a:p>
            </p:txBody>
          </p:sp>
        </mc:Fallback>
      </mc:AlternateContent>
      <p:cxnSp>
        <p:nvCxnSpPr>
          <p:cNvPr id="108" name="直线连接符 107">
            <a:extLst>
              <a:ext uri="{FF2B5EF4-FFF2-40B4-BE49-F238E27FC236}">
                <a16:creationId xmlns:a16="http://schemas.microsoft.com/office/drawing/2014/main" id="{8FFAF50F-930C-0149-98ED-BFC0204267B5}"/>
              </a:ext>
            </a:extLst>
          </p:cNvPr>
          <p:cNvCxnSpPr>
            <a:cxnSpLocks/>
          </p:cNvCxnSpPr>
          <p:nvPr/>
        </p:nvCxnSpPr>
        <p:spPr>
          <a:xfrm>
            <a:off x="6307409" y="2002653"/>
            <a:ext cx="360980" cy="0"/>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9" name="直线连接符 108">
            <a:extLst>
              <a:ext uri="{FF2B5EF4-FFF2-40B4-BE49-F238E27FC236}">
                <a16:creationId xmlns:a16="http://schemas.microsoft.com/office/drawing/2014/main" id="{0D54E349-FB5D-9040-8AC0-25CFE17172F1}"/>
              </a:ext>
            </a:extLst>
          </p:cNvPr>
          <p:cNvCxnSpPr>
            <a:cxnSpLocks/>
          </p:cNvCxnSpPr>
          <p:nvPr/>
        </p:nvCxnSpPr>
        <p:spPr>
          <a:xfrm>
            <a:off x="6307409" y="2079749"/>
            <a:ext cx="35791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10" name="左大括号 109">
            <a:extLst>
              <a:ext uri="{FF2B5EF4-FFF2-40B4-BE49-F238E27FC236}">
                <a16:creationId xmlns:a16="http://schemas.microsoft.com/office/drawing/2014/main" id="{978E8D7A-BA80-034C-B435-77E469E7296B}"/>
              </a:ext>
            </a:extLst>
          </p:cNvPr>
          <p:cNvSpPr/>
          <p:nvPr/>
        </p:nvSpPr>
        <p:spPr>
          <a:xfrm rot="16200000">
            <a:off x="2105408" y="1637480"/>
            <a:ext cx="289182" cy="1631748"/>
          </a:xfrm>
          <a:prstGeom prst="leftBrace">
            <a:avLst>
              <a:gd name="adj1" fmla="val 107878"/>
              <a:gd name="adj2" fmla="val 51170"/>
            </a:avLst>
          </a:prstGeom>
          <a:ln w="158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zh-CN" altLang="en-US" dirty="0"/>
          </a:p>
        </p:txBody>
      </p:sp>
      <p:sp>
        <p:nvSpPr>
          <p:cNvPr id="111" name="左大括号 110">
            <a:extLst>
              <a:ext uri="{FF2B5EF4-FFF2-40B4-BE49-F238E27FC236}">
                <a16:creationId xmlns:a16="http://schemas.microsoft.com/office/drawing/2014/main" id="{1A20F2F9-8714-A644-A305-1945E065A93F}"/>
              </a:ext>
            </a:extLst>
          </p:cNvPr>
          <p:cNvSpPr/>
          <p:nvPr/>
        </p:nvSpPr>
        <p:spPr>
          <a:xfrm rot="16200000">
            <a:off x="3949828" y="1655362"/>
            <a:ext cx="289182" cy="1631748"/>
          </a:xfrm>
          <a:prstGeom prst="leftBrace">
            <a:avLst>
              <a:gd name="adj1" fmla="val 107878"/>
              <a:gd name="adj2" fmla="val 51170"/>
            </a:avLst>
          </a:prstGeom>
          <a:ln w="158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zh-CN" altLang="en-US" dirty="0"/>
          </a:p>
        </p:txBody>
      </p:sp>
      <p:sp>
        <p:nvSpPr>
          <p:cNvPr id="112" name="左大括号 111">
            <a:extLst>
              <a:ext uri="{FF2B5EF4-FFF2-40B4-BE49-F238E27FC236}">
                <a16:creationId xmlns:a16="http://schemas.microsoft.com/office/drawing/2014/main" id="{3D8FC450-B663-F54A-BFE1-688DB78BCD67}"/>
              </a:ext>
            </a:extLst>
          </p:cNvPr>
          <p:cNvSpPr/>
          <p:nvPr/>
        </p:nvSpPr>
        <p:spPr>
          <a:xfrm rot="16200000">
            <a:off x="7854095" y="1621400"/>
            <a:ext cx="289182" cy="1631748"/>
          </a:xfrm>
          <a:prstGeom prst="leftBrace">
            <a:avLst>
              <a:gd name="adj1" fmla="val 107878"/>
              <a:gd name="adj2" fmla="val 51170"/>
            </a:avLst>
          </a:prstGeom>
          <a:ln w="158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zh-CN" altLang="en-US" dirty="0"/>
          </a:p>
        </p:txBody>
      </p:sp>
      <p:sp>
        <p:nvSpPr>
          <p:cNvPr id="116" name="文本框 115">
            <a:extLst>
              <a:ext uri="{FF2B5EF4-FFF2-40B4-BE49-F238E27FC236}">
                <a16:creationId xmlns:a16="http://schemas.microsoft.com/office/drawing/2014/main" id="{4D3EB121-552A-B848-A543-143E30B990B7}"/>
              </a:ext>
            </a:extLst>
          </p:cNvPr>
          <p:cNvSpPr txBox="1"/>
          <p:nvPr/>
        </p:nvSpPr>
        <p:spPr>
          <a:xfrm>
            <a:off x="4897023" y="1829430"/>
            <a:ext cx="426205" cy="369332"/>
          </a:xfrm>
          <a:prstGeom prst="rect">
            <a:avLst/>
          </a:prstGeom>
          <a:noFill/>
        </p:spPr>
        <p:txBody>
          <a:bodyPr wrap="square" rtlCol="0">
            <a:spAutoFit/>
          </a:bodyPr>
          <a:lstStyle/>
          <a:p>
            <a:r>
              <a:rPr kumimoji="1" lang="en-US" altLang="zh-CN" dirty="0"/>
              <a:t>...</a:t>
            </a:r>
            <a:endParaRPr kumimoji="1" lang="zh-CN" altLang="en-US" dirty="0"/>
          </a:p>
        </p:txBody>
      </p:sp>
      <p:sp>
        <p:nvSpPr>
          <p:cNvPr id="117" name="矩形 116">
            <a:extLst>
              <a:ext uri="{FF2B5EF4-FFF2-40B4-BE49-F238E27FC236}">
                <a16:creationId xmlns:a16="http://schemas.microsoft.com/office/drawing/2014/main" id="{3D5FAB7C-0B07-EE40-A4FC-2A84A30507BF}"/>
              </a:ext>
            </a:extLst>
          </p:cNvPr>
          <p:cNvSpPr/>
          <p:nvPr/>
        </p:nvSpPr>
        <p:spPr>
          <a:xfrm>
            <a:off x="5183734" y="1861179"/>
            <a:ext cx="1631748" cy="440745"/>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118" name="矩形 117">
            <a:extLst>
              <a:ext uri="{FF2B5EF4-FFF2-40B4-BE49-F238E27FC236}">
                <a16:creationId xmlns:a16="http://schemas.microsoft.com/office/drawing/2014/main" id="{D8102DE9-DBAC-3745-B2EC-7F97FDC1D461}"/>
              </a:ext>
            </a:extLst>
          </p:cNvPr>
          <p:cNvSpPr/>
          <p:nvPr/>
        </p:nvSpPr>
        <p:spPr>
          <a:xfrm>
            <a:off x="5238771" y="1892075"/>
            <a:ext cx="383343" cy="355765"/>
          </a:xfrm>
          <a:prstGeom prst="rect">
            <a:avLst/>
          </a:prstGeom>
          <a:solidFill>
            <a:srgbClr val="7030A0">
              <a:alpha val="45000"/>
            </a:srgb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cs typeface="Arial" panose="020B0604020202020204" pitchFamily="34" charset="0"/>
            </a:endParaRPr>
          </a:p>
        </p:txBody>
      </p:sp>
      <p:sp>
        <p:nvSpPr>
          <p:cNvPr id="119" name="矩形 118">
            <a:extLst>
              <a:ext uri="{FF2B5EF4-FFF2-40B4-BE49-F238E27FC236}">
                <a16:creationId xmlns:a16="http://schemas.microsoft.com/office/drawing/2014/main" id="{AAAF5A25-7FBA-D541-8138-FA2185EE8BD7}"/>
              </a:ext>
            </a:extLst>
          </p:cNvPr>
          <p:cNvSpPr/>
          <p:nvPr/>
        </p:nvSpPr>
        <p:spPr>
          <a:xfrm>
            <a:off x="5608862" y="1892074"/>
            <a:ext cx="383343" cy="355765"/>
          </a:xfrm>
          <a:prstGeom prst="rect">
            <a:avLst/>
          </a:prstGeom>
          <a:solidFill>
            <a:srgbClr val="7030A0">
              <a:alpha val="45000"/>
            </a:srgb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cs typeface="Arial" panose="020B0604020202020204" pitchFamily="34" charset="0"/>
            </a:endParaRPr>
          </a:p>
        </p:txBody>
      </p:sp>
      <p:sp>
        <p:nvSpPr>
          <p:cNvPr id="120" name="矩形 119">
            <a:extLst>
              <a:ext uri="{FF2B5EF4-FFF2-40B4-BE49-F238E27FC236}">
                <a16:creationId xmlns:a16="http://schemas.microsoft.com/office/drawing/2014/main" id="{10350189-E2A3-3E44-A223-EFF93C30D205}"/>
              </a:ext>
            </a:extLst>
          </p:cNvPr>
          <p:cNvSpPr/>
          <p:nvPr/>
        </p:nvSpPr>
        <p:spPr>
          <a:xfrm>
            <a:off x="5992205" y="1892074"/>
            <a:ext cx="383343" cy="355765"/>
          </a:xfrm>
          <a:prstGeom prst="rect">
            <a:avLst/>
          </a:prstGeom>
          <a:solidFill>
            <a:srgbClr val="7030A0">
              <a:alpha val="45000"/>
            </a:srgb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cs typeface="Arial" panose="020B0604020202020204" pitchFamily="34" charset="0"/>
            </a:endParaRPr>
          </a:p>
        </p:txBody>
      </p:sp>
      <p:sp>
        <p:nvSpPr>
          <p:cNvPr id="121" name="矩形 120">
            <a:extLst>
              <a:ext uri="{FF2B5EF4-FFF2-40B4-BE49-F238E27FC236}">
                <a16:creationId xmlns:a16="http://schemas.microsoft.com/office/drawing/2014/main" id="{409A5F5C-5F79-8449-9DCD-23B6032B41A6}"/>
              </a:ext>
            </a:extLst>
          </p:cNvPr>
          <p:cNvSpPr/>
          <p:nvPr/>
        </p:nvSpPr>
        <p:spPr>
          <a:xfrm>
            <a:off x="6362296" y="1892073"/>
            <a:ext cx="383343" cy="355765"/>
          </a:xfrm>
          <a:prstGeom prst="rect">
            <a:avLst/>
          </a:prstGeom>
          <a:solidFill>
            <a:srgbClr val="7030A0">
              <a:alpha val="45000"/>
            </a:srgb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22" name="文本框 121">
                <a:extLst>
                  <a:ext uri="{FF2B5EF4-FFF2-40B4-BE49-F238E27FC236}">
                    <a16:creationId xmlns:a16="http://schemas.microsoft.com/office/drawing/2014/main" id="{81597546-02BC-524C-B270-8D0FA99A827D}"/>
                  </a:ext>
                </a:extLst>
              </p:cNvPr>
              <p:cNvSpPr txBox="1"/>
              <p:nvPr/>
            </p:nvSpPr>
            <p:spPr>
              <a:xfrm>
                <a:off x="5629625" y="1912492"/>
                <a:ext cx="393634" cy="28918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zh-CN" i="1" smtClean="0">
                              <a:latin typeface="Cambria Math" panose="02040503050406030204" pitchFamily="18" charset="0"/>
                            </a:rPr>
                          </m:ctrlPr>
                        </m:sSubPr>
                        <m:e>
                          <m:r>
                            <a:rPr kumimoji="1" lang="en-US" altLang="zh-CN" b="0" i="1" smtClean="0">
                              <a:latin typeface="Cambria Math" panose="02040503050406030204" pitchFamily="18" charset="0"/>
                            </a:rPr>
                            <m:t>𝑓</m:t>
                          </m:r>
                        </m:e>
                        <m:sub>
                          <m:r>
                            <a:rPr kumimoji="1" lang="en-US" altLang="zh-CN" b="0" i="1" smtClean="0">
                              <a:latin typeface="Cambria Math" panose="02040503050406030204" pitchFamily="18" charset="0"/>
                            </a:rPr>
                            <m:t>𝑘</m:t>
                          </m:r>
                          <m:r>
                            <a:rPr kumimoji="1" lang="en-US" altLang="zh-CN" b="0" i="1" smtClean="0">
                              <a:latin typeface="Cambria Math" panose="02040503050406030204" pitchFamily="18" charset="0"/>
                            </a:rPr>
                            <m:t>,2</m:t>
                          </m:r>
                        </m:sub>
                      </m:sSub>
                    </m:oMath>
                  </m:oMathPara>
                </a14:m>
                <a:endParaRPr kumimoji="1" lang="zh-CN" altLang="en-US" dirty="0"/>
              </a:p>
            </p:txBody>
          </p:sp>
        </mc:Choice>
        <mc:Fallback xmlns="">
          <p:sp>
            <p:nvSpPr>
              <p:cNvPr id="122" name="文本框 121">
                <a:extLst>
                  <a:ext uri="{FF2B5EF4-FFF2-40B4-BE49-F238E27FC236}">
                    <a16:creationId xmlns:a16="http://schemas.microsoft.com/office/drawing/2014/main" id="{81597546-02BC-524C-B270-8D0FA99A827D}"/>
                  </a:ext>
                </a:extLst>
              </p:cNvPr>
              <p:cNvSpPr txBox="1">
                <a:spLocks noRot="1" noChangeAspect="1" noMove="1" noResize="1" noEditPoints="1" noAdjustHandles="1" noChangeArrowheads="1" noChangeShapeType="1" noTextEdit="1"/>
              </p:cNvSpPr>
              <p:nvPr/>
            </p:nvSpPr>
            <p:spPr>
              <a:xfrm>
                <a:off x="5629625" y="1912492"/>
                <a:ext cx="393634" cy="289182"/>
              </a:xfrm>
              <a:prstGeom prst="rect">
                <a:avLst/>
              </a:prstGeom>
              <a:blipFill>
                <a:blip r:embed="rId15"/>
                <a:stretch>
                  <a:fillRect l="-18750" r="-3125" b="-30435"/>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23" name="文本框 122">
                <a:extLst>
                  <a:ext uri="{FF2B5EF4-FFF2-40B4-BE49-F238E27FC236}">
                    <a16:creationId xmlns:a16="http://schemas.microsoft.com/office/drawing/2014/main" id="{4D076725-49B0-B84A-B985-94B53AD7F196}"/>
                  </a:ext>
                </a:extLst>
              </p:cNvPr>
              <p:cNvSpPr txBox="1"/>
              <p:nvPr/>
            </p:nvSpPr>
            <p:spPr>
              <a:xfrm>
                <a:off x="6006225" y="1914774"/>
                <a:ext cx="393634" cy="28918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zh-CN" i="1" smtClean="0">
                              <a:latin typeface="Cambria Math" panose="02040503050406030204" pitchFamily="18" charset="0"/>
                            </a:rPr>
                          </m:ctrlPr>
                        </m:sSubPr>
                        <m:e>
                          <m:r>
                            <a:rPr kumimoji="1" lang="en-US" altLang="zh-CN" b="0" i="1" smtClean="0">
                              <a:latin typeface="Cambria Math" panose="02040503050406030204" pitchFamily="18" charset="0"/>
                            </a:rPr>
                            <m:t>𝑓</m:t>
                          </m:r>
                        </m:e>
                        <m:sub>
                          <m:r>
                            <a:rPr kumimoji="1" lang="en-US" altLang="zh-CN" b="0" i="1" smtClean="0">
                              <a:latin typeface="Cambria Math" panose="02040503050406030204" pitchFamily="18" charset="0"/>
                            </a:rPr>
                            <m:t>𝑘</m:t>
                          </m:r>
                          <m:r>
                            <a:rPr kumimoji="1" lang="en-US" altLang="zh-CN" b="0" i="1" smtClean="0">
                              <a:latin typeface="Cambria Math" panose="02040503050406030204" pitchFamily="18" charset="0"/>
                            </a:rPr>
                            <m:t>,3</m:t>
                          </m:r>
                        </m:sub>
                      </m:sSub>
                    </m:oMath>
                  </m:oMathPara>
                </a14:m>
                <a:endParaRPr kumimoji="1" lang="zh-CN" altLang="en-US" dirty="0"/>
              </a:p>
            </p:txBody>
          </p:sp>
        </mc:Choice>
        <mc:Fallback xmlns="">
          <p:sp>
            <p:nvSpPr>
              <p:cNvPr id="123" name="文本框 122">
                <a:extLst>
                  <a:ext uri="{FF2B5EF4-FFF2-40B4-BE49-F238E27FC236}">
                    <a16:creationId xmlns:a16="http://schemas.microsoft.com/office/drawing/2014/main" id="{4D076725-49B0-B84A-B985-94B53AD7F196}"/>
                  </a:ext>
                </a:extLst>
              </p:cNvPr>
              <p:cNvSpPr txBox="1">
                <a:spLocks noRot="1" noChangeAspect="1" noMove="1" noResize="1" noEditPoints="1" noAdjustHandles="1" noChangeArrowheads="1" noChangeShapeType="1" noTextEdit="1"/>
              </p:cNvSpPr>
              <p:nvPr/>
            </p:nvSpPr>
            <p:spPr>
              <a:xfrm>
                <a:off x="6006225" y="1914774"/>
                <a:ext cx="393634" cy="289182"/>
              </a:xfrm>
              <a:prstGeom prst="rect">
                <a:avLst/>
              </a:prstGeom>
              <a:blipFill>
                <a:blip r:embed="rId16"/>
                <a:stretch>
                  <a:fillRect l="-18750" b="-2500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24" name="文本框 123">
                <a:extLst>
                  <a:ext uri="{FF2B5EF4-FFF2-40B4-BE49-F238E27FC236}">
                    <a16:creationId xmlns:a16="http://schemas.microsoft.com/office/drawing/2014/main" id="{FDE34C2F-809F-7A44-834E-310CA8E109B3}"/>
                  </a:ext>
                </a:extLst>
              </p:cNvPr>
              <p:cNvSpPr txBox="1"/>
              <p:nvPr/>
            </p:nvSpPr>
            <p:spPr>
              <a:xfrm>
                <a:off x="6376327" y="1916057"/>
                <a:ext cx="393634" cy="28918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zh-CN" i="1" smtClean="0">
                              <a:latin typeface="Cambria Math" panose="02040503050406030204" pitchFamily="18" charset="0"/>
                            </a:rPr>
                          </m:ctrlPr>
                        </m:sSubPr>
                        <m:e>
                          <m:r>
                            <a:rPr kumimoji="1" lang="en-US" altLang="zh-CN" b="0" i="1" smtClean="0">
                              <a:latin typeface="Cambria Math" panose="02040503050406030204" pitchFamily="18" charset="0"/>
                            </a:rPr>
                            <m:t>𝑓</m:t>
                          </m:r>
                        </m:e>
                        <m:sub>
                          <m:r>
                            <a:rPr kumimoji="1" lang="en-US" altLang="zh-CN" b="0" i="1" smtClean="0">
                              <a:latin typeface="Cambria Math" panose="02040503050406030204" pitchFamily="18" charset="0"/>
                            </a:rPr>
                            <m:t>𝑘</m:t>
                          </m:r>
                          <m:r>
                            <a:rPr kumimoji="1" lang="en-US" altLang="zh-CN" b="0" i="1" smtClean="0">
                              <a:latin typeface="Cambria Math" panose="02040503050406030204" pitchFamily="18" charset="0"/>
                            </a:rPr>
                            <m:t>,4</m:t>
                          </m:r>
                        </m:sub>
                      </m:sSub>
                    </m:oMath>
                  </m:oMathPara>
                </a14:m>
                <a:endParaRPr kumimoji="1" lang="zh-CN" altLang="en-US" dirty="0"/>
              </a:p>
            </p:txBody>
          </p:sp>
        </mc:Choice>
        <mc:Fallback xmlns="">
          <p:sp>
            <p:nvSpPr>
              <p:cNvPr id="124" name="文本框 123">
                <a:extLst>
                  <a:ext uri="{FF2B5EF4-FFF2-40B4-BE49-F238E27FC236}">
                    <a16:creationId xmlns:a16="http://schemas.microsoft.com/office/drawing/2014/main" id="{FDE34C2F-809F-7A44-834E-310CA8E109B3}"/>
                  </a:ext>
                </a:extLst>
              </p:cNvPr>
              <p:cNvSpPr txBox="1">
                <a:spLocks noRot="1" noChangeAspect="1" noMove="1" noResize="1" noEditPoints="1" noAdjustHandles="1" noChangeArrowheads="1" noChangeShapeType="1" noTextEdit="1"/>
              </p:cNvSpPr>
              <p:nvPr/>
            </p:nvSpPr>
            <p:spPr>
              <a:xfrm>
                <a:off x="6376327" y="1916057"/>
                <a:ext cx="393634" cy="289182"/>
              </a:xfrm>
              <a:prstGeom prst="rect">
                <a:avLst/>
              </a:prstGeom>
              <a:blipFill>
                <a:blip r:embed="rId17"/>
                <a:stretch>
                  <a:fillRect l="-18750" r="-3125" b="-25000"/>
                </a:stretch>
              </a:blipFill>
            </p:spPr>
            <p:txBody>
              <a:bodyPr/>
              <a:lstStyle/>
              <a:p>
                <a:r>
                  <a:rPr lang="zh-CN" altLang="en-US">
                    <a:noFill/>
                  </a:rPr>
                  <a:t> </a:t>
                </a:r>
              </a:p>
            </p:txBody>
          </p:sp>
        </mc:Fallback>
      </mc:AlternateContent>
      <p:sp>
        <p:nvSpPr>
          <p:cNvPr id="125" name="左大括号 124">
            <a:extLst>
              <a:ext uri="{FF2B5EF4-FFF2-40B4-BE49-F238E27FC236}">
                <a16:creationId xmlns:a16="http://schemas.microsoft.com/office/drawing/2014/main" id="{4433E9A0-9077-894C-8F6E-C3FD195BF308}"/>
              </a:ext>
            </a:extLst>
          </p:cNvPr>
          <p:cNvSpPr/>
          <p:nvPr/>
        </p:nvSpPr>
        <p:spPr>
          <a:xfrm rot="16200000">
            <a:off x="5855017" y="1655362"/>
            <a:ext cx="289182" cy="1631748"/>
          </a:xfrm>
          <a:prstGeom prst="leftBrace">
            <a:avLst>
              <a:gd name="adj1" fmla="val 107878"/>
              <a:gd name="adj2" fmla="val 51170"/>
            </a:avLst>
          </a:prstGeom>
          <a:ln w="158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zh-CN" altLang="en-US" dirty="0"/>
          </a:p>
        </p:txBody>
      </p:sp>
      <mc:AlternateContent xmlns:mc="http://schemas.openxmlformats.org/markup-compatibility/2006" xmlns:a14="http://schemas.microsoft.com/office/drawing/2010/main">
        <mc:Choice Requires="a14">
          <p:sp>
            <p:nvSpPr>
              <p:cNvPr id="127" name="文本框 126">
                <a:extLst>
                  <a:ext uri="{FF2B5EF4-FFF2-40B4-BE49-F238E27FC236}">
                    <a16:creationId xmlns:a16="http://schemas.microsoft.com/office/drawing/2014/main" id="{A2528274-A6B3-5442-A0BE-F27642B6B235}"/>
                  </a:ext>
                </a:extLst>
              </p:cNvPr>
              <p:cNvSpPr txBox="1"/>
              <p:nvPr/>
            </p:nvSpPr>
            <p:spPr>
              <a:xfrm>
                <a:off x="724531" y="1940275"/>
                <a:ext cx="801873" cy="246221"/>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zh-CN" sz="1600" i="1" smtClean="0">
                              <a:latin typeface="Cambria Math" panose="02040503050406030204" pitchFamily="18" charset="0"/>
                            </a:rPr>
                          </m:ctrlPr>
                        </m:sSubPr>
                        <m:e>
                          <m:r>
                            <a:rPr kumimoji="1" lang="en-US" altLang="zh-CN" sz="1600" i="1" smtClean="0">
                              <a:latin typeface="Cambria Math" panose="02040503050406030204" pitchFamily="18" charset="0"/>
                              <a:ea typeface="Cambria Math" panose="02040503050406030204" pitchFamily="18" charset="0"/>
                            </a:rPr>
                            <m:t>⨂</m:t>
                          </m:r>
                        </m:e>
                        <m:sub>
                          <m:r>
                            <a:rPr kumimoji="1" lang="en-US" altLang="zh-CN" sz="1600" b="0" i="1" smtClean="0">
                              <a:latin typeface="Cambria Math" panose="02040503050406030204" pitchFamily="18" charset="0"/>
                            </a:rPr>
                            <m:t>𝑘</m:t>
                          </m:r>
                          <m:r>
                            <a:rPr kumimoji="1" lang="en-US" altLang="zh-CN" sz="1600" b="0" i="1" smtClean="0">
                              <a:latin typeface="Cambria Math" panose="02040503050406030204" pitchFamily="18" charset="0"/>
                            </a:rPr>
                            <m:t>+1</m:t>
                          </m:r>
                        </m:sub>
                      </m:sSub>
                      <m:r>
                        <a:rPr kumimoji="1" lang="en-US" altLang="zh-CN" sz="1600" b="0" i="1" smtClean="0">
                          <a:latin typeface="Cambria Math" panose="02040503050406030204" pitchFamily="18" charset="0"/>
                        </a:rPr>
                        <m:t>(</m:t>
                      </m:r>
                    </m:oMath>
                  </m:oMathPara>
                </a14:m>
                <a:endParaRPr kumimoji="1" lang="zh-CN" altLang="en-US" sz="1600" dirty="0"/>
              </a:p>
            </p:txBody>
          </p:sp>
        </mc:Choice>
        <mc:Fallback xmlns="">
          <p:sp>
            <p:nvSpPr>
              <p:cNvPr id="127" name="文本框 126">
                <a:extLst>
                  <a:ext uri="{FF2B5EF4-FFF2-40B4-BE49-F238E27FC236}">
                    <a16:creationId xmlns:a16="http://schemas.microsoft.com/office/drawing/2014/main" id="{A2528274-A6B3-5442-A0BE-F27642B6B235}"/>
                  </a:ext>
                </a:extLst>
              </p:cNvPr>
              <p:cNvSpPr txBox="1">
                <a:spLocks noRot="1" noChangeAspect="1" noMove="1" noResize="1" noEditPoints="1" noAdjustHandles="1" noChangeArrowheads="1" noChangeShapeType="1" noTextEdit="1"/>
              </p:cNvSpPr>
              <p:nvPr/>
            </p:nvSpPr>
            <p:spPr>
              <a:xfrm>
                <a:off x="724531" y="1940275"/>
                <a:ext cx="801873" cy="246221"/>
              </a:xfrm>
              <a:prstGeom prst="rect">
                <a:avLst/>
              </a:prstGeom>
              <a:blipFill>
                <a:blip r:embed="rId18"/>
                <a:stretch>
                  <a:fillRect b="-3500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28" name="文本框 127">
                <a:extLst>
                  <a:ext uri="{FF2B5EF4-FFF2-40B4-BE49-F238E27FC236}">
                    <a16:creationId xmlns:a16="http://schemas.microsoft.com/office/drawing/2014/main" id="{013567E0-9F55-6544-B243-3DA5642D51B9}"/>
                  </a:ext>
                </a:extLst>
              </p:cNvPr>
              <p:cNvSpPr txBox="1"/>
              <p:nvPr/>
            </p:nvSpPr>
            <p:spPr>
              <a:xfrm>
                <a:off x="2970894" y="1895760"/>
                <a:ext cx="399442" cy="369332"/>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zh-CN" sz="2400" i="1" smtClean="0">
                          <a:latin typeface="Cambria Math" panose="02040503050406030204" pitchFamily="18" charset="0"/>
                        </a:rPr>
                        <m:t>,</m:t>
                      </m:r>
                    </m:oMath>
                  </m:oMathPara>
                </a14:m>
                <a:endParaRPr kumimoji="1" lang="zh-CN" altLang="en-US" sz="2400" dirty="0"/>
              </a:p>
            </p:txBody>
          </p:sp>
        </mc:Choice>
        <mc:Fallback xmlns="">
          <p:sp>
            <p:nvSpPr>
              <p:cNvPr id="128" name="文本框 127">
                <a:extLst>
                  <a:ext uri="{FF2B5EF4-FFF2-40B4-BE49-F238E27FC236}">
                    <a16:creationId xmlns:a16="http://schemas.microsoft.com/office/drawing/2014/main" id="{013567E0-9F55-6544-B243-3DA5642D51B9}"/>
                  </a:ext>
                </a:extLst>
              </p:cNvPr>
              <p:cNvSpPr txBox="1">
                <a:spLocks noRot="1" noChangeAspect="1" noMove="1" noResize="1" noEditPoints="1" noAdjustHandles="1" noChangeArrowheads="1" noChangeShapeType="1" noTextEdit="1"/>
              </p:cNvSpPr>
              <p:nvPr/>
            </p:nvSpPr>
            <p:spPr>
              <a:xfrm>
                <a:off x="2970894" y="1895760"/>
                <a:ext cx="399442" cy="369332"/>
              </a:xfrm>
              <a:prstGeom prst="rect">
                <a:avLst/>
              </a:prstGeom>
              <a:blipFill>
                <a:blip r:embed="rId19"/>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29" name="文本框 128">
                <a:extLst>
                  <a:ext uri="{FF2B5EF4-FFF2-40B4-BE49-F238E27FC236}">
                    <a16:creationId xmlns:a16="http://schemas.microsoft.com/office/drawing/2014/main" id="{6D4EBD0F-8ED3-6B43-95B2-D485D02A34EA}"/>
                  </a:ext>
                </a:extLst>
              </p:cNvPr>
              <p:cNvSpPr txBox="1"/>
              <p:nvPr/>
            </p:nvSpPr>
            <p:spPr>
              <a:xfrm>
                <a:off x="4824824" y="1897920"/>
                <a:ext cx="399442" cy="369332"/>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zh-CN" sz="2400" i="1" smtClean="0">
                          <a:latin typeface="Cambria Math" panose="02040503050406030204" pitchFamily="18" charset="0"/>
                        </a:rPr>
                        <m:t>,</m:t>
                      </m:r>
                    </m:oMath>
                  </m:oMathPara>
                </a14:m>
                <a:endParaRPr kumimoji="1" lang="zh-CN" altLang="en-US" sz="2400" dirty="0"/>
              </a:p>
            </p:txBody>
          </p:sp>
        </mc:Choice>
        <mc:Fallback xmlns="">
          <p:sp>
            <p:nvSpPr>
              <p:cNvPr id="129" name="文本框 128">
                <a:extLst>
                  <a:ext uri="{FF2B5EF4-FFF2-40B4-BE49-F238E27FC236}">
                    <a16:creationId xmlns:a16="http://schemas.microsoft.com/office/drawing/2014/main" id="{6D4EBD0F-8ED3-6B43-95B2-D485D02A34EA}"/>
                  </a:ext>
                </a:extLst>
              </p:cNvPr>
              <p:cNvSpPr txBox="1">
                <a:spLocks noRot="1" noChangeAspect="1" noMove="1" noResize="1" noEditPoints="1" noAdjustHandles="1" noChangeArrowheads="1" noChangeShapeType="1" noTextEdit="1"/>
              </p:cNvSpPr>
              <p:nvPr/>
            </p:nvSpPr>
            <p:spPr>
              <a:xfrm>
                <a:off x="4824824" y="1897920"/>
                <a:ext cx="399442" cy="369332"/>
              </a:xfrm>
              <a:prstGeom prst="rect">
                <a:avLst/>
              </a:prstGeom>
              <a:blipFill>
                <a:blip r:embed="rId20"/>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30" name="文本框 129">
                <a:extLst>
                  <a:ext uri="{FF2B5EF4-FFF2-40B4-BE49-F238E27FC236}">
                    <a16:creationId xmlns:a16="http://schemas.microsoft.com/office/drawing/2014/main" id="{C6FE65F6-5472-C642-B637-FCC79BAAF15F}"/>
                  </a:ext>
                </a:extLst>
              </p:cNvPr>
              <p:cNvSpPr txBox="1"/>
              <p:nvPr/>
            </p:nvSpPr>
            <p:spPr>
              <a:xfrm>
                <a:off x="6594299" y="1948027"/>
                <a:ext cx="801873" cy="246221"/>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zh-CN" sz="1600" i="1" smtClean="0">
                          <a:latin typeface="Cambria Math" panose="02040503050406030204" pitchFamily="18" charset="0"/>
                        </a:rPr>
                        <m:t>)</m:t>
                      </m:r>
                      <m:r>
                        <a:rPr kumimoji="1" lang="en-US" altLang="zh-CN" sz="1600" b="0" i="1" smtClean="0">
                          <a:latin typeface="Cambria Math" panose="02040503050406030204" pitchFamily="18" charset="0"/>
                        </a:rPr>
                        <m:t>=</m:t>
                      </m:r>
                    </m:oMath>
                  </m:oMathPara>
                </a14:m>
                <a:endParaRPr kumimoji="1" lang="zh-CN" altLang="en-US" sz="1600" dirty="0"/>
              </a:p>
            </p:txBody>
          </p:sp>
        </mc:Choice>
        <mc:Fallback xmlns="">
          <p:sp>
            <p:nvSpPr>
              <p:cNvPr id="130" name="文本框 129">
                <a:extLst>
                  <a:ext uri="{FF2B5EF4-FFF2-40B4-BE49-F238E27FC236}">
                    <a16:creationId xmlns:a16="http://schemas.microsoft.com/office/drawing/2014/main" id="{C6FE65F6-5472-C642-B637-FCC79BAAF15F}"/>
                  </a:ext>
                </a:extLst>
              </p:cNvPr>
              <p:cNvSpPr txBox="1">
                <a:spLocks noRot="1" noChangeAspect="1" noMove="1" noResize="1" noEditPoints="1" noAdjustHandles="1" noChangeArrowheads="1" noChangeShapeType="1" noTextEdit="1"/>
              </p:cNvSpPr>
              <p:nvPr/>
            </p:nvSpPr>
            <p:spPr>
              <a:xfrm>
                <a:off x="6594299" y="1948027"/>
                <a:ext cx="801873" cy="246221"/>
              </a:xfrm>
              <a:prstGeom prst="rect">
                <a:avLst/>
              </a:prstGeom>
              <a:blipFill>
                <a:blip r:embed="rId21"/>
                <a:stretch>
                  <a:fillRect b="-33333"/>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31" name="文本框 130">
                <a:extLst>
                  <a:ext uri="{FF2B5EF4-FFF2-40B4-BE49-F238E27FC236}">
                    <a16:creationId xmlns:a16="http://schemas.microsoft.com/office/drawing/2014/main" id="{39E63CCC-4382-F34F-8E37-D63EABCAC6A3}"/>
                  </a:ext>
                </a:extLst>
              </p:cNvPr>
              <p:cNvSpPr txBox="1"/>
              <p:nvPr/>
            </p:nvSpPr>
            <p:spPr>
              <a:xfrm>
                <a:off x="5224655" y="1926024"/>
                <a:ext cx="393633" cy="28918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zh-CN" b="0" i="1" smtClean="0">
                              <a:latin typeface="Cambria Math" panose="02040503050406030204" pitchFamily="18" charset="0"/>
                            </a:rPr>
                          </m:ctrlPr>
                        </m:sSubPr>
                        <m:e>
                          <m:r>
                            <a:rPr kumimoji="1" lang="en-US" altLang="zh-CN" b="0" i="1" smtClean="0">
                              <a:latin typeface="Cambria Math" panose="02040503050406030204" pitchFamily="18" charset="0"/>
                            </a:rPr>
                            <m:t>𝑓</m:t>
                          </m:r>
                        </m:e>
                        <m:sub>
                          <m:r>
                            <a:rPr kumimoji="1" lang="en-US" altLang="zh-CN" b="0" i="1" smtClean="0">
                              <a:latin typeface="Cambria Math" panose="02040503050406030204" pitchFamily="18" charset="0"/>
                            </a:rPr>
                            <m:t>𝑘</m:t>
                          </m:r>
                          <m:r>
                            <a:rPr kumimoji="1" lang="en-US" altLang="zh-CN" b="0" i="1" smtClean="0">
                              <a:latin typeface="Cambria Math" panose="02040503050406030204" pitchFamily="18" charset="0"/>
                            </a:rPr>
                            <m:t>,1</m:t>
                          </m:r>
                        </m:sub>
                      </m:sSub>
                    </m:oMath>
                  </m:oMathPara>
                </a14:m>
                <a:endParaRPr kumimoji="1" lang="zh-CN" altLang="en-US" dirty="0"/>
              </a:p>
            </p:txBody>
          </p:sp>
        </mc:Choice>
        <mc:Fallback xmlns="">
          <p:sp>
            <p:nvSpPr>
              <p:cNvPr id="131" name="文本框 130">
                <a:extLst>
                  <a:ext uri="{FF2B5EF4-FFF2-40B4-BE49-F238E27FC236}">
                    <a16:creationId xmlns:a16="http://schemas.microsoft.com/office/drawing/2014/main" id="{39E63CCC-4382-F34F-8E37-D63EABCAC6A3}"/>
                  </a:ext>
                </a:extLst>
              </p:cNvPr>
              <p:cNvSpPr txBox="1">
                <a:spLocks noRot="1" noChangeAspect="1" noMove="1" noResize="1" noEditPoints="1" noAdjustHandles="1" noChangeArrowheads="1" noChangeShapeType="1" noTextEdit="1"/>
              </p:cNvSpPr>
              <p:nvPr/>
            </p:nvSpPr>
            <p:spPr>
              <a:xfrm>
                <a:off x="5224655" y="1926024"/>
                <a:ext cx="393633" cy="289182"/>
              </a:xfrm>
              <a:prstGeom prst="rect">
                <a:avLst/>
              </a:prstGeom>
              <a:blipFill>
                <a:blip r:embed="rId22"/>
                <a:stretch>
                  <a:fillRect l="-18750" r="-3125" b="-30435"/>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32" name="文本框 131">
                <a:extLst>
                  <a:ext uri="{FF2B5EF4-FFF2-40B4-BE49-F238E27FC236}">
                    <a16:creationId xmlns:a16="http://schemas.microsoft.com/office/drawing/2014/main" id="{ADAA8F6B-714B-D642-9F7D-67E62CBDECD6}"/>
                  </a:ext>
                </a:extLst>
              </p:cNvPr>
              <p:cNvSpPr txBox="1"/>
              <p:nvPr/>
            </p:nvSpPr>
            <p:spPr>
              <a:xfrm>
                <a:off x="1336912" y="2566576"/>
                <a:ext cx="1740412" cy="52283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zh-CN" sz="1400" i="1" smtClean="0">
                              <a:latin typeface="Cambria Math" panose="02040503050406030204" pitchFamily="18" charset="0"/>
                            </a:rPr>
                          </m:ctrlPr>
                        </m:sSubPr>
                        <m:e>
                          <m:r>
                            <a:rPr kumimoji="1" lang="en-US" altLang="zh-CN" sz="1400" b="0" i="1" smtClean="0">
                              <a:latin typeface="Cambria Math" panose="02040503050406030204" pitchFamily="18" charset="0"/>
                            </a:rPr>
                            <m:t>𝐹</m:t>
                          </m:r>
                        </m:e>
                        <m:sub>
                          <m:r>
                            <a:rPr kumimoji="1" lang="en-US" altLang="zh-CN" sz="1400" b="0" i="1" smtClean="0">
                              <a:latin typeface="Cambria Math" panose="02040503050406030204" pitchFamily="18" charset="0"/>
                            </a:rPr>
                            <m:t>1</m:t>
                          </m:r>
                        </m:sub>
                      </m:sSub>
                      <m:r>
                        <a:rPr kumimoji="1" lang="en-US" altLang="zh-CN" sz="1400" b="1" i="1" smtClean="0">
                          <a:latin typeface="Cambria Math" panose="02040503050406030204" pitchFamily="18" charset="0"/>
                        </a:rPr>
                        <m:t>(</m:t>
                      </m:r>
                      <m:r>
                        <a:rPr kumimoji="1" lang="en-US" altLang="zh-CN" sz="1400" i="1">
                          <a:latin typeface="Cambria Math" panose="02040503050406030204" pitchFamily="18" charset="0"/>
                          <a:ea typeface="Cambria Math" panose="02040503050406030204" pitchFamily="18" charset="0"/>
                        </a:rPr>
                        <m:t>𝜔</m:t>
                      </m:r>
                      <m:r>
                        <a:rPr kumimoji="1" lang="en-US" altLang="zh-CN" sz="1400" i="1">
                          <a:latin typeface="Cambria Math" panose="02040503050406030204" pitchFamily="18" charset="0"/>
                          <a:ea typeface="Cambria Math" panose="02040503050406030204" pitchFamily="18" charset="0"/>
                        </a:rPr>
                        <m:t>)</m:t>
                      </m:r>
                      <m:r>
                        <a:rPr kumimoji="1" lang="en-US" altLang="zh-CN" sz="1400" b="1" i="1" smtClean="0">
                          <a:latin typeface="Cambria Math" panose="02040503050406030204" pitchFamily="18" charset="0"/>
                        </a:rPr>
                        <m:t>=</m:t>
                      </m:r>
                      <m:nary>
                        <m:naryPr>
                          <m:chr m:val="∑"/>
                          <m:supHide m:val="on"/>
                          <m:ctrlPr>
                            <a:rPr kumimoji="1" lang="en-US" altLang="zh-CN" sz="1400" i="1" smtClean="0">
                              <a:latin typeface="Cambria Math" panose="02040503050406030204" pitchFamily="18" charset="0"/>
                            </a:rPr>
                          </m:ctrlPr>
                        </m:naryPr>
                        <m:sub>
                          <m:r>
                            <m:rPr>
                              <m:brk m:alnAt="7"/>
                            </m:rPr>
                            <a:rPr kumimoji="1" lang="en-US" altLang="zh-CN" sz="1400" b="0" i="1" smtClean="0">
                              <a:latin typeface="Cambria Math" panose="02040503050406030204" pitchFamily="18" charset="0"/>
                            </a:rPr>
                            <m:t>𝑖</m:t>
                          </m:r>
                        </m:sub>
                        <m:sup/>
                        <m:e>
                          <m:sSub>
                            <m:sSubPr>
                              <m:ctrlPr>
                                <a:rPr kumimoji="1" lang="en-US" altLang="zh-CN" sz="1400" i="1" smtClean="0">
                                  <a:latin typeface="Cambria Math" panose="02040503050406030204" pitchFamily="18" charset="0"/>
                                </a:rPr>
                              </m:ctrlPr>
                            </m:sSubPr>
                            <m:e>
                              <m:r>
                                <a:rPr kumimoji="1" lang="en-US" altLang="zh-CN" sz="1400" b="0" i="1" smtClean="0">
                                  <a:latin typeface="Cambria Math" panose="02040503050406030204" pitchFamily="18" charset="0"/>
                                </a:rPr>
                                <m:t>𝑓</m:t>
                              </m:r>
                            </m:e>
                            <m:sub>
                              <m:r>
                                <a:rPr kumimoji="1" lang="en-US" altLang="zh-CN" sz="1400" b="0" i="1" smtClean="0">
                                  <a:latin typeface="Cambria Math" panose="02040503050406030204" pitchFamily="18" charset="0"/>
                                </a:rPr>
                                <m:t>1,</m:t>
                              </m:r>
                              <m:r>
                                <a:rPr kumimoji="1" lang="en-US" altLang="zh-CN" sz="1400" b="0" i="1" smtClean="0">
                                  <a:latin typeface="Cambria Math" panose="02040503050406030204" pitchFamily="18" charset="0"/>
                                </a:rPr>
                                <m:t>𝑖</m:t>
                              </m:r>
                            </m:sub>
                          </m:sSub>
                        </m:e>
                      </m:nary>
                      <m:sSub>
                        <m:sSubPr>
                          <m:ctrlPr>
                            <a:rPr kumimoji="1" lang="en-US" altLang="zh-CN" sz="1400" i="1" smtClean="0">
                              <a:latin typeface="Cambria Math" panose="02040503050406030204" pitchFamily="18" charset="0"/>
                            </a:rPr>
                          </m:ctrlPr>
                        </m:sSubPr>
                        <m:e>
                          <m:r>
                            <a:rPr kumimoji="1" lang="en-US" altLang="zh-CN" sz="1400" b="0" i="1" smtClean="0">
                              <a:latin typeface="Cambria Math" panose="02040503050406030204" pitchFamily="18" charset="0"/>
                            </a:rPr>
                            <m:t>𝐵</m:t>
                          </m:r>
                        </m:e>
                        <m:sub>
                          <m:r>
                            <a:rPr kumimoji="1" lang="en-US" altLang="zh-CN" sz="1400" b="0" i="1" smtClean="0">
                              <a:latin typeface="Cambria Math" panose="02040503050406030204" pitchFamily="18" charset="0"/>
                            </a:rPr>
                            <m:t>𝑖</m:t>
                          </m:r>
                        </m:sub>
                      </m:sSub>
                      <m:r>
                        <a:rPr kumimoji="1" lang="en-US" altLang="zh-CN" sz="1400" b="0" i="1" smtClean="0">
                          <a:latin typeface="Cambria Math" panose="02040503050406030204" pitchFamily="18" charset="0"/>
                        </a:rPr>
                        <m:t>( </m:t>
                      </m:r>
                      <m:r>
                        <a:rPr kumimoji="1" lang="en-US" altLang="zh-CN" sz="1400" b="0" i="1" smtClean="0">
                          <a:latin typeface="Cambria Math" panose="02040503050406030204" pitchFamily="18" charset="0"/>
                          <a:ea typeface="Cambria Math" panose="02040503050406030204" pitchFamily="18" charset="0"/>
                        </a:rPr>
                        <m:t>𝜔</m:t>
                      </m:r>
                      <m:r>
                        <a:rPr kumimoji="1" lang="en-US" altLang="zh-CN" sz="1400" b="0" i="1" smtClean="0">
                          <a:latin typeface="Cambria Math" panose="02040503050406030204" pitchFamily="18" charset="0"/>
                          <a:ea typeface="Cambria Math" panose="02040503050406030204" pitchFamily="18" charset="0"/>
                        </a:rPr>
                        <m:t>)</m:t>
                      </m:r>
                    </m:oMath>
                  </m:oMathPara>
                </a14:m>
                <a:endParaRPr kumimoji="1" lang="zh-CN" altLang="en-US" sz="1400" i="1" dirty="0"/>
              </a:p>
            </p:txBody>
          </p:sp>
        </mc:Choice>
        <mc:Fallback xmlns="">
          <p:sp>
            <p:nvSpPr>
              <p:cNvPr id="132" name="文本框 131">
                <a:extLst>
                  <a:ext uri="{FF2B5EF4-FFF2-40B4-BE49-F238E27FC236}">
                    <a16:creationId xmlns:a16="http://schemas.microsoft.com/office/drawing/2014/main" id="{ADAA8F6B-714B-D642-9F7D-67E62CBDECD6}"/>
                  </a:ext>
                </a:extLst>
              </p:cNvPr>
              <p:cNvSpPr txBox="1">
                <a:spLocks noRot="1" noChangeAspect="1" noMove="1" noResize="1" noEditPoints="1" noAdjustHandles="1" noChangeArrowheads="1" noChangeShapeType="1" noTextEdit="1"/>
              </p:cNvSpPr>
              <p:nvPr/>
            </p:nvSpPr>
            <p:spPr>
              <a:xfrm>
                <a:off x="1336912" y="2566576"/>
                <a:ext cx="1740412" cy="522835"/>
              </a:xfrm>
              <a:prstGeom prst="rect">
                <a:avLst/>
              </a:prstGeom>
              <a:blipFill>
                <a:blip r:embed="rId23"/>
                <a:stretch>
                  <a:fillRect l="-1449" t="-145238" r="-2899" b="-207143"/>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33" name="文本框 132">
                <a:extLst>
                  <a:ext uri="{FF2B5EF4-FFF2-40B4-BE49-F238E27FC236}">
                    <a16:creationId xmlns:a16="http://schemas.microsoft.com/office/drawing/2014/main" id="{65ED666B-199A-9342-BCAF-26C81655021F}"/>
                  </a:ext>
                </a:extLst>
              </p:cNvPr>
              <p:cNvSpPr txBox="1"/>
              <p:nvPr/>
            </p:nvSpPr>
            <p:spPr>
              <a:xfrm>
                <a:off x="3243420" y="2594458"/>
                <a:ext cx="1708673" cy="52283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zh-CN" sz="1400" i="1" smtClean="0">
                              <a:latin typeface="Cambria Math" panose="02040503050406030204" pitchFamily="18" charset="0"/>
                            </a:rPr>
                          </m:ctrlPr>
                        </m:sSubPr>
                        <m:e>
                          <m:r>
                            <a:rPr kumimoji="1" lang="en-US" altLang="zh-CN" sz="1400" b="0" i="1" smtClean="0">
                              <a:latin typeface="Cambria Math" panose="02040503050406030204" pitchFamily="18" charset="0"/>
                            </a:rPr>
                            <m:t>𝐹</m:t>
                          </m:r>
                        </m:e>
                        <m:sub>
                          <m:r>
                            <a:rPr kumimoji="1" lang="en-US" altLang="zh-CN" sz="1400" b="0" i="1" smtClean="0">
                              <a:latin typeface="Cambria Math" panose="02040503050406030204" pitchFamily="18" charset="0"/>
                            </a:rPr>
                            <m:t>2</m:t>
                          </m:r>
                        </m:sub>
                      </m:sSub>
                      <m:r>
                        <a:rPr kumimoji="1" lang="en-US" altLang="zh-CN" sz="1400" b="1" i="1" smtClean="0">
                          <a:latin typeface="Cambria Math" panose="02040503050406030204" pitchFamily="18" charset="0"/>
                        </a:rPr>
                        <m:t>(</m:t>
                      </m:r>
                      <m:r>
                        <a:rPr kumimoji="1" lang="en-US" altLang="zh-CN" sz="1400" i="1">
                          <a:latin typeface="Cambria Math" panose="02040503050406030204" pitchFamily="18" charset="0"/>
                          <a:ea typeface="Cambria Math" panose="02040503050406030204" pitchFamily="18" charset="0"/>
                        </a:rPr>
                        <m:t>𝜔</m:t>
                      </m:r>
                      <m:r>
                        <a:rPr kumimoji="1" lang="en-US" altLang="zh-CN" sz="1400" i="1">
                          <a:latin typeface="Cambria Math" panose="02040503050406030204" pitchFamily="18" charset="0"/>
                          <a:ea typeface="Cambria Math" panose="02040503050406030204" pitchFamily="18" charset="0"/>
                        </a:rPr>
                        <m:t>)</m:t>
                      </m:r>
                      <m:r>
                        <a:rPr kumimoji="1" lang="en-US" altLang="zh-CN" sz="1400" b="1" i="1" smtClean="0">
                          <a:latin typeface="Cambria Math" panose="02040503050406030204" pitchFamily="18" charset="0"/>
                        </a:rPr>
                        <m:t>=</m:t>
                      </m:r>
                      <m:nary>
                        <m:naryPr>
                          <m:chr m:val="∑"/>
                          <m:supHide m:val="on"/>
                          <m:ctrlPr>
                            <a:rPr kumimoji="1" lang="en-US" altLang="zh-CN" sz="1400" i="1" smtClean="0">
                              <a:latin typeface="Cambria Math" panose="02040503050406030204" pitchFamily="18" charset="0"/>
                            </a:rPr>
                          </m:ctrlPr>
                        </m:naryPr>
                        <m:sub>
                          <m:r>
                            <m:rPr>
                              <m:brk m:alnAt="7"/>
                            </m:rPr>
                            <a:rPr kumimoji="1" lang="en-US" altLang="zh-CN" sz="1400" b="0" i="1" smtClean="0">
                              <a:latin typeface="Cambria Math" panose="02040503050406030204" pitchFamily="18" charset="0"/>
                            </a:rPr>
                            <m:t>𝑖</m:t>
                          </m:r>
                        </m:sub>
                        <m:sup/>
                        <m:e>
                          <m:sSub>
                            <m:sSubPr>
                              <m:ctrlPr>
                                <a:rPr kumimoji="1" lang="en-US" altLang="zh-CN" sz="1400" i="1" smtClean="0">
                                  <a:latin typeface="Cambria Math" panose="02040503050406030204" pitchFamily="18" charset="0"/>
                                </a:rPr>
                              </m:ctrlPr>
                            </m:sSubPr>
                            <m:e>
                              <m:r>
                                <a:rPr kumimoji="1" lang="en-US" altLang="zh-CN" sz="1400" b="0" i="1" smtClean="0">
                                  <a:latin typeface="Cambria Math" panose="02040503050406030204" pitchFamily="18" charset="0"/>
                                </a:rPr>
                                <m:t>𝑓</m:t>
                              </m:r>
                            </m:e>
                            <m:sub>
                              <m:r>
                                <a:rPr kumimoji="1" lang="en-US" altLang="zh-CN" sz="1400" b="0" i="1" smtClean="0">
                                  <a:latin typeface="Cambria Math" panose="02040503050406030204" pitchFamily="18" charset="0"/>
                                </a:rPr>
                                <m:t>2,</m:t>
                              </m:r>
                              <m:r>
                                <a:rPr kumimoji="1" lang="en-US" altLang="zh-CN" sz="1400" b="0" i="1" smtClean="0">
                                  <a:latin typeface="Cambria Math" panose="02040503050406030204" pitchFamily="18" charset="0"/>
                                </a:rPr>
                                <m:t>𝑖</m:t>
                              </m:r>
                            </m:sub>
                          </m:sSub>
                        </m:e>
                      </m:nary>
                      <m:sSub>
                        <m:sSubPr>
                          <m:ctrlPr>
                            <a:rPr kumimoji="1" lang="en-US" altLang="zh-CN" sz="1400" i="1" smtClean="0">
                              <a:latin typeface="Cambria Math" panose="02040503050406030204" pitchFamily="18" charset="0"/>
                            </a:rPr>
                          </m:ctrlPr>
                        </m:sSubPr>
                        <m:e>
                          <m:r>
                            <a:rPr kumimoji="1" lang="en-US" altLang="zh-CN" sz="1400" b="0" i="1" smtClean="0">
                              <a:latin typeface="Cambria Math" panose="02040503050406030204" pitchFamily="18" charset="0"/>
                            </a:rPr>
                            <m:t>𝐵</m:t>
                          </m:r>
                        </m:e>
                        <m:sub>
                          <m:r>
                            <a:rPr kumimoji="1" lang="en-US" altLang="zh-CN" sz="1400" b="0" i="1" smtClean="0">
                              <a:latin typeface="Cambria Math" panose="02040503050406030204" pitchFamily="18" charset="0"/>
                            </a:rPr>
                            <m:t>𝑖</m:t>
                          </m:r>
                        </m:sub>
                      </m:sSub>
                      <m:r>
                        <a:rPr kumimoji="1" lang="en-US" altLang="zh-CN" sz="1400" b="0" i="1" smtClean="0">
                          <a:latin typeface="Cambria Math" panose="02040503050406030204" pitchFamily="18" charset="0"/>
                        </a:rPr>
                        <m:t>(</m:t>
                      </m:r>
                      <m:r>
                        <a:rPr kumimoji="1" lang="en-US" altLang="zh-CN" sz="1400" b="0" i="1" smtClean="0">
                          <a:latin typeface="Cambria Math" panose="02040503050406030204" pitchFamily="18" charset="0"/>
                          <a:ea typeface="Cambria Math" panose="02040503050406030204" pitchFamily="18" charset="0"/>
                        </a:rPr>
                        <m:t>𝜔</m:t>
                      </m:r>
                      <m:r>
                        <a:rPr kumimoji="1" lang="en-US" altLang="zh-CN" sz="1400" b="0" i="1" smtClean="0">
                          <a:latin typeface="Cambria Math" panose="02040503050406030204" pitchFamily="18" charset="0"/>
                          <a:ea typeface="Cambria Math" panose="02040503050406030204" pitchFamily="18" charset="0"/>
                        </a:rPr>
                        <m:t>)</m:t>
                      </m:r>
                    </m:oMath>
                  </m:oMathPara>
                </a14:m>
                <a:endParaRPr kumimoji="1" lang="zh-CN" altLang="en-US" sz="1400" i="1" dirty="0"/>
              </a:p>
            </p:txBody>
          </p:sp>
        </mc:Choice>
        <mc:Fallback xmlns="">
          <p:sp>
            <p:nvSpPr>
              <p:cNvPr id="133" name="文本框 132">
                <a:extLst>
                  <a:ext uri="{FF2B5EF4-FFF2-40B4-BE49-F238E27FC236}">
                    <a16:creationId xmlns:a16="http://schemas.microsoft.com/office/drawing/2014/main" id="{65ED666B-199A-9342-BCAF-26C81655021F}"/>
                  </a:ext>
                </a:extLst>
              </p:cNvPr>
              <p:cNvSpPr txBox="1">
                <a:spLocks noRot="1" noChangeAspect="1" noMove="1" noResize="1" noEditPoints="1" noAdjustHandles="1" noChangeArrowheads="1" noChangeShapeType="1" noTextEdit="1"/>
              </p:cNvSpPr>
              <p:nvPr/>
            </p:nvSpPr>
            <p:spPr>
              <a:xfrm>
                <a:off x="3243420" y="2594458"/>
                <a:ext cx="1708673" cy="522835"/>
              </a:xfrm>
              <a:prstGeom prst="rect">
                <a:avLst/>
              </a:prstGeom>
              <a:blipFill>
                <a:blip r:embed="rId24"/>
                <a:stretch>
                  <a:fillRect l="-1471" t="-148780" r="-2941" b="-212195"/>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34" name="文本框 133">
                <a:extLst>
                  <a:ext uri="{FF2B5EF4-FFF2-40B4-BE49-F238E27FC236}">
                    <a16:creationId xmlns:a16="http://schemas.microsoft.com/office/drawing/2014/main" id="{BC9B6BF7-2A54-BF40-AC74-F57FC0D5AC11}"/>
                  </a:ext>
                </a:extLst>
              </p:cNvPr>
              <p:cNvSpPr txBox="1"/>
              <p:nvPr/>
            </p:nvSpPr>
            <p:spPr>
              <a:xfrm>
                <a:off x="5214214" y="2618007"/>
                <a:ext cx="1722779" cy="52283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zh-CN" sz="1400" i="1" smtClean="0">
                              <a:latin typeface="Cambria Math" panose="02040503050406030204" pitchFamily="18" charset="0"/>
                            </a:rPr>
                          </m:ctrlPr>
                        </m:sSubPr>
                        <m:e>
                          <m:r>
                            <a:rPr kumimoji="1" lang="en-US" altLang="zh-CN" sz="1400" b="0" i="1" smtClean="0">
                              <a:latin typeface="Cambria Math" panose="02040503050406030204" pitchFamily="18" charset="0"/>
                            </a:rPr>
                            <m:t>𝐹</m:t>
                          </m:r>
                        </m:e>
                        <m:sub>
                          <m:r>
                            <a:rPr kumimoji="1" lang="en-US" altLang="zh-CN" sz="1400" b="0" i="1" smtClean="0">
                              <a:latin typeface="Cambria Math" panose="02040503050406030204" pitchFamily="18" charset="0"/>
                            </a:rPr>
                            <m:t>𝑘</m:t>
                          </m:r>
                        </m:sub>
                      </m:sSub>
                      <m:r>
                        <a:rPr kumimoji="1" lang="en-US" altLang="zh-CN" sz="1400" b="1" i="1" smtClean="0">
                          <a:latin typeface="Cambria Math" panose="02040503050406030204" pitchFamily="18" charset="0"/>
                        </a:rPr>
                        <m:t>(</m:t>
                      </m:r>
                      <m:r>
                        <a:rPr kumimoji="1" lang="en-US" altLang="zh-CN" sz="1400" i="1">
                          <a:latin typeface="Cambria Math" panose="02040503050406030204" pitchFamily="18" charset="0"/>
                          <a:ea typeface="Cambria Math" panose="02040503050406030204" pitchFamily="18" charset="0"/>
                        </a:rPr>
                        <m:t>𝜔</m:t>
                      </m:r>
                      <m:r>
                        <a:rPr kumimoji="1" lang="en-US" altLang="zh-CN" sz="1400" i="1">
                          <a:latin typeface="Cambria Math" panose="02040503050406030204" pitchFamily="18" charset="0"/>
                          <a:ea typeface="Cambria Math" panose="02040503050406030204" pitchFamily="18" charset="0"/>
                        </a:rPr>
                        <m:t>)</m:t>
                      </m:r>
                      <m:r>
                        <a:rPr kumimoji="1" lang="en-US" altLang="zh-CN" sz="1400" b="1" i="1" smtClean="0">
                          <a:latin typeface="Cambria Math" panose="02040503050406030204" pitchFamily="18" charset="0"/>
                        </a:rPr>
                        <m:t>=</m:t>
                      </m:r>
                      <m:nary>
                        <m:naryPr>
                          <m:chr m:val="∑"/>
                          <m:supHide m:val="on"/>
                          <m:ctrlPr>
                            <a:rPr kumimoji="1" lang="en-US" altLang="zh-CN" sz="1400" i="1" smtClean="0">
                              <a:latin typeface="Cambria Math" panose="02040503050406030204" pitchFamily="18" charset="0"/>
                            </a:rPr>
                          </m:ctrlPr>
                        </m:naryPr>
                        <m:sub>
                          <m:r>
                            <m:rPr>
                              <m:brk m:alnAt="7"/>
                            </m:rPr>
                            <a:rPr kumimoji="1" lang="en-US" altLang="zh-CN" sz="1400" b="0" i="1" smtClean="0">
                              <a:latin typeface="Cambria Math" panose="02040503050406030204" pitchFamily="18" charset="0"/>
                            </a:rPr>
                            <m:t>𝑖</m:t>
                          </m:r>
                        </m:sub>
                        <m:sup/>
                        <m:e>
                          <m:sSub>
                            <m:sSubPr>
                              <m:ctrlPr>
                                <a:rPr kumimoji="1" lang="en-US" altLang="zh-CN" sz="1400" i="1" smtClean="0">
                                  <a:latin typeface="Cambria Math" panose="02040503050406030204" pitchFamily="18" charset="0"/>
                                </a:rPr>
                              </m:ctrlPr>
                            </m:sSubPr>
                            <m:e>
                              <m:r>
                                <a:rPr kumimoji="1" lang="en-US" altLang="zh-CN" sz="1400" b="0" i="1" smtClean="0">
                                  <a:latin typeface="Cambria Math" panose="02040503050406030204" pitchFamily="18" charset="0"/>
                                </a:rPr>
                                <m:t>𝑓</m:t>
                              </m:r>
                            </m:e>
                            <m:sub>
                              <m:r>
                                <a:rPr kumimoji="1" lang="en-US" altLang="zh-CN" sz="1400" b="0" i="1" smtClean="0">
                                  <a:latin typeface="Cambria Math" panose="02040503050406030204" pitchFamily="18" charset="0"/>
                                </a:rPr>
                                <m:t>𝑘</m:t>
                              </m:r>
                              <m:r>
                                <a:rPr kumimoji="1" lang="en-US" altLang="zh-CN" sz="1400" b="0" i="1" smtClean="0">
                                  <a:latin typeface="Cambria Math" panose="02040503050406030204" pitchFamily="18" charset="0"/>
                                </a:rPr>
                                <m:t>,</m:t>
                              </m:r>
                              <m:r>
                                <a:rPr kumimoji="1" lang="en-US" altLang="zh-CN" sz="1400" b="0" i="1" smtClean="0">
                                  <a:latin typeface="Cambria Math" panose="02040503050406030204" pitchFamily="18" charset="0"/>
                                </a:rPr>
                                <m:t>𝑖</m:t>
                              </m:r>
                            </m:sub>
                          </m:sSub>
                        </m:e>
                      </m:nary>
                      <m:sSub>
                        <m:sSubPr>
                          <m:ctrlPr>
                            <a:rPr kumimoji="1" lang="en-US" altLang="zh-CN" sz="1400" i="1" smtClean="0">
                              <a:latin typeface="Cambria Math" panose="02040503050406030204" pitchFamily="18" charset="0"/>
                            </a:rPr>
                          </m:ctrlPr>
                        </m:sSubPr>
                        <m:e>
                          <m:r>
                            <a:rPr kumimoji="1" lang="en-US" altLang="zh-CN" sz="1400" b="0" i="1" smtClean="0">
                              <a:latin typeface="Cambria Math" panose="02040503050406030204" pitchFamily="18" charset="0"/>
                            </a:rPr>
                            <m:t>𝐵</m:t>
                          </m:r>
                        </m:e>
                        <m:sub>
                          <m:r>
                            <a:rPr kumimoji="1" lang="en-US" altLang="zh-CN" sz="1400" b="0" i="1" smtClean="0">
                              <a:latin typeface="Cambria Math" panose="02040503050406030204" pitchFamily="18" charset="0"/>
                            </a:rPr>
                            <m:t>𝑖</m:t>
                          </m:r>
                        </m:sub>
                      </m:sSub>
                      <m:r>
                        <a:rPr kumimoji="1" lang="en-US" altLang="zh-CN" sz="1400" b="0" i="1" smtClean="0">
                          <a:latin typeface="Cambria Math" panose="02040503050406030204" pitchFamily="18" charset="0"/>
                        </a:rPr>
                        <m:t>(</m:t>
                      </m:r>
                      <m:r>
                        <a:rPr kumimoji="1" lang="en-US" altLang="zh-CN" sz="1400" b="0" i="1" smtClean="0">
                          <a:latin typeface="Cambria Math" panose="02040503050406030204" pitchFamily="18" charset="0"/>
                          <a:ea typeface="Cambria Math" panose="02040503050406030204" pitchFamily="18" charset="0"/>
                        </a:rPr>
                        <m:t>𝜔</m:t>
                      </m:r>
                      <m:r>
                        <a:rPr kumimoji="1" lang="en-US" altLang="zh-CN" sz="1400" b="0" i="1" smtClean="0">
                          <a:latin typeface="Cambria Math" panose="02040503050406030204" pitchFamily="18" charset="0"/>
                          <a:ea typeface="Cambria Math" panose="02040503050406030204" pitchFamily="18" charset="0"/>
                        </a:rPr>
                        <m:t>)</m:t>
                      </m:r>
                    </m:oMath>
                  </m:oMathPara>
                </a14:m>
                <a:endParaRPr kumimoji="1" lang="zh-CN" altLang="en-US" sz="1400" i="1" dirty="0"/>
              </a:p>
            </p:txBody>
          </p:sp>
        </mc:Choice>
        <mc:Fallback xmlns="">
          <p:sp>
            <p:nvSpPr>
              <p:cNvPr id="134" name="文本框 133">
                <a:extLst>
                  <a:ext uri="{FF2B5EF4-FFF2-40B4-BE49-F238E27FC236}">
                    <a16:creationId xmlns:a16="http://schemas.microsoft.com/office/drawing/2014/main" id="{BC9B6BF7-2A54-BF40-AC74-F57FC0D5AC11}"/>
                  </a:ext>
                </a:extLst>
              </p:cNvPr>
              <p:cNvSpPr txBox="1">
                <a:spLocks noRot="1" noChangeAspect="1" noMove="1" noResize="1" noEditPoints="1" noAdjustHandles="1" noChangeArrowheads="1" noChangeShapeType="1" noTextEdit="1"/>
              </p:cNvSpPr>
              <p:nvPr/>
            </p:nvSpPr>
            <p:spPr>
              <a:xfrm>
                <a:off x="5214214" y="2618007"/>
                <a:ext cx="1722779" cy="522835"/>
              </a:xfrm>
              <a:prstGeom prst="rect">
                <a:avLst/>
              </a:prstGeom>
              <a:blipFill>
                <a:blip r:embed="rId25"/>
                <a:stretch>
                  <a:fillRect l="-1471" t="-145238" r="-2941" b="-207143"/>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35" name="文本框 134">
                <a:extLst>
                  <a:ext uri="{FF2B5EF4-FFF2-40B4-BE49-F238E27FC236}">
                    <a16:creationId xmlns:a16="http://schemas.microsoft.com/office/drawing/2014/main" id="{69FC0FA8-21EE-1745-92B2-EFA22B5071CA}"/>
                  </a:ext>
                </a:extLst>
              </p:cNvPr>
              <p:cNvSpPr txBox="1"/>
              <p:nvPr/>
            </p:nvSpPr>
            <p:spPr>
              <a:xfrm>
                <a:off x="7237849" y="2592178"/>
                <a:ext cx="1588705" cy="52283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zh-CN" sz="1400" b="0" i="1" smtClean="0">
                          <a:latin typeface="Cambria Math" panose="02040503050406030204" pitchFamily="18" charset="0"/>
                        </a:rPr>
                        <m:t>𝐺</m:t>
                      </m:r>
                      <m:r>
                        <a:rPr kumimoji="1" lang="en-US" altLang="zh-CN" sz="1400" b="1" i="1">
                          <a:latin typeface="Cambria Math" panose="02040503050406030204" pitchFamily="18" charset="0"/>
                        </a:rPr>
                        <m:t>(</m:t>
                      </m:r>
                      <m:r>
                        <a:rPr kumimoji="1" lang="en-US" altLang="zh-CN" sz="1400" i="1">
                          <a:latin typeface="Cambria Math" panose="02040503050406030204" pitchFamily="18" charset="0"/>
                          <a:ea typeface="Cambria Math" panose="02040503050406030204" pitchFamily="18" charset="0"/>
                        </a:rPr>
                        <m:t>𝜔</m:t>
                      </m:r>
                      <m:r>
                        <a:rPr kumimoji="1" lang="en-US" altLang="zh-CN" sz="1400" i="1">
                          <a:latin typeface="Cambria Math" panose="02040503050406030204" pitchFamily="18" charset="0"/>
                          <a:ea typeface="Cambria Math" panose="02040503050406030204" pitchFamily="18" charset="0"/>
                        </a:rPr>
                        <m:t>)</m:t>
                      </m:r>
                      <m:r>
                        <a:rPr kumimoji="1" lang="en-US" altLang="zh-CN" sz="1400" b="1" i="1" smtClean="0">
                          <a:latin typeface="Cambria Math" panose="02040503050406030204" pitchFamily="18" charset="0"/>
                        </a:rPr>
                        <m:t>=</m:t>
                      </m:r>
                      <m:nary>
                        <m:naryPr>
                          <m:chr m:val="∑"/>
                          <m:supHide m:val="on"/>
                          <m:ctrlPr>
                            <a:rPr kumimoji="1" lang="en-US" altLang="zh-CN" sz="1400" i="1" smtClean="0">
                              <a:latin typeface="Cambria Math" panose="02040503050406030204" pitchFamily="18" charset="0"/>
                            </a:rPr>
                          </m:ctrlPr>
                        </m:naryPr>
                        <m:sub>
                          <m:r>
                            <m:rPr>
                              <m:brk m:alnAt="7"/>
                            </m:rPr>
                            <a:rPr kumimoji="1" lang="en-US" altLang="zh-CN" sz="1400" b="0" i="1" smtClean="0">
                              <a:latin typeface="Cambria Math" panose="02040503050406030204" pitchFamily="18" charset="0"/>
                            </a:rPr>
                            <m:t>𝑖</m:t>
                          </m:r>
                        </m:sub>
                        <m:sup/>
                        <m:e>
                          <m:sSub>
                            <m:sSubPr>
                              <m:ctrlPr>
                                <a:rPr kumimoji="1" lang="en-US" altLang="zh-CN" sz="1400" i="1" smtClean="0">
                                  <a:latin typeface="Cambria Math" panose="02040503050406030204" pitchFamily="18" charset="0"/>
                                </a:rPr>
                              </m:ctrlPr>
                            </m:sSubPr>
                            <m:e>
                              <m:r>
                                <a:rPr kumimoji="1" lang="en-US" altLang="zh-CN" sz="1400" b="0" i="1" smtClean="0">
                                  <a:latin typeface="Cambria Math" panose="02040503050406030204" pitchFamily="18" charset="0"/>
                                </a:rPr>
                                <m:t>𝑔</m:t>
                              </m:r>
                            </m:e>
                            <m:sub>
                              <m:r>
                                <a:rPr kumimoji="1" lang="en-US" altLang="zh-CN" sz="1400" b="0" i="1" smtClean="0">
                                  <a:latin typeface="Cambria Math" panose="02040503050406030204" pitchFamily="18" charset="0"/>
                                </a:rPr>
                                <m:t>𝑖</m:t>
                              </m:r>
                            </m:sub>
                          </m:sSub>
                        </m:e>
                      </m:nary>
                      <m:sSub>
                        <m:sSubPr>
                          <m:ctrlPr>
                            <a:rPr kumimoji="1" lang="en-US" altLang="zh-CN" sz="1400" i="1" smtClean="0">
                              <a:latin typeface="Cambria Math" panose="02040503050406030204" pitchFamily="18" charset="0"/>
                            </a:rPr>
                          </m:ctrlPr>
                        </m:sSubPr>
                        <m:e>
                          <m:r>
                            <a:rPr kumimoji="1" lang="en-US" altLang="zh-CN" sz="1400" b="0" i="1" smtClean="0">
                              <a:latin typeface="Cambria Math" panose="02040503050406030204" pitchFamily="18" charset="0"/>
                            </a:rPr>
                            <m:t>𝐵</m:t>
                          </m:r>
                        </m:e>
                        <m:sub>
                          <m:r>
                            <a:rPr kumimoji="1" lang="en-US" altLang="zh-CN" sz="1400" b="0" i="1" smtClean="0">
                              <a:latin typeface="Cambria Math" panose="02040503050406030204" pitchFamily="18" charset="0"/>
                            </a:rPr>
                            <m:t>𝑖</m:t>
                          </m:r>
                        </m:sub>
                      </m:sSub>
                      <m:r>
                        <a:rPr kumimoji="1" lang="en-US" altLang="zh-CN" sz="1400" b="0" i="1" smtClean="0">
                          <a:latin typeface="Cambria Math" panose="02040503050406030204" pitchFamily="18" charset="0"/>
                        </a:rPr>
                        <m:t>(</m:t>
                      </m:r>
                      <m:r>
                        <a:rPr kumimoji="1" lang="en-US" altLang="zh-CN" sz="1400" b="0" i="1" smtClean="0">
                          <a:latin typeface="Cambria Math" panose="02040503050406030204" pitchFamily="18" charset="0"/>
                          <a:ea typeface="Cambria Math" panose="02040503050406030204" pitchFamily="18" charset="0"/>
                        </a:rPr>
                        <m:t>𝜔</m:t>
                      </m:r>
                      <m:r>
                        <a:rPr kumimoji="1" lang="en-US" altLang="zh-CN" sz="1400" b="0" i="1" smtClean="0">
                          <a:latin typeface="Cambria Math" panose="02040503050406030204" pitchFamily="18" charset="0"/>
                          <a:ea typeface="Cambria Math" panose="02040503050406030204" pitchFamily="18" charset="0"/>
                        </a:rPr>
                        <m:t>)</m:t>
                      </m:r>
                    </m:oMath>
                  </m:oMathPara>
                </a14:m>
                <a:endParaRPr kumimoji="1" lang="zh-CN" altLang="en-US" sz="1400" i="1" dirty="0"/>
              </a:p>
            </p:txBody>
          </p:sp>
        </mc:Choice>
        <mc:Fallback xmlns="">
          <p:sp>
            <p:nvSpPr>
              <p:cNvPr id="135" name="文本框 134">
                <a:extLst>
                  <a:ext uri="{FF2B5EF4-FFF2-40B4-BE49-F238E27FC236}">
                    <a16:creationId xmlns:a16="http://schemas.microsoft.com/office/drawing/2014/main" id="{69FC0FA8-21EE-1745-92B2-EFA22B5071CA}"/>
                  </a:ext>
                </a:extLst>
              </p:cNvPr>
              <p:cNvSpPr txBox="1">
                <a:spLocks noRot="1" noChangeAspect="1" noMove="1" noResize="1" noEditPoints="1" noAdjustHandles="1" noChangeArrowheads="1" noChangeShapeType="1" noTextEdit="1"/>
              </p:cNvSpPr>
              <p:nvPr/>
            </p:nvSpPr>
            <p:spPr>
              <a:xfrm>
                <a:off x="7237849" y="2592178"/>
                <a:ext cx="1588705" cy="522835"/>
              </a:xfrm>
              <a:prstGeom prst="rect">
                <a:avLst/>
              </a:prstGeom>
              <a:blipFill>
                <a:blip r:embed="rId26"/>
                <a:stretch>
                  <a:fillRect l="-1587" t="-148780" r="-3175" b="-212195"/>
                </a:stretch>
              </a:blipFill>
            </p:spPr>
            <p:txBody>
              <a:bodyPr/>
              <a:lstStyle/>
              <a:p>
                <a:r>
                  <a:rPr lang="zh-CN" altLang="en-US">
                    <a:noFill/>
                  </a:rPr>
                  <a:t> </a:t>
                </a:r>
              </a:p>
            </p:txBody>
          </p:sp>
        </mc:Fallback>
      </mc:AlternateContent>
      <p:sp>
        <p:nvSpPr>
          <p:cNvPr id="136" name="Vertical Text Placeholder 1">
            <a:extLst>
              <a:ext uri="{FF2B5EF4-FFF2-40B4-BE49-F238E27FC236}">
                <a16:creationId xmlns:a16="http://schemas.microsoft.com/office/drawing/2014/main" id="{381FDC73-31D1-A64A-8A4A-C4DAFE16BF7E}"/>
              </a:ext>
            </a:extLst>
          </p:cNvPr>
          <p:cNvSpPr txBox="1">
            <a:spLocks/>
          </p:cNvSpPr>
          <p:nvPr/>
        </p:nvSpPr>
        <p:spPr>
          <a:xfrm>
            <a:off x="628650" y="3154709"/>
            <a:ext cx="7886700" cy="375847"/>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b="0" i="0" kern="1200">
                <a:solidFill>
                  <a:schemeClr val="tx1"/>
                </a:solidFill>
                <a:latin typeface="Gotham Book" panose="02000604040000020004" pitchFamily="2"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altLang="zh-CN" sz="2000" dirty="0"/>
              <a:t>Mathematical definition</a:t>
            </a:r>
          </a:p>
          <a:p>
            <a:endParaRPr lang="en-US" sz="2000" dirty="0"/>
          </a:p>
          <a:p>
            <a:endParaRPr lang="en-US" sz="2000" dirty="0"/>
          </a:p>
          <a:p>
            <a:pPr marL="0" indent="0">
              <a:buFont typeface="Arial" panose="020B0604020202020204" pitchFamily="34" charset="0"/>
              <a:buNone/>
            </a:pPr>
            <a:endParaRPr lang="en-US" sz="2000" dirty="0"/>
          </a:p>
          <a:p>
            <a:pPr marL="0" indent="0">
              <a:buFont typeface="Arial" panose="020B0604020202020204" pitchFamily="34" charset="0"/>
              <a:buNone/>
            </a:pPr>
            <a:endParaRPr lang="en-US" sz="2000" dirty="0"/>
          </a:p>
        </p:txBody>
      </p:sp>
      <mc:AlternateContent xmlns:mc="http://schemas.openxmlformats.org/markup-compatibility/2006" xmlns:a14="http://schemas.microsoft.com/office/drawing/2010/main">
        <mc:Choice Requires="a14">
          <p:sp>
            <p:nvSpPr>
              <p:cNvPr id="138" name="文本框 137">
                <a:extLst>
                  <a:ext uri="{FF2B5EF4-FFF2-40B4-BE49-F238E27FC236}">
                    <a16:creationId xmlns:a16="http://schemas.microsoft.com/office/drawing/2014/main" id="{A92B890A-FF76-1548-B50F-2DC993F1CF44}"/>
                  </a:ext>
                </a:extLst>
              </p:cNvPr>
              <p:cNvSpPr txBox="1"/>
              <p:nvPr/>
            </p:nvSpPr>
            <p:spPr>
              <a:xfrm>
                <a:off x="895432" y="3829138"/>
                <a:ext cx="1163717"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zh-CN" sz="2000" b="1" i="1" smtClean="0">
                          <a:latin typeface="Cambria Math" panose="02040503050406030204" pitchFamily="18" charset="0"/>
                        </a:rPr>
                        <m:t>𝒈</m:t>
                      </m:r>
                      <m:r>
                        <a:rPr kumimoji="1" lang="en-US" altLang="zh-CN" sz="2000" b="1" i="1" smtClean="0">
                          <a:latin typeface="Cambria Math" panose="02040503050406030204" pitchFamily="18" charset="0"/>
                        </a:rPr>
                        <m:t>=</m:t>
                      </m:r>
                      <m:sSub>
                        <m:sSubPr>
                          <m:ctrlPr>
                            <a:rPr kumimoji="1" lang="en-US" altLang="zh-CN" sz="2000" i="1" smtClean="0">
                              <a:latin typeface="Cambria Math" panose="02040503050406030204" pitchFamily="18" charset="0"/>
                            </a:rPr>
                          </m:ctrlPr>
                        </m:sSubPr>
                        <m:e>
                          <m:r>
                            <a:rPr kumimoji="1" lang="en-US" altLang="zh-CN" sz="2000" b="0" i="1" smtClean="0">
                              <a:latin typeface="Cambria Math" panose="02040503050406030204" pitchFamily="18" charset="0"/>
                              <a:ea typeface="Cambria Math" panose="02040503050406030204" pitchFamily="18" charset="0"/>
                            </a:rPr>
                            <m:t>⨂</m:t>
                          </m:r>
                        </m:e>
                        <m:sub>
                          <m:r>
                            <a:rPr kumimoji="1" lang="en-US" altLang="zh-CN" sz="2000" b="0" i="1" smtClean="0">
                              <a:latin typeface="Cambria Math" panose="02040503050406030204" pitchFamily="18" charset="0"/>
                            </a:rPr>
                            <m:t>𝑘</m:t>
                          </m:r>
                          <m:r>
                            <a:rPr kumimoji="1" lang="en-US" altLang="zh-CN" sz="2000" b="0" i="1" smtClean="0">
                              <a:latin typeface="Cambria Math" panose="02040503050406030204" pitchFamily="18" charset="0"/>
                            </a:rPr>
                            <m:t>+1</m:t>
                          </m:r>
                        </m:sub>
                      </m:sSub>
                    </m:oMath>
                  </m:oMathPara>
                </a14:m>
                <a:endParaRPr kumimoji="1" lang="zh-CN" altLang="en-US" sz="2000" b="1" i="1" dirty="0"/>
              </a:p>
            </p:txBody>
          </p:sp>
        </mc:Choice>
        <mc:Fallback xmlns="">
          <p:sp>
            <p:nvSpPr>
              <p:cNvPr id="138" name="文本框 137">
                <a:extLst>
                  <a:ext uri="{FF2B5EF4-FFF2-40B4-BE49-F238E27FC236}">
                    <a16:creationId xmlns:a16="http://schemas.microsoft.com/office/drawing/2014/main" id="{A92B890A-FF76-1548-B50F-2DC993F1CF44}"/>
                  </a:ext>
                </a:extLst>
              </p:cNvPr>
              <p:cNvSpPr txBox="1">
                <a:spLocks noRot="1" noChangeAspect="1" noMove="1" noResize="1" noEditPoints="1" noAdjustHandles="1" noChangeArrowheads="1" noChangeShapeType="1" noTextEdit="1"/>
              </p:cNvSpPr>
              <p:nvPr/>
            </p:nvSpPr>
            <p:spPr>
              <a:xfrm>
                <a:off x="895432" y="3829138"/>
                <a:ext cx="1163717" cy="307777"/>
              </a:xfrm>
              <a:prstGeom prst="rect">
                <a:avLst/>
              </a:prstGeom>
              <a:blipFill>
                <a:blip r:embed="rId27"/>
                <a:stretch>
                  <a:fillRect l="-5435" r="-1087" b="-2000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39" name="文本框 138">
                <a:extLst>
                  <a:ext uri="{FF2B5EF4-FFF2-40B4-BE49-F238E27FC236}">
                    <a16:creationId xmlns:a16="http://schemas.microsoft.com/office/drawing/2014/main" id="{14C17908-0715-684D-BE22-B5265EB8B5FE}"/>
                  </a:ext>
                </a:extLst>
              </p:cNvPr>
              <p:cNvSpPr txBox="1"/>
              <p:nvPr/>
            </p:nvSpPr>
            <p:spPr>
              <a:xfrm>
                <a:off x="2020402" y="3857677"/>
                <a:ext cx="1594411"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zh-CN" sz="2000" b="1" i="1" smtClean="0">
                          <a:latin typeface="Cambria Math" panose="02040503050406030204" pitchFamily="18" charset="0"/>
                        </a:rPr>
                        <m:t>(</m:t>
                      </m:r>
                      <m:sSub>
                        <m:sSubPr>
                          <m:ctrlPr>
                            <a:rPr kumimoji="1" lang="en-US" altLang="zh-CN" sz="2000" b="1" i="1" smtClean="0">
                              <a:latin typeface="Cambria Math" panose="02040503050406030204" pitchFamily="18" charset="0"/>
                            </a:rPr>
                          </m:ctrlPr>
                        </m:sSubPr>
                        <m:e>
                          <m:r>
                            <a:rPr kumimoji="1" lang="en-US" altLang="zh-CN" sz="2000" b="1" i="1" smtClean="0">
                              <a:latin typeface="Cambria Math" panose="02040503050406030204" pitchFamily="18" charset="0"/>
                            </a:rPr>
                            <m:t>𝒇</m:t>
                          </m:r>
                        </m:e>
                        <m:sub>
                          <m:r>
                            <a:rPr kumimoji="1" lang="en-US" altLang="zh-CN" sz="2000" b="1" i="1" smtClean="0">
                              <a:latin typeface="Cambria Math" panose="02040503050406030204" pitchFamily="18" charset="0"/>
                            </a:rPr>
                            <m:t>𝟏</m:t>
                          </m:r>
                        </m:sub>
                      </m:sSub>
                      <m:r>
                        <a:rPr kumimoji="1" lang="en-US" altLang="zh-CN" sz="2000" b="1" i="1" smtClean="0">
                          <a:latin typeface="Cambria Math" panose="02040503050406030204" pitchFamily="18" charset="0"/>
                        </a:rPr>
                        <m:t>,</m:t>
                      </m:r>
                      <m:sSub>
                        <m:sSubPr>
                          <m:ctrlPr>
                            <a:rPr kumimoji="1" lang="en-US" altLang="zh-CN" sz="2000" b="1" i="1" smtClean="0">
                              <a:latin typeface="Cambria Math" panose="02040503050406030204" pitchFamily="18" charset="0"/>
                            </a:rPr>
                          </m:ctrlPr>
                        </m:sSubPr>
                        <m:e>
                          <m:r>
                            <a:rPr kumimoji="1" lang="en-US" altLang="zh-CN" sz="2000" b="1" i="1" smtClean="0">
                              <a:latin typeface="Cambria Math" panose="02040503050406030204" pitchFamily="18" charset="0"/>
                            </a:rPr>
                            <m:t>𝒇</m:t>
                          </m:r>
                        </m:e>
                        <m:sub>
                          <m:r>
                            <a:rPr kumimoji="1" lang="en-US" altLang="zh-CN" sz="2000" b="1" i="1" smtClean="0">
                              <a:latin typeface="Cambria Math" panose="02040503050406030204" pitchFamily="18" charset="0"/>
                            </a:rPr>
                            <m:t>𝟐</m:t>
                          </m:r>
                        </m:sub>
                      </m:sSub>
                      <m:r>
                        <a:rPr kumimoji="1" lang="en-US" altLang="zh-CN" sz="2000" b="1" i="1" smtClean="0">
                          <a:latin typeface="Cambria Math" panose="02040503050406030204" pitchFamily="18" charset="0"/>
                        </a:rPr>
                        <m:t>,…,</m:t>
                      </m:r>
                      <m:sSub>
                        <m:sSubPr>
                          <m:ctrlPr>
                            <a:rPr kumimoji="1" lang="en-US" altLang="zh-CN" sz="2000" b="1" i="1" smtClean="0">
                              <a:latin typeface="Cambria Math" panose="02040503050406030204" pitchFamily="18" charset="0"/>
                            </a:rPr>
                          </m:ctrlPr>
                        </m:sSubPr>
                        <m:e>
                          <m:r>
                            <a:rPr kumimoji="1" lang="en-US" altLang="zh-CN" sz="2000" b="1" i="1" smtClean="0">
                              <a:latin typeface="Cambria Math" panose="02040503050406030204" pitchFamily="18" charset="0"/>
                            </a:rPr>
                            <m:t>𝒇</m:t>
                          </m:r>
                        </m:e>
                        <m:sub>
                          <m:r>
                            <a:rPr kumimoji="1" lang="en-US" altLang="zh-CN" sz="2000" b="1" i="1" smtClean="0">
                              <a:latin typeface="Cambria Math" panose="02040503050406030204" pitchFamily="18" charset="0"/>
                            </a:rPr>
                            <m:t>𝒌</m:t>
                          </m:r>
                        </m:sub>
                      </m:sSub>
                      <m:r>
                        <a:rPr kumimoji="1" lang="en-US" altLang="zh-CN" sz="2000" b="1" i="1" smtClean="0">
                          <a:latin typeface="Cambria Math" panose="02040503050406030204" pitchFamily="18" charset="0"/>
                        </a:rPr>
                        <m:t>)</m:t>
                      </m:r>
                    </m:oMath>
                  </m:oMathPara>
                </a14:m>
                <a:endParaRPr kumimoji="1" lang="zh-CN" altLang="en-US" sz="2000" b="1" i="1" dirty="0"/>
              </a:p>
            </p:txBody>
          </p:sp>
        </mc:Choice>
        <mc:Fallback xmlns="">
          <p:sp>
            <p:nvSpPr>
              <p:cNvPr id="139" name="文本框 138">
                <a:extLst>
                  <a:ext uri="{FF2B5EF4-FFF2-40B4-BE49-F238E27FC236}">
                    <a16:creationId xmlns:a16="http://schemas.microsoft.com/office/drawing/2014/main" id="{14C17908-0715-684D-BE22-B5265EB8B5FE}"/>
                  </a:ext>
                </a:extLst>
              </p:cNvPr>
              <p:cNvSpPr txBox="1">
                <a:spLocks noRot="1" noChangeAspect="1" noMove="1" noResize="1" noEditPoints="1" noAdjustHandles="1" noChangeArrowheads="1" noChangeShapeType="1" noTextEdit="1"/>
              </p:cNvSpPr>
              <p:nvPr/>
            </p:nvSpPr>
            <p:spPr>
              <a:xfrm>
                <a:off x="2020402" y="3857677"/>
                <a:ext cx="1594411" cy="307777"/>
              </a:xfrm>
              <a:prstGeom prst="rect">
                <a:avLst/>
              </a:prstGeom>
              <a:blipFill>
                <a:blip r:embed="rId28"/>
                <a:stretch>
                  <a:fillRect l="-4724" r="-3937" b="-3200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40" name="文本框 139">
                <a:extLst>
                  <a:ext uri="{FF2B5EF4-FFF2-40B4-BE49-F238E27FC236}">
                    <a16:creationId xmlns:a16="http://schemas.microsoft.com/office/drawing/2014/main" id="{DD2D8712-1822-0A40-B515-192CCC3DACD2}"/>
                  </a:ext>
                </a:extLst>
              </p:cNvPr>
              <p:cNvSpPr txBox="1"/>
              <p:nvPr/>
            </p:nvSpPr>
            <p:spPr>
              <a:xfrm>
                <a:off x="3641725" y="3653895"/>
                <a:ext cx="3805849" cy="80727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zh-CN" sz="2000" b="1" i="1" smtClean="0">
                          <a:latin typeface="Cambria Math" panose="02040503050406030204" pitchFamily="18" charset="0"/>
                        </a:rPr>
                        <m:t>=</m:t>
                      </m:r>
                      <m:nary>
                        <m:naryPr>
                          <m:limLoc m:val="undOvr"/>
                          <m:subHide m:val="on"/>
                          <m:supHide m:val="on"/>
                          <m:ctrlPr>
                            <a:rPr kumimoji="1" lang="en-US" altLang="zh-CN" sz="2000" i="1" smtClean="0">
                              <a:latin typeface="Cambria Math" panose="02040503050406030204" pitchFamily="18" charset="0"/>
                            </a:rPr>
                          </m:ctrlPr>
                        </m:naryPr>
                        <m:sub/>
                        <m:sup/>
                        <m:e>
                          <m:sSub>
                            <m:sSubPr>
                              <m:ctrlPr>
                                <a:rPr kumimoji="1" lang="en-US" altLang="zh-CN" sz="2000" i="1" smtClean="0">
                                  <a:latin typeface="Cambria Math" panose="02040503050406030204" pitchFamily="18" charset="0"/>
                                </a:rPr>
                              </m:ctrlPr>
                            </m:sSubPr>
                            <m:e>
                              <m:r>
                                <a:rPr kumimoji="1" lang="en-US" altLang="zh-CN" sz="2000" b="0" i="1" smtClean="0">
                                  <a:latin typeface="Cambria Math" panose="02040503050406030204" pitchFamily="18" charset="0"/>
                                </a:rPr>
                                <m:t>𝐹</m:t>
                              </m:r>
                            </m:e>
                            <m:sub>
                              <m:r>
                                <a:rPr kumimoji="1" lang="en-US" altLang="zh-CN" sz="2000" b="0" i="1" smtClean="0">
                                  <a:latin typeface="Cambria Math" panose="02040503050406030204" pitchFamily="18" charset="0"/>
                                </a:rPr>
                                <m:t>1</m:t>
                              </m:r>
                            </m:sub>
                          </m:sSub>
                          <m:r>
                            <a:rPr kumimoji="1" lang="en-US" altLang="zh-CN" sz="2000" b="0" i="1" smtClean="0">
                              <a:latin typeface="Cambria Math" panose="02040503050406030204" pitchFamily="18" charset="0"/>
                            </a:rPr>
                            <m:t>(</m:t>
                          </m:r>
                          <m:r>
                            <a:rPr kumimoji="1" lang="en-US" altLang="zh-CN" sz="2000" b="0" i="1" smtClean="0">
                              <a:latin typeface="Cambria Math" panose="02040503050406030204" pitchFamily="18" charset="0"/>
                              <a:ea typeface="Cambria Math" panose="02040503050406030204" pitchFamily="18" charset="0"/>
                            </a:rPr>
                            <m:t>𝜔</m:t>
                          </m:r>
                        </m:e>
                      </m:nary>
                      <m:r>
                        <a:rPr kumimoji="1" lang="en-US" altLang="zh-CN" sz="2000" b="0" i="1" smtClean="0">
                          <a:latin typeface="Cambria Math" panose="02040503050406030204" pitchFamily="18" charset="0"/>
                        </a:rPr>
                        <m:t>)</m:t>
                      </m:r>
                      <m:sSub>
                        <m:sSubPr>
                          <m:ctrlPr>
                            <a:rPr kumimoji="1" lang="en-US" altLang="zh-CN" sz="2000" i="1" smtClean="0">
                              <a:latin typeface="Cambria Math" panose="02040503050406030204" pitchFamily="18" charset="0"/>
                            </a:rPr>
                          </m:ctrlPr>
                        </m:sSubPr>
                        <m:e>
                          <m:r>
                            <a:rPr kumimoji="1" lang="en-US" altLang="zh-CN" sz="2000" b="0" i="1" smtClean="0">
                              <a:latin typeface="Cambria Math" panose="02040503050406030204" pitchFamily="18" charset="0"/>
                            </a:rPr>
                            <m:t>𝐹</m:t>
                          </m:r>
                        </m:e>
                        <m:sub>
                          <m:r>
                            <a:rPr kumimoji="1" lang="en-US" altLang="zh-CN" sz="2000" b="0" i="1" smtClean="0">
                              <a:latin typeface="Cambria Math" panose="02040503050406030204" pitchFamily="18" charset="0"/>
                            </a:rPr>
                            <m:t>2</m:t>
                          </m:r>
                        </m:sub>
                      </m:sSub>
                      <m:d>
                        <m:dPr>
                          <m:ctrlPr>
                            <a:rPr kumimoji="1" lang="en-US" altLang="zh-CN" sz="2000" b="0" i="1" smtClean="0">
                              <a:latin typeface="Cambria Math" panose="02040503050406030204" pitchFamily="18" charset="0"/>
                            </a:rPr>
                          </m:ctrlPr>
                        </m:dPr>
                        <m:e>
                          <m:r>
                            <a:rPr kumimoji="1" lang="en-US" altLang="zh-CN" sz="2000" b="0" i="1" smtClean="0">
                              <a:latin typeface="Cambria Math" panose="02040503050406030204" pitchFamily="18" charset="0"/>
                              <a:ea typeface="Cambria Math" panose="02040503050406030204" pitchFamily="18" charset="0"/>
                            </a:rPr>
                            <m:t>𝜔</m:t>
                          </m:r>
                        </m:e>
                      </m:d>
                      <m:r>
                        <a:rPr kumimoji="1" lang="en-US" altLang="zh-CN" sz="2000" b="0" i="1" smtClean="0">
                          <a:latin typeface="Cambria Math" panose="02040503050406030204" pitchFamily="18" charset="0"/>
                          <a:ea typeface="Cambria Math" panose="02040503050406030204" pitchFamily="18" charset="0"/>
                        </a:rPr>
                        <m:t>…</m:t>
                      </m:r>
                      <m:sSub>
                        <m:sSubPr>
                          <m:ctrlPr>
                            <a:rPr kumimoji="1" lang="en-US" altLang="zh-CN" sz="2000" i="1">
                              <a:latin typeface="Cambria Math" panose="02040503050406030204" pitchFamily="18" charset="0"/>
                            </a:rPr>
                          </m:ctrlPr>
                        </m:sSubPr>
                        <m:e>
                          <m:r>
                            <a:rPr kumimoji="1" lang="en-US" altLang="zh-CN" sz="2000" i="1">
                              <a:latin typeface="Cambria Math" panose="02040503050406030204" pitchFamily="18" charset="0"/>
                            </a:rPr>
                            <m:t>𝐹</m:t>
                          </m:r>
                        </m:e>
                        <m:sub>
                          <m:r>
                            <a:rPr kumimoji="1" lang="en-US" altLang="zh-CN" sz="2000" b="0" i="1" smtClean="0">
                              <a:latin typeface="Cambria Math" panose="02040503050406030204" pitchFamily="18" charset="0"/>
                            </a:rPr>
                            <m:t>𝑘</m:t>
                          </m:r>
                        </m:sub>
                      </m:sSub>
                      <m:d>
                        <m:dPr>
                          <m:ctrlPr>
                            <a:rPr kumimoji="1" lang="en-US" altLang="zh-CN" sz="2000" i="1">
                              <a:latin typeface="Cambria Math" panose="02040503050406030204" pitchFamily="18" charset="0"/>
                            </a:rPr>
                          </m:ctrlPr>
                        </m:dPr>
                        <m:e>
                          <m:r>
                            <a:rPr kumimoji="1" lang="en-US" altLang="zh-CN" sz="2000" i="1">
                              <a:latin typeface="Cambria Math" panose="02040503050406030204" pitchFamily="18" charset="0"/>
                              <a:ea typeface="Cambria Math" panose="02040503050406030204" pitchFamily="18" charset="0"/>
                            </a:rPr>
                            <m:t>𝜔</m:t>
                          </m:r>
                        </m:e>
                      </m:d>
                      <m:r>
                        <a:rPr kumimoji="1" lang="en-US" altLang="zh-CN" sz="2000" b="1" i="1" smtClean="0">
                          <a:latin typeface="Cambria Math" panose="02040503050406030204" pitchFamily="18" charset="0"/>
                          <a:ea typeface="Cambria Math" panose="02040503050406030204" pitchFamily="18" charset="0"/>
                        </a:rPr>
                        <m:t>𝑩</m:t>
                      </m:r>
                      <m:r>
                        <a:rPr kumimoji="1" lang="en-US" altLang="zh-CN" sz="2000" b="1" i="1" smtClean="0">
                          <a:latin typeface="Cambria Math" panose="02040503050406030204" pitchFamily="18" charset="0"/>
                          <a:ea typeface="Cambria Math" panose="02040503050406030204" pitchFamily="18" charset="0"/>
                        </a:rPr>
                        <m:t>(</m:t>
                      </m:r>
                      <m:r>
                        <a:rPr kumimoji="1" lang="en-US" altLang="zh-CN" sz="2000" b="1" i="1" smtClean="0">
                          <a:latin typeface="Cambria Math" panose="02040503050406030204" pitchFamily="18" charset="0"/>
                          <a:ea typeface="Cambria Math" panose="02040503050406030204" pitchFamily="18" charset="0"/>
                        </a:rPr>
                        <m:t>𝝎</m:t>
                      </m:r>
                      <m:r>
                        <a:rPr kumimoji="1" lang="en-US" altLang="zh-CN" sz="2000" b="1" i="1" smtClean="0">
                          <a:latin typeface="Cambria Math" panose="02040503050406030204" pitchFamily="18" charset="0"/>
                          <a:ea typeface="Cambria Math" panose="02040503050406030204" pitchFamily="18" charset="0"/>
                        </a:rPr>
                        <m:t>)</m:t>
                      </m:r>
                      <m:r>
                        <a:rPr kumimoji="1" lang="en-US" altLang="zh-CN" sz="2000" b="0" i="1" smtClean="0">
                          <a:latin typeface="Cambria Math" panose="02040503050406030204" pitchFamily="18" charset="0"/>
                          <a:ea typeface="Cambria Math" panose="02040503050406030204" pitchFamily="18" charset="0"/>
                        </a:rPr>
                        <m:t>ⅆ</m:t>
                      </m:r>
                      <m:r>
                        <a:rPr kumimoji="1" lang="en-US" altLang="zh-CN" sz="2000" b="0" i="1" smtClean="0">
                          <a:latin typeface="Cambria Math" panose="02040503050406030204" pitchFamily="18" charset="0"/>
                          <a:ea typeface="Cambria Math" panose="02040503050406030204" pitchFamily="18" charset="0"/>
                        </a:rPr>
                        <m:t>𝜔</m:t>
                      </m:r>
                    </m:oMath>
                  </m:oMathPara>
                </a14:m>
                <a:endParaRPr kumimoji="1" lang="zh-CN" altLang="en-US" sz="2000" i="1" dirty="0"/>
              </a:p>
            </p:txBody>
          </p:sp>
        </mc:Choice>
        <mc:Fallback xmlns="">
          <p:sp>
            <p:nvSpPr>
              <p:cNvPr id="140" name="文本框 139">
                <a:extLst>
                  <a:ext uri="{FF2B5EF4-FFF2-40B4-BE49-F238E27FC236}">
                    <a16:creationId xmlns:a16="http://schemas.microsoft.com/office/drawing/2014/main" id="{DD2D8712-1822-0A40-B515-192CCC3DACD2}"/>
                  </a:ext>
                </a:extLst>
              </p:cNvPr>
              <p:cNvSpPr txBox="1">
                <a:spLocks noRot="1" noChangeAspect="1" noMove="1" noResize="1" noEditPoints="1" noAdjustHandles="1" noChangeArrowheads="1" noChangeShapeType="1" noTextEdit="1"/>
              </p:cNvSpPr>
              <p:nvPr/>
            </p:nvSpPr>
            <p:spPr>
              <a:xfrm>
                <a:off x="3641725" y="3653895"/>
                <a:ext cx="3805849" cy="807272"/>
              </a:xfrm>
              <a:prstGeom prst="rect">
                <a:avLst/>
              </a:prstGeom>
              <a:blipFill>
                <a:blip r:embed="rId29"/>
                <a:stretch>
                  <a:fillRect l="-20667" t="-158730" r="-333" b="-220635"/>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37584612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ertical Text Placeholder 1">
            <a:extLst>
              <a:ext uri="{FF2B5EF4-FFF2-40B4-BE49-F238E27FC236}">
                <a16:creationId xmlns:a16="http://schemas.microsoft.com/office/drawing/2014/main" id="{68337CFF-7D85-E04C-ACFE-8F80AC7AE7D4}"/>
              </a:ext>
            </a:extLst>
          </p:cNvPr>
          <p:cNvSpPr>
            <a:spLocks noGrp="1"/>
          </p:cNvSpPr>
          <p:nvPr>
            <p:ph type="body" orient="vert" idx="1"/>
          </p:nvPr>
        </p:nvSpPr>
        <p:spPr/>
        <p:txBody>
          <a:bodyPr>
            <a:normAutofit/>
          </a:bodyPr>
          <a:lstStyle/>
          <a:p>
            <a:r>
              <a:rPr lang="en-US" altLang="zh-CN" sz="2000" dirty="0"/>
              <a:t>Spherical Harmonics Triple Product</a:t>
            </a:r>
          </a:p>
          <a:p>
            <a:pPr marL="0" indent="0">
              <a:buNone/>
            </a:pPr>
            <a:endParaRPr lang="en-US" sz="2000" dirty="0"/>
          </a:p>
          <a:p>
            <a:endParaRPr lang="en-US" sz="2000" dirty="0"/>
          </a:p>
          <a:p>
            <a:r>
              <a:rPr lang="en-US" sz="2000" dirty="0"/>
              <a:t>Spherical Harmonics Multiple Product</a:t>
            </a:r>
          </a:p>
          <a:p>
            <a:endParaRPr lang="en-US" sz="2000" dirty="0"/>
          </a:p>
          <a:p>
            <a:endParaRPr lang="en-US" sz="2000" dirty="0"/>
          </a:p>
          <a:p>
            <a:pPr marL="0" indent="0">
              <a:buNone/>
            </a:pPr>
            <a:endParaRPr lang="en-US" sz="2000" dirty="0"/>
          </a:p>
          <a:p>
            <a:pPr marL="0" indent="0">
              <a:buNone/>
            </a:pPr>
            <a:endParaRPr lang="en-US" sz="2000" dirty="0"/>
          </a:p>
        </p:txBody>
      </p:sp>
      <p:sp>
        <p:nvSpPr>
          <p:cNvPr id="3" name="Title 2">
            <a:extLst>
              <a:ext uri="{FF2B5EF4-FFF2-40B4-BE49-F238E27FC236}">
                <a16:creationId xmlns:a16="http://schemas.microsoft.com/office/drawing/2014/main" id="{8735A8E7-D60B-ED44-BEE9-AEF7FFE653BB}"/>
              </a:ext>
            </a:extLst>
          </p:cNvPr>
          <p:cNvSpPr>
            <a:spLocks noGrp="1"/>
          </p:cNvSpPr>
          <p:nvPr>
            <p:ph type="title"/>
          </p:nvPr>
        </p:nvSpPr>
        <p:spPr/>
        <p:txBody>
          <a:bodyPr>
            <a:normAutofit/>
          </a:bodyPr>
          <a:lstStyle/>
          <a:p>
            <a:r>
              <a:rPr lang="en-US" sz="2400" dirty="0">
                <a:solidFill>
                  <a:schemeClr val="bg1"/>
                </a:solidFill>
              </a:rPr>
              <a:t>Challenges</a:t>
            </a:r>
          </a:p>
        </p:txBody>
      </p:sp>
      <p:grpSp>
        <p:nvGrpSpPr>
          <p:cNvPr id="42" name="组合 41">
            <a:extLst>
              <a:ext uri="{FF2B5EF4-FFF2-40B4-BE49-F238E27FC236}">
                <a16:creationId xmlns:a16="http://schemas.microsoft.com/office/drawing/2014/main" id="{1A26D7FB-0190-E44E-97B7-73526F3BB599}"/>
              </a:ext>
            </a:extLst>
          </p:cNvPr>
          <p:cNvGrpSpPr/>
          <p:nvPr/>
        </p:nvGrpSpPr>
        <p:grpSpPr>
          <a:xfrm>
            <a:off x="1396427" y="3058659"/>
            <a:ext cx="1645000" cy="440745"/>
            <a:chOff x="5325644" y="888279"/>
            <a:chExt cx="1645000" cy="440745"/>
          </a:xfrm>
        </p:grpSpPr>
        <p:sp>
          <p:nvSpPr>
            <p:cNvPr id="43" name="矩形 42">
              <a:extLst>
                <a:ext uri="{FF2B5EF4-FFF2-40B4-BE49-F238E27FC236}">
                  <a16:creationId xmlns:a16="http://schemas.microsoft.com/office/drawing/2014/main" id="{B2C09CE0-750F-2146-ADBD-C13DF0363B25}"/>
                </a:ext>
              </a:extLst>
            </p:cNvPr>
            <p:cNvSpPr/>
            <p:nvPr/>
          </p:nvSpPr>
          <p:spPr>
            <a:xfrm>
              <a:off x="5325644" y="888279"/>
              <a:ext cx="1645000" cy="440745"/>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44" name="矩形 43">
              <a:extLst>
                <a:ext uri="{FF2B5EF4-FFF2-40B4-BE49-F238E27FC236}">
                  <a16:creationId xmlns:a16="http://schemas.microsoft.com/office/drawing/2014/main" id="{CC4783F6-9B2F-4F40-AA35-22BC38A92A5B}"/>
                </a:ext>
              </a:extLst>
            </p:cNvPr>
            <p:cNvSpPr/>
            <p:nvPr/>
          </p:nvSpPr>
          <p:spPr>
            <a:xfrm>
              <a:off x="5393933" y="933507"/>
              <a:ext cx="383343" cy="355765"/>
            </a:xfrm>
            <a:prstGeom prst="rect">
              <a:avLst/>
            </a:prstGeom>
            <a:solidFill>
              <a:schemeClr val="accent2">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cs typeface="Arial" panose="020B0604020202020204" pitchFamily="34" charset="0"/>
              </a:endParaRPr>
            </a:p>
          </p:txBody>
        </p:sp>
        <p:sp>
          <p:nvSpPr>
            <p:cNvPr id="45" name="矩形 44">
              <a:extLst>
                <a:ext uri="{FF2B5EF4-FFF2-40B4-BE49-F238E27FC236}">
                  <a16:creationId xmlns:a16="http://schemas.microsoft.com/office/drawing/2014/main" id="{44A0B04B-7AF7-4849-A300-4F88A07035FA}"/>
                </a:ext>
              </a:extLst>
            </p:cNvPr>
            <p:cNvSpPr/>
            <p:nvPr/>
          </p:nvSpPr>
          <p:spPr>
            <a:xfrm>
              <a:off x="5764024" y="933506"/>
              <a:ext cx="383343" cy="355765"/>
            </a:xfrm>
            <a:prstGeom prst="rect">
              <a:avLst/>
            </a:prstGeom>
            <a:solidFill>
              <a:schemeClr val="accent2">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cs typeface="Arial" panose="020B0604020202020204" pitchFamily="34" charset="0"/>
              </a:endParaRPr>
            </a:p>
          </p:txBody>
        </p:sp>
        <p:sp>
          <p:nvSpPr>
            <p:cNvPr id="46" name="矩形 45">
              <a:extLst>
                <a:ext uri="{FF2B5EF4-FFF2-40B4-BE49-F238E27FC236}">
                  <a16:creationId xmlns:a16="http://schemas.microsoft.com/office/drawing/2014/main" id="{F2230769-CBB3-EB41-A9D0-5C1BE9227136}"/>
                </a:ext>
              </a:extLst>
            </p:cNvPr>
            <p:cNvSpPr/>
            <p:nvPr/>
          </p:nvSpPr>
          <p:spPr>
            <a:xfrm>
              <a:off x="6147367" y="933506"/>
              <a:ext cx="383343" cy="355765"/>
            </a:xfrm>
            <a:prstGeom prst="rect">
              <a:avLst/>
            </a:prstGeom>
            <a:solidFill>
              <a:schemeClr val="accent2">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cs typeface="Arial" panose="020B0604020202020204" pitchFamily="34" charset="0"/>
              </a:endParaRPr>
            </a:p>
          </p:txBody>
        </p:sp>
        <p:sp>
          <p:nvSpPr>
            <p:cNvPr id="47" name="矩形 46">
              <a:extLst>
                <a:ext uri="{FF2B5EF4-FFF2-40B4-BE49-F238E27FC236}">
                  <a16:creationId xmlns:a16="http://schemas.microsoft.com/office/drawing/2014/main" id="{E2C2C73A-8361-2C48-8CCF-E3CF0CF27A01}"/>
                </a:ext>
              </a:extLst>
            </p:cNvPr>
            <p:cNvSpPr/>
            <p:nvPr/>
          </p:nvSpPr>
          <p:spPr>
            <a:xfrm>
              <a:off x="6517458" y="933505"/>
              <a:ext cx="383343" cy="355765"/>
            </a:xfrm>
            <a:prstGeom prst="rect">
              <a:avLst/>
            </a:prstGeom>
            <a:solidFill>
              <a:schemeClr val="accent2">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cs typeface="Arial" panose="020B0604020202020204" pitchFamily="34" charset="0"/>
              </a:endParaRPr>
            </a:p>
          </p:txBody>
        </p:sp>
      </p:grpSp>
      <p:sp>
        <p:nvSpPr>
          <p:cNvPr id="48" name="矩形 47">
            <a:extLst>
              <a:ext uri="{FF2B5EF4-FFF2-40B4-BE49-F238E27FC236}">
                <a16:creationId xmlns:a16="http://schemas.microsoft.com/office/drawing/2014/main" id="{B12689BD-6B6A-884E-B7B6-CAEF6E7C1092}"/>
              </a:ext>
            </a:extLst>
          </p:cNvPr>
          <p:cNvSpPr/>
          <p:nvPr/>
        </p:nvSpPr>
        <p:spPr>
          <a:xfrm>
            <a:off x="3240849" y="3059784"/>
            <a:ext cx="1631748" cy="440745"/>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49" name="矩形 48">
            <a:extLst>
              <a:ext uri="{FF2B5EF4-FFF2-40B4-BE49-F238E27FC236}">
                <a16:creationId xmlns:a16="http://schemas.microsoft.com/office/drawing/2014/main" id="{FA8E17E0-A741-0E46-AA0E-214C7EB7C748}"/>
              </a:ext>
            </a:extLst>
          </p:cNvPr>
          <p:cNvSpPr/>
          <p:nvPr/>
        </p:nvSpPr>
        <p:spPr>
          <a:xfrm>
            <a:off x="3295886" y="3090680"/>
            <a:ext cx="383343" cy="355765"/>
          </a:xfrm>
          <a:prstGeom prst="rect">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cs typeface="Arial" panose="020B0604020202020204" pitchFamily="34" charset="0"/>
            </a:endParaRPr>
          </a:p>
        </p:txBody>
      </p:sp>
      <p:sp>
        <p:nvSpPr>
          <p:cNvPr id="50" name="矩形 49">
            <a:extLst>
              <a:ext uri="{FF2B5EF4-FFF2-40B4-BE49-F238E27FC236}">
                <a16:creationId xmlns:a16="http://schemas.microsoft.com/office/drawing/2014/main" id="{590AFF61-4C60-C74A-91B7-5B10F8ADEAF5}"/>
              </a:ext>
            </a:extLst>
          </p:cNvPr>
          <p:cNvSpPr/>
          <p:nvPr/>
        </p:nvSpPr>
        <p:spPr>
          <a:xfrm>
            <a:off x="3665977" y="3090679"/>
            <a:ext cx="383343" cy="355765"/>
          </a:xfrm>
          <a:prstGeom prst="rect">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cs typeface="Arial" panose="020B0604020202020204" pitchFamily="34" charset="0"/>
            </a:endParaRPr>
          </a:p>
        </p:txBody>
      </p:sp>
      <p:sp>
        <p:nvSpPr>
          <p:cNvPr id="51" name="矩形 50">
            <a:extLst>
              <a:ext uri="{FF2B5EF4-FFF2-40B4-BE49-F238E27FC236}">
                <a16:creationId xmlns:a16="http://schemas.microsoft.com/office/drawing/2014/main" id="{8C3DD09C-1056-164B-8D2B-6DB7114184BE}"/>
              </a:ext>
            </a:extLst>
          </p:cNvPr>
          <p:cNvSpPr/>
          <p:nvPr/>
        </p:nvSpPr>
        <p:spPr>
          <a:xfrm>
            <a:off x="4049320" y="3090679"/>
            <a:ext cx="383343" cy="355765"/>
          </a:xfrm>
          <a:prstGeom prst="rect">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cs typeface="Arial" panose="020B0604020202020204" pitchFamily="34" charset="0"/>
            </a:endParaRPr>
          </a:p>
        </p:txBody>
      </p:sp>
      <p:sp>
        <p:nvSpPr>
          <p:cNvPr id="52" name="矩形 51">
            <a:extLst>
              <a:ext uri="{FF2B5EF4-FFF2-40B4-BE49-F238E27FC236}">
                <a16:creationId xmlns:a16="http://schemas.microsoft.com/office/drawing/2014/main" id="{FA6AA5A3-3321-C048-9830-CD2812B31520}"/>
              </a:ext>
            </a:extLst>
          </p:cNvPr>
          <p:cNvSpPr/>
          <p:nvPr/>
        </p:nvSpPr>
        <p:spPr>
          <a:xfrm>
            <a:off x="4419411" y="3090678"/>
            <a:ext cx="383343" cy="355765"/>
          </a:xfrm>
          <a:prstGeom prst="rect">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cs typeface="Arial" panose="020B0604020202020204" pitchFamily="34" charset="0"/>
            </a:endParaRPr>
          </a:p>
        </p:txBody>
      </p:sp>
      <p:sp>
        <p:nvSpPr>
          <p:cNvPr id="53" name="矩形 52">
            <a:extLst>
              <a:ext uri="{FF2B5EF4-FFF2-40B4-BE49-F238E27FC236}">
                <a16:creationId xmlns:a16="http://schemas.microsoft.com/office/drawing/2014/main" id="{CEF4C761-EA30-4A4A-AA69-11E3CE551522}"/>
              </a:ext>
            </a:extLst>
          </p:cNvPr>
          <p:cNvSpPr/>
          <p:nvPr/>
        </p:nvSpPr>
        <p:spPr>
          <a:xfrm>
            <a:off x="7145116" y="3046071"/>
            <a:ext cx="1631748" cy="440745"/>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54" name="矩形 53">
            <a:extLst>
              <a:ext uri="{FF2B5EF4-FFF2-40B4-BE49-F238E27FC236}">
                <a16:creationId xmlns:a16="http://schemas.microsoft.com/office/drawing/2014/main" id="{94BACD31-5128-3640-908D-B86F1BE28992}"/>
              </a:ext>
            </a:extLst>
          </p:cNvPr>
          <p:cNvSpPr/>
          <p:nvPr/>
        </p:nvSpPr>
        <p:spPr>
          <a:xfrm>
            <a:off x="7200153" y="3076967"/>
            <a:ext cx="383343" cy="355765"/>
          </a:xfrm>
          <a:prstGeom prst="rect">
            <a:avLst/>
          </a:prstGeom>
          <a:solidFill>
            <a:schemeClr val="accent1">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cs typeface="Arial" panose="020B0604020202020204" pitchFamily="34" charset="0"/>
            </a:endParaRPr>
          </a:p>
        </p:txBody>
      </p:sp>
      <p:sp>
        <p:nvSpPr>
          <p:cNvPr id="55" name="矩形 54">
            <a:extLst>
              <a:ext uri="{FF2B5EF4-FFF2-40B4-BE49-F238E27FC236}">
                <a16:creationId xmlns:a16="http://schemas.microsoft.com/office/drawing/2014/main" id="{E9ED47A1-FE92-9F4A-AC69-6077FC063280}"/>
              </a:ext>
            </a:extLst>
          </p:cNvPr>
          <p:cNvSpPr/>
          <p:nvPr/>
        </p:nvSpPr>
        <p:spPr>
          <a:xfrm>
            <a:off x="7570244" y="3076966"/>
            <a:ext cx="383343" cy="355765"/>
          </a:xfrm>
          <a:prstGeom prst="rect">
            <a:avLst/>
          </a:prstGeom>
          <a:solidFill>
            <a:schemeClr val="accent1">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cs typeface="Arial" panose="020B0604020202020204" pitchFamily="34" charset="0"/>
            </a:endParaRPr>
          </a:p>
        </p:txBody>
      </p:sp>
      <p:sp>
        <p:nvSpPr>
          <p:cNvPr id="56" name="矩形 55">
            <a:extLst>
              <a:ext uri="{FF2B5EF4-FFF2-40B4-BE49-F238E27FC236}">
                <a16:creationId xmlns:a16="http://schemas.microsoft.com/office/drawing/2014/main" id="{EFDF8F1B-63CC-874E-ABCE-906FDE1884FE}"/>
              </a:ext>
            </a:extLst>
          </p:cNvPr>
          <p:cNvSpPr/>
          <p:nvPr/>
        </p:nvSpPr>
        <p:spPr>
          <a:xfrm>
            <a:off x="7953587" y="3076966"/>
            <a:ext cx="383343" cy="355765"/>
          </a:xfrm>
          <a:prstGeom prst="rect">
            <a:avLst/>
          </a:prstGeom>
          <a:solidFill>
            <a:schemeClr val="accent1">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cs typeface="Arial" panose="020B0604020202020204" pitchFamily="34" charset="0"/>
            </a:endParaRPr>
          </a:p>
        </p:txBody>
      </p:sp>
      <p:sp>
        <p:nvSpPr>
          <p:cNvPr id="57" name="矩形 56">
            <a:extLst>
              <a:ext uri="{FF2B5EF4-FFF2-40B4-BE49-F238E27FC236}">
                <a16:creationId xmlns:a16="http://schemas.microsoft.com/office/drawing/2014/main" id="{D0D474E4-89D8-E94F-97B4-1D8857DFF6EE}"/>
              </a:ext>
            </a:extLst>
          </p:cNvPr>
          <p:cNvSpPr/>
          <p:nvPr/>
        </p:nvSpPr>
        <p:spPr>
          <a:xfrm>
            <a:off x="8323678" y="3076965"/>
            <a:ext cx="383343" cy="355765"/>
          </a:xfrm>
          <a:prstGeom prst="rect">
            <a:avLst/>
          </a:prstGeom>
          <a:solidFill>
            <a:schemeClr val="accent1">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58" name="文本框 57">
                <a:extLst>
                  <a:ext uri="{FF2B5EF4-FFF2-40B4-BE49-F238E27FC236}">
                    <a16:creationId xmlns:a16="http://schemas.microsoft.com/office/drawing/2014/main" id="{07FB9346-3BD1-6A44-B913-DE8EFEF201B4}"/>
                  </a:ext>
                </a:extLst>
              </p:cNvPr>
              <p:cNvSpPr txBox="1"/>
              <p:nvPr/>
            </p:nvSpPr>
            <p:spPr>
              <a:xfrm>
                <a:off x="1473167" y="3135499"/>
                <a:ext cx="378565" cy="28918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zh-CN" i="1" smtClean="0">
                              <a:latin typeface="Cambria Math" panose="02040503050406030204" pitchFamily="18" charset="0"/>
                            </a:rPr>
                          </m:ctrlPr>
                        </m:sSubPr>
                        <m:e>
                          <m:r>
                            <a:rPr kumimoji="1" lang="en-US" altLang="zh-CN" b="0" i="1" smtClean="0">
                              <a:latin typeface="Cambria Math" panose="02040503050406030204" pitchFamily="18" charset="0"/>
                            </a:rPr>
                            <m:t>𝑓</m:t>
                          </m:r>
                        </m:e>
                        <m:sub>
                          <m:r>
                            <a:rPr kumimoji="1" lang="en-US" altLang="zh-CN" b="0" i="1" smtClean="0">
                              <a:latin typeface="Cambria Math" panose="02040503050406030204" pitchFamily="18" charset="0"/>
                            </a:rPr>
                            <m:t>1,1</m:t>
                          </m:r>
                        </m:sub>
                      </m:sSub>
                    </m:oMath>
                  </m:oMathPara>
                </a14:m>
                <a:endParaRPr kumimoji="1" lang="zh-CN" altLang="en-US" dirty="0"/>
              </a:p>
            </p:txBody>
          </p:sp>
        </mc:Choice>
        <mc:Fallback xmlns="">
          <p:sp>
            <p:nvSpPr>
              <p:cNvPr id="58" name="文本框 57">
                <a:extLst>
                  <a:ext uri="{FF2B5EF4-FFF2-40B4-BE49-F238E27FC236}">
                    <a16:creationId xmlns:a16="http://schemas.microsoft.com/office/drawing/2014/main" id="{07FB9346-3BD1-6A44-B913-DE8EFEF201B4}"/>
                  </a:ext>
                </a:extLst>
              </p:cNvPr>
              <p:cNvSpPr txBox="1">
                <a:spLocks noRot="1" noChangeAspect="1" noMove="1" noResize="1" noEditPoints="1" noAdjustHandles="1" noChangeArrowheads="1" noChangeShapeType="1" noTextEdit="1"/>
              </p:cNvSpPr>
              <p:nvPr/>
            </p:nvSpPr>
            <p:spPr>
              <a:xfrm>
                <a:off x="1473167" y="3135499"/>
                <a:ext cx="378565" cy="289182"/>
              </a:xfrm>
              <a:prstGeom prst="rect">
                <a:avLst/>
              </a:prstGeom>
              <a:blipFill>
                <a:blip r:embed="rId3"/>
                <a:stretch>
                  <a:fillRect l="-19355" b="-2500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59" name="文本框 58">
                <a:extLst>
                  <a:ext uri="{FF2B5EF4-FFF2-40B4-BE49-F238E27FC236}">
                    <a16:creationId xmlns:a16="http://schemas.microsoft.com/office/drawing/2014/main" id="{FD2670F7-6F1D-2748-B67B-F0B2D0D50BE4}"/>
                  </a:ext>
                </a:extLst>
              </p:cNvPr>
              <p:cNvSpPr txBox="1"/>
              <p:nvPr/>
            </p:nvSpPr>
            <p:spPr>
              <a:xfrm>
                <a:off x="1863066" y="3135499"/>
                <a:ext cx="378565" cy="28918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zh-CN" i="1" smtClean="0">
                              <a:latin typeface="Cambria Math" panose="02040503050406030204" pitchFamily="18" charset="0"/>
                            </a:rPr>
                          </m:ctrlPr>
                        </m:sSubPr>
                        <m:e>
                          <m:r>
                            <a:rPr kumimoji="1" lang="en-US" altLang="zh-CN" b="0" i="1" smtClean="0">
                              <a:latin typeface="Cambria Math" panose="02040503050406030204" pitchFamily="18" charset="0"/>
                            </a:rPr>
                            <m:t>𝑓</m:t>
                          </m:r>
                        </m:e>
                        <m:sub>
                          <m:r>
                            <a:rPr kumimoji="1" lang="en-US" altLang="zh-CN" b="0" i="1" smtClean="0">
                              <a:latin typeface="Cambria Math" panose="02040503050406030204" pitchFamily="18" charset="0"/>
                            </a:rPr>
                            <m:t>1,2</m:t>
                          </m:r>
                        </m:sub>
                      </m:sSub>
                    </m:oMath>
                  </m:oMathPara>
                </a14:m>
                <a:endParaRPr kumimoji="1" lang="zh-CN" altLang="en-US" dirty="0"/>
              </a:p>
            </p:txBody>
          </p:sp>
        </mc:Choice>
        <mc:Fallback xmlns="">
          <p:sp>
            <p:nvSpPr>
              <p:cNvPr id="59" name="文本框 58">
                <a:extLst>
                  <a:ext uri="{FF2B5EF4-FFF2-40B4-BE49-F238E27FC236}">
                    <a16:creationId xmlns:a16="http://schemas.microsoft.com/office/drawing/2014/main" id="{FD2670F7-6F1D-2748-B67B-F0B2D0D50BE4}"/>
                  </a:ext>
                </a:extLst>
              </p:cNvPr>
              <p:cNvSpPr txBox="1">
                <a:spLocks noRot="1" noChangeAspect="1" noMove="1" noResize="1" noEditPoints="1" noAdjustHandles="1" noChangeArrowheads="1" noChangeShapeType="1" noTextEdit="1"/>
              </p:cNvSpPr>
              <p:nvPr/>
            </p:nvSpPr>
            <p:spPr>
              <a:xfrm>
                <a:off x="1863066" y="3135499"/>
                <a:ext cx="378565" cy="289182"/>
              </a:xfrm>
              <a:prstGeom prst="rect">
                <a:avLst/>
              </a:prstGeom>
              <a:blipFill>
                <a:blip r:embed="rId4"/>
                <a:stretch>
                  <a:fillRect l="-19355" b="-2500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60" name="文本框 59">
                <a:extLst>
                  <a:ext uri="{FF2B5EF4-FFF2-40B4-BE49-F238E27FC236}">
                    <a16:creationId xmlns:a16="http://schemas.microsoft.com/office/drawing/2014/main" id="{A8DC08C9-4888-C245-8BA9-188E7EC7218B}"/>
                  </a:ext>
                </a:extLst>
              </p:cNvPr>
              <p:cNvSpPr txBox="1"/>
              <p:nvPr/>
            </p:nvSpPr>
            <p:spPr>
              <a:xfrm>
                <a:off x="2228908" y="3137781"/>
                <a:ext cx="378565" cy="28918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zh-CN" i="1" smtClean="0">
                              <a:latin typeface="Cambria Math" panose="02040503050406030204" pitchFamily="18" charset="0"/>
                            </a:rPr>
                          </m:ctrlPr>
                        </m:sSubPr>
                        <m:e>
                          <m:r>
                            <a:rPr kumimoji="1" lang="en-US" altLang="zh-CN" b="0" i="1" smtClean="0">
                              <a:latin typeface="Cambria Math" panose="02040503050406030204" pitchFamily="18" charset="0"/>
                            </a:rPr>
                            <m:t>𝑓</m:t>
                          </m:r>
                        </m:e>
                        <m:sub>
                          <m:r>
                            <a:rPr kumimoji="1" lang="en-US" altLang="zh-CN" b="0" i="1" smtClean="0">
                              <a:latin typeface="Cambria Math" panose="02040503050406030204" pitchFamily="18" charset="0"/>
                            </a:rPr>
                            <m:t>1,3</m:t>
                          </m:r>
                        </m:sub>
                      </m:sSub>
                    </m:oMath>
                  </m:oMathPara>
                </a14:m>
                <a:endParaRPr kumimoji="1" lang="zh-CN" altLang="en-US" dirty="0"/>
              </a:p>
            </p:txBody>
          </p:sp>
        </mc:Choice>
        <mc:Fallback xmlns="">
          <p:sp>
            <p:nvSpPr>
              <p:cNvPr id="60" name="文本框 59">
                <a:extLst>
                  <a:ext uri="{FF2B5EF4-FFF2-40B4-BE49-F238E27FC236}">
                    <a16:creationId xmlns:a16="http://schemas.microsoft.com/office/drawing/2014/main" id="{A8DC08C9-4888-C245-8BA9-188E7EC7218B}"/>
                  </a:ext>
                </a:extLst>
              </p:cNvPr>
              <p:cNvSpPr txBox="1">
                <a:spLocks noRot="1" noChangeAspect="1" noMove="1" noResize="1" noEditPoints="1" noAdjustHandles="1" noChangeArrowheads="1" noChangeShapeType="1" noTextEdit="1"/>
              </p:cNvSpPr>
              <p:nvPr/>
            </p:nvSpPr>
            <p:spPr>
              <a:xfrm>
                <a:off x="2228908" y="3137781"/>
                <a:ext cx="378565" cy="289182"/>
              </a:xfrm>
              <a:prstGeom prst="rect">
                <a:avLst/>
              </a:prstGeom>
              <a:blipFill>
                <a:blip r:embed="rId5"/>
                <a:stretch>
                  <a:fillRect l="-23333" r="-3333" b="-2500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61" name="文本框 60">
                <a:extLst>
                  <a:ext uri="{FF2B5EF4-FFF2-40B4-BE49-F238E27FC236}">
                    <a16:creationId xmlns:a16="http://schemas.microsoft.com/office/drawing/2014/main" id="{E152495D-9F6A-C84F-9060-E333B0249890}"/>
                  </a:ext>
                </a:extLst>
              </p:cNvPr>
              <p:cNvSpPr txBox="1"/>
              <p:nvPr/>
            </p:nvSpPr>
            <p:spPr>
              <a:xfrm>
                <a:off x="2609768" y="3139064"/>
                <a:ext cx="378565" cy="28918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zh-CN" i="1" smtClean="0">
                              <a:latin typeface="Cambria Math" panose="02040503050406030204" pitchFamily="18" charset="0"/>
                            </a:rPr>
                          </m:ctrlPr>
                        </m:sSubPr>
                        <m:e>
                          <m:r>
                            <a:rPr kumimoji="1" lang="en-US" altLang="zh-CN" b="0" i="1" smtClean="0">
                              <a:latin typeface="Cambria Math" panose="02040503050406030204" pitchFamily="18" charset="0"/>
                            </a:rPr>
                            <m:t>𝑓</m:t>
                          </m:r>
                        </m:e>
                        <m:sub>
                          <m:r>
                            <a:rPr kumimoji="1" lang="en-US" altLang="zh-CN" b="0" i="1" smtClean="0">
                              <a:latin typeface="Cambria Math" panose="02040503050406030204" pitchFamily="18" charset="0"/>
                            </a:rPr>
                            <m:t>1,4</m:t>
                          </m:r>
                        </m:sub>
                      </m:sSub>
                    </m:oMath>
                  </m:oMathPara>
                </a14:m>
                <a:endParaRPr kumimoji="1" lang="zh-CN" altLang="en-US" dirty="0"/>
              </a:p>
            </p:txBody>
          </p:sp>
        </mc:Choice>
        <mc:Fallback xmlns="">
          <p:sp>
            <p:nvSpPr>
              <p:cNvPr id="61" name="文本框 60">
                <a:extLst>
                  <a:ext uri="{FF2B5EF4-FFF2-40B4-BE49-F238E27FC236}">
                    <a16:creationId xmlns:a16="http://schemas.microsoft.com/office/drawing/2014/main" id="{E152495D-9F6A-C84F-9060-E333B0249890}"/>
                  </a:ext>
                </a:extLst>
              </p:cNvPr>
              <p:cNvSpPr txBox="1">
                <a:spLocks noRot="1" noChangeAspect="1" noMove="1" noResize="1" noEditPoints="1" noAdjustHandles="1" noChangeArrowheads="1" noChangeShapeType="1" noTextEdit="1"/>
              </p:cNvSpPr>
              <p:nvPr/>
            </p:nvSpPr>
            <p:spPr>
              <a:xfrm>
                <a:off x="2609768" y="3139064"/>
                <a:ext cx="378565" cy="289182"/>
              </a:xfrm>
              <a:prstGeom prst="rect">
                <a:avLst/>
              </a:prstGeom>
              <a:blipFill>
                <a:blip r:embed="rId6"/>
                <a:stretch>
                  <a:fillRect l="-19355" r="-3226" b="-2500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62" name="文本框 61">
                <a:extLst>
                  <a:ext uri="{FF2B5EF4-FFF2-40B4-BE49-F238E27FC236}">
                    <a16:creationId xmlns:a16="http://schemas.microsoft.com/office/drawing/2014/main" id="{B77A032B-AD26-2245-B73E-A0BF6C397D55}"/>
                  </a:ext>
                </a:extLst>
              </p:cNvPr>
              <p:cNvSpPr txBox="1"/>
              <p:nvPr/>
            </p:nvSpPr>
            <p:spPr>
              <a:xfrm>
                <a:off x="3307599" y="3111097"/>
                <a:ext cx="383888" cy="28918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zh-CN" i="1" smtClean="0">
                              <a:latin typeface="Cambria Math" panose="02040503050406030204" pitchFamily="18" charset="0"/>
                            </a:rPr>
                          </m:ctrlPr>
                        </m:sSubPr>
                        <m:e>
                          <m:r>
                            <a:rPr kumimoji="1" lang="en-US" altLang="zh-CN" b="0" i="1" smtClean="0">
                              <a:latin typeface="Cambria Math" panose="02040503050406030204" pitchFamily="18" charset="0"/>
                            </a:rPr>
                            <m:t>𝑓</m:t>
                          </m:r>
                        </m:e>
                        <m:sub>
                          <m:r>
                            <a:rPr kumimoji="1" lang="en-US" altLang="zh-CN" b="0" i="1" smtClean="0">
                              <a:latin typeface="Cambria Math" panose="02040503050406030204" pitchFamily="18" charset="0"/>
                            </a:rPr>
                            <m:t>2,1</m:t>
                          </m:r>
                        </m:sub>
                      </m:sSub>
                    </m:oMath>
                  </m:oMathPara>
                </a14:m>
                <a:endParaRPr kumimoji="1" lang="zh-CN" altLang="en-US" dirty="0"/>
              </a:p>
            </p:txBody>
          </p:sp>
        </mc:Choice>
        <mc:Fallback xmlns="">
          <p:sp>
            <p:nvSpPr>
              <p:cNvPr id="62" name="文本框 61">
                <a:extLst>
                  <a:ext uri="{FF2B5EF4-FFF2-40B4-BE49-F238E27FC236}">
                    <a16:creationId xmlns:a16="http://schemas.microsoft.com/office/drawing/2014/main" id="{B77A032B-AD26-2245-B73E-A0BF6C397D55}"/>
                  </a:ext>
                </a:extLst>
              </p:cNvPr>
              <p:cNvSpPr txBox="1">
                <a:spLocks noRot="1" noChangeAspect="1" noMove="1" noResize="1" noEditPoints="1" noAdjustHandles="1" noChangeArrowheads="1" noChangeShapeType="1" noTextEdit="1"/>
              </p:cNvSpPr>
              <p:nvPr/>
            </p:nvSpPr>
            <p:spPr>
              <a:xfrm>
                <a:off x="3307599" y="3111097"/>
                <a:ext cx="383888" cy="289182"/>
              </a:xfrm>
              <a:prstGeom prst="rect">
                <a:avLst/>
              </a:prstGeom>
              <a:blipFill>
                <a:blip r:embed="rId7"/>
                <a:stretch>
                  <a:fillRect l="-18750" b="-2500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64" name="文本框 63">
                <a:extLst>
                  <a:ext uri="{FF2B5EF4-FFF2-40B4-BE49-F238E27FC236}">
                    <a16:creationId xmlns:a16="http://schemas.microsoft.com/office/drawing/2014/main" id="{440FD4A6-9D06-EA45-A13B-35BEEB83B3AD}"/>
                  </a:ext>
                </a:extLst>
              </p:cNvPr>
              <p:cNvSpPr txBox="1"/>
              <p:nvPr/>
            </p:nvSpPr>
            <p:spPr>
              <a:xfrm>
                <a:off x="3686740" y="3111097"/>
                <a:ext cx="383888" cy="28918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zh-CN" i="1" smtClean="0">
                              <a:latin typeface="Cambria Math" panose="02040503050406030204" pitchFamily="18" charset="0"/>
                            </a:rPr>
                          </m:ctrlPr>
                        </m:sSubPr>
                        <m:e>
                          <m:r>
                            <a:rPr kumimoji="1" lang="en-US" altLang="zh-CN" b="0" i="1" smtClean="0">
                              <a:latin typeface="Cambria Math" panose="02040503050406030204" pitchFamily="18" charset="0"/>
                            </a:rPr>
                            <m:t>𝑓</m:t>
                          </m:r>
                        </m:e>
                        <m:sub>
                          <m:r>
                            <a:rPr kumimoji="1" lang="en-US" altLang="zh-CN" b="0" i="1" smtClean="0">
                              <a:latin typeface="Cambria Math" panose="02040503050406030204" pitchFamily="18" charset="0"/>
                            </a:rPr>
                            <m:t>2,2</m:t>
                          </m:r>
                        </m:sub>
                      </m:sSub>
                    </m:oMath>
                  </m:oMathPara>
                </a14:m>
                <a:endParaRPr kumimoji="1" lang="zh-CN" altLang="en-US" dirty="0"/>
              </a:p>
            </p:txBody>
          </p:sp>
        </mc:Choice>
        <mc:Fallback xmlns="">
          <p:sp>
            <p:nvSpPr>
              <p:cNvPr id="64" name="文本框 63">
                <a:extLst>
                  <a:ext uri="{FF2B5EF4-FFF2-40B4-BE49-F238E27FC236}">
                    <a16:creationId xmlns:a16="http://schemas.microsoft.com/office/drawing/2014/main" id="{440FD4A6-9D06-EA45-A13B-35BEEB83B3AD}"/>
                  </a:ext>
                </a:extLst>
              </p:cNvPr>
              <p:cNvSpPr txBox="1">
                <a:spLocks noRot="1" noChangeAspect="1" noMove="1" noResize="1" noEditPoints="1" noAdjustHandles="1" noChangeArrowheads="1" noChangeShapeType="1" noTextEdit="1"/>
              </p:cNvSpPr>
              <p:nvPr/>
            </p:nvSpPr>
            <p:spPr>
              <a:xfrm>
                <a:off x="3686740" y="3111097"/>
                <a:ext cx="383888" cy="289182"/>
              </a:xfrm>
              <a:prstGeom prst="rect">
                <a:avLst/>
              </a:prstGeom>
              <a:blipFill>
                <a:blip r:embed="rId8"/>
                <a:stretch>
                  <a:fillRect l="-18750" b="-2500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65" name="文本框 64">
                <a:extLst>
                  <a:ext uri="{FF2B5EF4-FFF2-40B4-BE49-F238E27FC236}">
                    <a16:creationId xmlns:a16="http://schemas.microsoft.com/office/drawing/2014/main" id="{52EE4F34-E127-1A4E-B4B2-6E1381E6461C}"/>
                  </a:ext>
                </a:extLst>
              </p:cNvPr>
              <p:cNvSpPr txBox="1"/>
              <p:nvPr/>
            </p:nvSpPr>
            <p:spPr>
              <a:xfrm>
                <a:off x="4063340" y="3113379"/>
                <a:ext cx="383888" cy="28918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zh-CN" i="1" smtClean="0">
                              <a:latin typeface="Cambria Math" panose="02040503050406030204" pitchFamily="18" charset="0"/>
                            </a:rPr>
                          </m:ctrlPr>
                        </m:sSubPr>
                        <m:e>
                          <m:r>
                            <a:rPr kumimoji="1" lang="en-US" altLang="zh-CN" b="0" i="1" smtClean="0">
                              <a:latin typeface="Cambria Math" panose="02040503050406030204" pitchFamily="18" charset="0"/>
                            </a:rPr>
                            <m:t>𝑓</m:t>
                          </m:r>
                        </m:e>
                        <m:sub>
                          <m:r>
                            <a:rPr kumimoji="1" lang="en-US" altLang="zh-CN" b="0" i="1" smtClean="0">
                              <a:latin typeface="Cambria Math" panose="02040503050406030204" pitchFamily="18" charset="0"/>
                            </a:rPr>
                            <m:t>2,3</m:t>
                          </m:r>
                        </m:sub>
                      </m:sSub>
                    </m:oMath>
                  </m:oMathPara>
                </a14:m>
                <a:endParaRPr kumimoji="1" lang="zh-CN" altLang="en-US" dirty="0"/>
              </a:p>
            </p:txBody>
          </p:sp>
        </mc:Choice>
        <mc:Fallback xmlns="">
          <p:sp>
            <p:nvSpPr>
              <p:cNvPr id="65" name="文本框 64">
                <a:extLst>
                  <a:ext uri="{FF2B5EF4-FFF2-40B4-BE49-F238E27FC236}">
                    <a16:creationId xmlns:a16="http://schemas.microsoft.com/office/drawing/2014/main" id="{52EE4F34-E127-1A4E-B4B2-6E1381E6461C}"/>
                  </a:ext>
                </a:extLst>
              </p:cNvPr>
              <p:cNvSpPr txBox="1">
                <a:spLocks noRot="1" noChangeAspect="1" noMove="1" noResize="1" noEditPoints="1" noAdjustHandles="1" noChangeArrowheads="1" noChangeShapeType="1" noTextEdit="1"/>
              </p:cNvSpPr>
              <p:nvPr/>
            </p:nvSpPr>
            <p:spPr>
              <a:xfrm>
                <a:off x="4063340" y="3113379"/>
                <a:ext cx="383888" cy="289182"/>
              </a:xfrm>
              <a:prstGeom prst="rect">
                <a:avLst/>
              </a:prstGeom>
              <a:blipFill>
                <a:blip r:embed="rId9"/>
                <a:stretch>
                  <a:fillRect l="-19355" r="-3226" b="-29167"/>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99" name="文本框 98">
                <a:extLst>
                  <a:ext uri="{FF2B5EF4-FFF2-40B4-BE49-F238E27FC236}">
                    <a16:creationId xmlns:a16="http://schemas.microsoft.com/office/drawing/2014/main" id="{636E6B10-CC75-7744-B264-ABD3C5BEBE85}"/>
                  </a:ext>
                </a:extLst>
              </p:cNvPr>
              <p:cNvSpPr txBox="1"/>
              <p:nvPr/>
            </p:nvSpPr>
            <p:spPr>
              <a:xfrm>
                <a:off x="4433442" y="3114662"/>
                <a:ext cx="383888" cy="28918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zh-CN" i="1" smtClean="0">
                              <a:latin typeface="Cambria Math" panose="02040503050406030204" pitchFamily="18" charset="0"/>
                            </a:rPr>
                          </m:ctrlPr>
                        </m:sSubPr>
                        <m:e>
                          <m:r>
                            <a:rPr kumimoji="1" lang="en-US" altLang="zh-CN" b="0" i="1" smtClean="0">
                              <a:latin typeface="Cambria Math" panose="02040503050406030204" pitchFamily="18" charset="0"/>
                            </a:rPr>
                            <m:t>𝑓</m:t>
                          </m:r>
                        </m:e>
                        <m:sub>
                          <m:r>
                            <a:rPr kumimoji="1" lang="en-US" altLang="zh-CN" b="0" i="1" smtClean="0">
                              <a:latin typeface="Cambria Math" panose="02040503050406030204" pitchFamily="18" charset="0"/>
                            </a:rPr>
                            <m:t>2,4</m:t>
                          </m:r>
                        </m:sub>
                      </m:sSub>
                    </m:oMath>
                  </m:oMathPara>
                </a14:m>
                <a:endParaRPr kumimoji="1" lang="zh-CN" altLang="en-US" dirty="0"/>
              </a:p>
            </p:txBody>
          </p:sp>
        </mc:Choice>
        <mc:Fallback xmlns="">
          <p:sp>
            <p:nvSpPr>
              <p:cNvPr id="99" name="文本框 98">
                <a:extLst>
                  <a:ext uri="{FF2B5EF4-FFF2-40B4-BE49-F238E27FC236}">
                    <a16:creationId xmlns:a16="http://schemas.microsoft.com/office/drawing/2014/main" id="{636E6B10-CC75-7744-B264-ABD3C5BEBE85}"/>
                  </a:ext>
                </a:extLst>
              </p:cNvPr>
              <p:cNvSpPr txBox="1">
                <a:spLocks noRot="1" noChangeAspect="1" noMove="1" noResize="1" noEditPoints="1" noAdjustHandles="1" noChangeArrowheads="1" noChangeShapeType="1" noTextEdit="1"/>
              </p:cNvSpPr>
              <p:nvPr/>
            </p:nvSpPr>
            <p:spPr>
              <a:xfrm>
                <a:off x="4433442" y="3114662"/>
                <a:ext cx="383888" cy="289182"/>
              </a:xfrm>
              <a:prstGeom prst="rect">
                <a:avLst/>
              </a:prstGeom>
              <a:blipFill>
                <a:blip r:embed="rId10"/>
                <a:stretch>
                  <a:fillRect l="-19355" r="-3226" b="-29167"/>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00" name="文本框 99">
                <a:extLst>
                  <a:ext uri="{FF2B5EF4-FFF2-40B4-BE49-F238E27FC236}">
                    <a16:creationId xmlns:a16="http://schemas.microsoft.com/office/drawing/2014/main" id="{4304F24B-25AD-DD4B-A140-AB186CE0CF63}"/>
                  </a:ext>
                </a:extLst>
              </p:cNvPr>
              <p:cNvSpPr txBox="1"/>
              <p:nvPr/>
            </p:nvSpPr>
            <p:spPr>
              <a:xfrm>
                <a:off x="7283493" y="3115854"/>
                <a:ext cx="28809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zh-CN" i="1" smtClean="0">
                              <a:latin typeface="Cambria Math" panose="02040503050406030204" pitchFamily="18" charset="0"/>
                            </a:rPr>
                          </m:ctrlPr>
                        </m:sSubPr>
                        <m:e>
                          <m:r>
                            <a:rPr kumimoji="1" lang="en-US" altLang="zh-CN" b="0" i="1" smtClean="0">
                              <a:latin typeface="Cambria Math" panose="02040503050406030204" pitchFamily="18" charset="0"/>
                            </a:rPr>
                            <m:t>𝑔</m:t>
                          </m:r>
                        </m:e>
                        <m:sub>
                          <m:r>
                            <a:rPr kumimoji="1" lang="en-US" altLang="zh-CN" b="0" i="1" smtClean="0">
                              <a:latin typeface="Cambria Math" panose="02040503050406030204" pitchFamily="18" charset="0"/>
                            </a:rPr>
                            <m:t>1</m:t>
                          </m:r>
                        </m:sub>
                      </m:sSub>
                    </m:oMath>
                  </m:oMathPara>
                </a14:m>
                <a:endParaRPr kumimoji="1" lang="zh-CN" altLang="en-US" dirty="0"/>
              </a:p>
            </p:txBody>
          </p:sp>
        </mc:Choice>
        <mc:Fallback xmlns="">
          <p:sp>
            <p:nvSpPr>
              <p:cNvPr id="100" name="文本框 99">
                <a:extLst>
                  <a:ext uri="{FF2B5EF4-FFF2-40B4-BE49-F238E27FC236}">
                    <a16:creationId xmlns:a16="http://schemas.microsoft.com/office/drawing/2014/main" id="{4304F24B-25AD-DD4B-A140-AB186CE0CF63}"/>
                  </a:ext>
                </a:extLst>
              </p:cNvPr>
              <p:cNvSpPr txBox="1">
                <a:spLocks noRot="1" noChangeAspect="1" noMove="1" noResize="1" noEditPoints="1" noAdjustHandles="1" noChangeArrowheads="1" noChangeShapeType="1" noTextEdit="1"/>
              </p:cNvSpPr>
              <p:nvPr/>
            </p:nvSpPr>
            <p:spPr>
              <a:xfrm>
                <a:off x="7283493" y="3115854"/>
                <a:ext cx="288091" cy="276999"/>
              </a:xfrm>
              <a:prstGeom prst="rect">
                <a:avLst/>
              </a:prstGeom>
              <a:blipFill>
                <a:blip r:embed="rId11"/>
                <a:stretch>
                  <a:fillRect l="-21739" r="-4348" b="-26087"/>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01" name="文本框 100">
                <a:extLst>
                  <a:ext uri="{FF2B5EF4-FFF2-40B4-BE49-F238E27FC236}">
                    <a16:creationId xmlns:a16="http://schemas.microsoft.com/office/drawing/2014/main" id="{DFBF4575-FA80-7B48-8136-B88A3BEF7E14}"/>
                  </a:ext>
                </a:extLst>
              </p:cNvPr>
              <p:cNvSpPr txBox="1"/>
              <p:nvPr/>
            </p:nvSpPr>
            <p:spPr>
              <a:xfrm>
                <a:off x="7662634" y="3115854"/>
                <a:ext cx="29341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zh-CN" i="1" smtClean="0">
                              <a:latin typeface="Cambria Math" panose="02040503050406030204" pitchFamily="18" charset="0"/>
                            </a:rPr>
                          </m:ctrlPr>
                        </m:sSubPr>
                        <m:e>
                          <m:r>
                            <a:rPr kumimoji="1" lang="en-US" altLang="zh-CN" b="0" i="1" smtClean="0">
                              <a:latin typeface="Cambria Math" panose="02040503050406030204" pitchFamily="18" charset="0"/>
                            </a:rPr>
                            <m:t>𝑔</m:t>
                          </m:r>
                        </m:e>
                        <m:sub>
                          <m:r>
                            <a:rPr kumimoji="1" lang="en-US" altLang="zh-CN" b="0" i="1" smtClean="0">
                              <a:latin typeface="Cambria Math" panose="02040503050406030204" pitchFamily="18" charset="0"/>
                            </a:rPr>
                            <m:t>2</m:t>
                          </m:r>
                        </m:sub>
                      </m:sSub>
                    </m:oMath>
                  </m:oMathPara>
                </a14:m>
                <a:endParaRPr kumimoji="1" lang="zh-CN" altLang="en-US" dirty="0"/>
              </a:p>
            </p:txBody>
          </p:sp>
        </mc:Choice>
        <mc:Fallback xmlns="">
          <p:sp>
            <p:nvSpPr>
              <p:cNvPr id="101" name="文本框 100">
                <a:extLst>
                  <a:ext uri="{FF2B5EF4-FFF2-40B4-BE49-F238E27FC236}">
                    <a16:creationId xmlns:a16="http://schemas.microsoft.com/office/drawing/2014/main" id="{DFBF4575-FA80-7B48-8136-B88A3BEF7E14}"/>
                  </a:ext>
                </a:extLst>
              </p:cNvPr>
              <p:cNvSpPr txBox="1">
                <a:spLocks noRot="1" noChangeAspect="1" noMove="1" noResize="1" noEditPoints="1" noAdjustHandles="1" noChangeArrowheads="1" noChangeShapeType="1" noTextEdit="1"/>
              </p:cNvSpPr>
              <p:nvPr/>
            </p:nvSpPr>
            <p:spPr>
              <a:xfrm>
                <a:off x="7662634" y="3115854"/>
                <a:ext cx="293414" cy="276999"/>
              </a:xfrm>
              <a:prstGeom prst="rect">
                <a:avLst/>
              </a:prstGeom>
              <a:blipFill>
                <a:blip r:embed="rId12"/>
                <a:stretch>
                  <a:fillRect l="-16667" r="-4167" b="-26087"/>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06" name="文本框 105">
                <a:extLst>
                  <a:ext uri="{FF2B5EF4-FFF2-40B4-BE49-F238E27FC236}">
                    <a16:creationId xmlns:a16="http://schemas.microsoft.com/office/drawing/2014/main" id="{2F26D350-2E68-1F4A-B131-9F89BFEEC26B}"/>
                  </a:ext>
                </a:extLst>
              </p:cNvPr>
              <p:cNvSpPr txBox="1"/>
              <p:nvPr/>
            </p:nvSpPr>
            <p:spPr>
              <a:xfrm>
                <a:off x="8039234" y="3118136"/>
                <a:ext cx="29341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zh-CN" i="1" smtClean="0">
                              <a:latin typeface="Cambria Math" panose="02040503050406030204" pitchFamily="18" charset="0"/>
                            </a:rPr>
                          </m:ctrlPr>
                        </m:sSubPr>
                        <m:e>
                          <m:r>
                            <a:rPr kumimoji="1" lang="en-US" altLang="zh-CN" b="0" i="1" smtClean="0">
                              <a:latin typeface="Cambria Math" panose="02040503050406030204" pitchFamily="18" charset="0"/>
                            </a:rPr>
                            <m:t>𝑔</m:t>
                          </m:r>
                        </m:e>
                        <m:sub>
                          <m:r>
                            <a:rPr kumimoji="1" lang="en-US" altLang="zh-CN" b="0" i="1" smtClean="0">
                              <a:latin typeface="Cambria Math" panose="02040503050406030204" pitchFamily="18" charset="0"/>
                            </a:rPr>
                            <m:t>3</m:t>
                          </m:r>
                        </m:sub>
                      </m:sSub>
                    </m:oMath>
                  </m:oMathPara>
                </a14:m>
                <a:endParaRPr kumimoji="1" lang="zh-CN" altLang="en-US" dirty="0"/>
              </a:p>
            </p:txBody>
          </p:sp>
        </mc:Choice>
        <mc:Fallback xmlns="">
          <p:sp>
            <p:nvSpPr>
              <p:cNvPr id="106" name="文本框 105">
                <a:extLst>
                  <a:ext uri="{FF2B5EF4-FFF2-40B4-BE49-F238E27FC236}">
                    <a16:creationId xmlns:a16="http://schemas.microsoft.com/office/drawing/2014/main" id="{2F26D350-2E68-1F4A-B131-9F89BFEEC26B}"/>
                  </a:ext>
                </a:extLst>
              </p:cNvPr>
              <p:cNvSpPr txBox="1">
                <a:spLocks noRot="1" noChangeAspect="1" noMove="1" noResize="1" noEditPoints="1" noAdjustHandles="1" noChangeArrowheads="1" noChangeShapeType="1" noTextEdit="1"/>
              </p:cNvSpPr>
              <p:nvPr/>
            </p:nvSpPr>
            <p:spPr>
              <a:xfrm>
                <a:off x="8039234" y="3118136"/>
                <a:ext cx="293414" cy="276999"/>
              </a:xfrm>
              <a:prstGeom prst="rect">
                <a:avLst/>
              </a:prstGeom>
              <a:blipFill>
                <a:blip r:embed="rId13"/>
                <a:stretch>
                  <a:fillRect l="-16667" r="-4167" b="-27273"/>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07" name="文本框 106">
                <a:extLst>
                  <a:ext uri="{FF2B5EF4-FFF2-40B4-BE49-F238E27FC236}">
                    <a16:creationId xmlns:a16="http://schemas.microsoft.com/office/drawing/2014/main" id="{53D0E951-C0B0-EA40-94C0-E69B0904C0DE}"/>
                  </a:ext>
                </a:extLst>
              </p:cNvPr>
              <p:cNvSpPr txBox="1"/>
              <p:nvPr/>
            </p:nvSpPr>
            <p:spPr>
              <a:xfrm>
                <a:off x="8409336" y="3119419"/>
                <a:ext cx="29341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zh-CN" i="1" smtClean="0">
                              <a:latin typeface="Cambria Math" panose="02040503050406030204" pitchFamily="18" charset="0"/>
                            </a:rPr>
                          </m:ctrlPr>
                        </m:sSubPr>
                        <m:e>
                          <m:r>
                            <a:rPr kumimoji="1" lang="en-US" altLang="zh-CN" b="0" i="1" smtClean="0">
                              <a:latin typeface="Cambria Math" panose="02040503050406030204" pitchFamily="18" charset="0"/>
                            </a:rPr>
                            <m:t>𝑔</m:t>
                          </m:r>
                        </m:e>
                        <m:sub>
                          <m:r>
                            <a:rPr kumimoji="1" lang="en-US" altLang="zh-CN" b="0" i="1" smtClean="0">
                              <a:latin typeface="Cambria Math" panose="02040503050406030204" pitchFamily="18" charset="0"/>
                            </a:rPr>
                            <m:t>4</m:t>
                          </m:r>
                        </m:sub>
                      </m:sSub>
                    </m:oMath>
                  </m:oMathPara>
                </a14:m>
                <a:endParaRPr kumimoji="1" lang="zh-CN" altLang="en-US" dirty="0"/>
              </a:p>
            </p:txBody>
          </p:sp>
        </mc:Choice>
        <mc:Fallback xmlns="">
          <p:sp>
            <p:nvSpPr>
              <p:cNvPr id="107" name="文本框 106">
                <a:extLst>
                  <a:ext uri="{FF2B5EF4-FFF2-40B4-BE49-F238E27FC236}">
                    <a16:creationId xmlns:a16="http://schemas.microsoft.com/office/drawing/2014/main" id="{53D0E951-C0B0-EA40-94C0-E69B0904C0DE}"/>
                  </a:ext>
                </a:extLst>
              </p:cNvPr>
              <p:cNvSpPr txBox="1">
                <a:spLocks noRot="1" noChangeAspect="1" noMove="1" noResize="1" noEditPoints="1" noAdjustHandles="1" noChangeArrowheads="1" noChangeShapeType="1" noTextEdit="1"/>
              </p:cNvSpPr>
              <p:nvPr/>
            </p:nvSpPr>
            <p:spPr>
              <a:xfrm>
                <a:off x="8409336" y="3119419"/>
                <a:ext cx="293414" cy="276999"/>
              </a:xfrm>
              <a:prstGeom prst="rect">
                <a:avLst/>
              </a:prstGeom>
              <a:blipFill>
                <a:blip r:embed="rId14"/>
                <a:stretch>
                  <a:fillRect l="-16667" r="-4167" b="-27273"/>
                </a:stretch>
              </a:blipFill>
            </p:spPr>
            <p:txBody>
              <a:bodyPr/>
              <a:lstStyle/>
              <a:p>
                <a:r>
                  <a:rPr lang="zh-CN" altLang="en-US">
                    <a:noFill/>
                  </a:rPr>
                  <a:t> </a:t>
                </a:r>
              </a:p>
            </p:txBody>
          </p:sp>
        </mc:Fallback>
      </mc:AlternateContent>
      <p:cxnSp>
        <p:nvCxnSpPr>
          <p:cNvPr id="108" name="直线连接符 107">
            <a:extLst>
              <a:ext uri="{FF2B5EF4-FFF2-40B4-BE49-F238E27FC236}">
                <a16:creationId xmlns:a16="http://schemas.microsoft.com/office/drawing/2014/main" id="{8FFAF50F-930C-0149-98ED-BFC0204267B5}"/>
              </a:ext>
            </a:extLst>
          </p:cNvPr>
          <p:cNvCxnSpPr>
            <a:cxnSpLocks/>
          </p:cNvCxnSpPr>
          <p:nvPr/>
        </p:nvCxnSpPr>
        <p:spPr>
          <a:xfrm>
            <a:off x="6269713" y="3201258"/>
            <a:ext cx="360980" cy="0"/>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9" name="直线连接符 108">
            <a:extLst>
              <a:ext uri="{FF2B5EF4-FFF2-40B4-BE49-F238E27FC236}">
                <a16:creationId xmlns:a16="http://schemas.microsoft.com/office/drawing/2014/main" id="{0D54E349-FB5D-9040-8AC0-25CFE17172F1}"/>
              </a:ext>
            </a:extLst>
          </p:cNvPr>
          <p:cNvCxnSpPr>
            <a:cxnSpLocks/>
          </p:cNvCxnSpPr>
          <p:nvPr/>
        </p:nvCxnSpPr>
        <p:spPr>
          <a:xfrm>
            <a:off x="6269713" y="3278354"/>
            <a:ext cx="35791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16" name="文本框 115">
            <a:extLst>
              <a:ext uri="{FF2B5EF4-FFF2-40B4-BE49-F238E27FC236}">
                <a16:creationId xmlns:a16="http://schemas.microsoft.com/office/drawing/2014/main" id="{4D3EB121-552A-B848-A543-143E30B990B7}"/>
              </a:ext>
            </a:extLst>
          </p:cNvPr>
          <p:cNvSpPr txBox="1"/>
          <p:nvPr/>
        </p:nvSpPr>
        <p:spPr>
          <a:xfrm>
            <a:off x="4859327" y="3028035"/>
            <a:ext cx="426205" cy="369332"/>
          </a:xfrm>
          <a:prstGeom prst="rect">
            <a:avLst/>
          </a:prstGeom>
          <a:noFill/>
        </p:spPr>
        <p:txBody>
          <a:bodyPr wrap="square" rtlCol="0">
            <a:spAutoFit/>
          </a:bodyPr>
          <a:lstStyle/>
          <a:p>
            <a:r>
              <a:rPr kumimoji="1" lang="en-US" altLang="zh-CN" dirty="0"/>
              <a:t>...</a:t>
            </a:r>
            <a:endParaRPr kumimoji="1" lang="zh-CN" altLang="en-US" dirty="0"/>
          </a:p>
        </p:txBody>
      </p:sp>
      <p:sp>
        <p:nvSpPr>
          <p:cNvPr id="117" name="矩形 116">
            <a:extLst>
              <a:ext uri="{FF2B5EF4-FFF2-40B4-BE49-F238E27FC236}">
                <a16:creationId xmlns:a16="http://schemas.microsoft.com/office/drawing/2014/main" id="{3D5FAB7C-0B07-EE40-A4FC-2A84A30507BF}"/>
              </a:ext>
            </a:extLst>
          </p:cNvPr>
          <p:cNvSpPr/>
          <p:nvPr/>
        </p:nvSpPr>
        <p:spPr>
          <a:xfrm>
            <a:off x="5146038" y="3059784"/>
            <a:ext cx="1631748" cy="440745"/>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118" name="矩形 117">
            <a:extLst>
              <a:ext uri="{FF2B5EF4-FFF2-40B4-BE49-F238E27FC236}">
                <a16:creationId xmlns:a16="http://schemas.microsoft.com/office/drawing/2014/main" id="{D8102DE9-DBAC-3745-B2EC-7F97FDC1D461}"/>
              </a:ext>
            </a:extLst>
          </p:cNvPr>
          <p:cNvSpPr/>
          <p:nvPr/>
        </p:nvSpPr>
        <p:spPr>
          <a:xfrm>
            <a:off x="5201075" y="3090680"/>
            <a:ext cx="383343" cy="355765"/>
          </a:xfrm>
          <a:prstGeom prst="rect">
            <a:avLst/>
          </a:prstGeom>
          <a:solidFill>
            <a:srgbClr val="7030A0">
              <a:alpha val="45000"/>
            </a:srgb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cs typeface="Arial" panose="020B0604020202020204" pitchFamily="34" charset="0"/>
            </a:endParaRPr>
          </a:p>
        </p:txBody>
      </p:sp>
      <p:sp>
        <p:nvSpPr>
          <p:cNvPr id="119" name="矩形 118">
            <a:extLst>
              <a:ext uri="{FF2B5EF4-FFF2-40B4-BE49-F238E27FC236}">
                <a16:creationId xmlns:a16="http://schemas.microsoft.com/office/drawing/2014/main" id="{AAAF5A25-7FBA-D541-8138-FA2185EE8BD7}"/>
              </a:ext>
            </a:extLst>
          </p:cNvPr>
          <p:cNvSpPr/>
          <p:nvPr/>
        </p:nvSpPr>
        <p:spPr>
          <a:xfrm>
            <a:off x="5571166" y="3090679"/>
            <a:ext cx="383343" cy="355765"/>
          </a:xfrm>
          <a:prstGeom prst="rect">
            <a:avLst/>
          </a:prstGeom>
          <a:solidFill>
            <a:srgbClr val="7030A0">
              <a:alpha val="45000"/>
            </a:srgb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cs typeface="Arial" panose="020B0604020202020204" pitchFamily="34" charset="0"/>
            </a:endParaRPr>
          </a:p>
        </p:txBody>
      </p:sp>
      <p:sp>
        <p:nvSpPr>
          <p:cNvPr id="120" name="矩形 119">
            <a:extLst>
              <a:ext uri="{FF2B5EF4-FFF2-40B4-BE49-F238E27FC236}">
                <a16:creationId xmlns:a16="http://schemas.microsoft.com/office/drawing/2014/main" id="{10350189-E2A3-3E44-A223-EFF93C30D205}"/>
              </a:ext>
            </a:extLst>
          </p:cNvPr>
          <p:cNvSpPr/>
          <p:nvPr/>
        </p:nvSpPr>
        <p:spPr>
          <a:xfrm>
            <a:off x="5954509" y="3090679"/>
            <a:ext cx="383343" cy="355765"/>
          </a:xfrm>
          <a:prstGeom prst="rect">
            <a:avLst/>
          </a:prstGeom>
          <a:solidFill>
            <a:srgbClr val="7030A0">
              <a:alpha val="45000"/>
            </a:srgb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cs typeface="Arial" panose="020B0604020202020204" pitchFamily="34" charset="0"/>
            </a:endParaRPr>
          </a:p>
        </p:txBody>
      </p:sp>
      <p:sp>
        <p:nvSpPr>
          <p:cNvPr id="121" name="矩形 120">
            <a:extLst>
              <a:ext uri="{FF2B5EF4-FFF2-40B4-BE49-F238E27FC236}">
                <a16:creationId xmlns:a16="http://schemas.microsoft.com/office/drawing/2014/main" id="{409A5F5C-5F79-8449-9DCD-23B6032B41A6}"/>
              </a:ext>
            </a:extLst>
          </p:cNvPr>
          <p:cNvSpPr/>
          <p:nvPr/>
        </p:nvSpPr>
        <p:spPr>
          <a:xfrm>
            <a:off x="6324600" y="3090678"/>
            <a:ext cx="383343" cy="355765"/>
          </a:xfrm>
          <a:prstGeom prst="rect">
            <a:avLst/>
          </a:prstGeom>
          <a:solidFill>
            <a:srgbClr val="7030A0">
              <a:alpha val="45000"/>
            </a:srgb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22" name="文本框 121">
                <a:extLst>
                  <a:ext uri="{FF2B5EF4-FFF2-40B4-BE49-F238E27FC236}">
                    <a16:creationId xmlns:a16="http://schemas.microsoft.com/office/drawing/2014/main" id="{81597546-02BC-524C-B270-8D0FA99A827D}"/>
                  </a:ext>
                </a:extLst>
              </p:cNvPr>
              <p:cNvSpPr txBox="1"/>
              <p:nvPr/>
            </p:nvSpPr>
            <p:spPr>
              <a:xfrm>
                <a:off x="5591929" y="3111097"/>
                <a:ext cx="393634" cy="28918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zh-CN" i="1" smtClean="0">
                              <a:latin typeface="Cambria Math" panose="02040503050406030204" pitchFamily="18" charset="0"/>
                            </a:rPr>
                          </m:ctrlPr>
                        </m:sSubPr>
                        <m:e>
                          <m:r>
                            <a:rPr kumimoji="1" lang="en-US" altLang="zh-CN" b="0" i="1" smtClean="0">
                              <a:latin typeface="Cambria Math" panose="02040503050406030204" pitchFamily="18" charset="0"/>
                            </a:rPr>
                            <m:t>𝑓</m:t>
                          </m:r>
                        </m:e>
                        <m:sub>
                          <m:r>
                            <a:rPr kumimoji="1" lang="en-US" altLang="zh-CN" b="0" i="1" smtClean="0">
                              <a:latin typeface="Cambria Math" panose="02040503050406030204" pitchFamily="18" charset="0"/>
                            </a:rPr>
                            <m:t>𝑘</m:t>
                          </m:r>
                          <m:r>
                            <a:rPr kumimoji="1" lang="en-US" altLang="zh-CN" b="0" i="1" smtClean="0">
                              <a:latin typeface="Cambria Math" panose="02040503050406030204" pitchFamily="18" charset="0"/>
                            </a:rPr>
                            <m:t>,2</m:t>
                          </m:r>
                        </m:sub>
                      </m:sSub>
                    </m:oMath>
                  </m:oMathPara>
                </a14:m>
                <a:endParaRPr kumimoji="1" lang="zh-CN" altLang="en-US" dirty="0"/>
              </a:p>
            </p:txBody>
          </p:sp>
        </mc:Choice>
        <mc:Fallback xmlns="">
          <p:sp>
            <p:nvSpPr>
              <p:cNvPr id="122" name="文本框 121">
                <a:extLst>
                  <a:ext uri="{FF2B5EF4-FFF2-40B4-BE49-F238E27FC236}">
                    <a16:creationId xmlns:a16="http://schemas.microsoft.com/office/drawing/2014/main" id="{81597546-02BC-524C-B270-8D0FA99A827D}"/>
                  </a:ext>
                </a:extLst>
              </p:cNvPr>
              <p:cNvSpPr txBox="1">
                <a:spLocks noRot="1" noChangeAspect="1" noMove="1" noResize="1" noEditPoints="1" noAdjustHandles="1" noChangeArrowheads="1" noChangeShapeType="1" noTextEdit="1"/>
              </p:cNvSpPr>
              <p:nvPr/>
            </p:nvSpPr>
            <p:spPr>
              <a:xfrm>
                <a:off x="5591929" y="3111097"/>
                <a:ext cx="393634" cy="289182"/>
              </a:xfrm>
              <a:prstGeom prst="rect">
                <a:avLst/>
              </a:prstGeom>
              <a:blipFill>
                <a:blip r:embed="rId15"/>
                <a:stretch>
                  <a:fillRect l="-18750" r="-3125" b="-2500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23" name="文本框 122">
                <a:extLst>
                  <a:ext uri="{FF2B5EF4-FFF2-40B4-BE49-F238E27FC236}">
                    <a16:creationId xmlns:a16="http://schemas.microsoft.com/office/drawing/2014/main" id="{4D076725-49B0-B84A-B985-94B53AD7F196}"/>
                  </a:ext>
                </a:extLst>
              </p:cNvPr>
              <p:cNvSpPr txBox="1"/>
              <p:nvPr/>
            </p:nvSpPr>
            <p:spPr>
              <a:xfrm>
                <a:off x="5968529" y="3113379"/>
                <a:ext cx="393634" cy="28918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zh-CN" i="1" smtClean="0">
                              <a:latin typeface="Cambria Math" panose="02040503050406030204" pitchFamily="18" charset="0"/>
                            </a:rPr>
                          </m:ctrlPr>
                        </m:sSubPr>
                        <m:e>
                          <m:r>
                            <a:rPr kumimoji="1" lang="en-US" altLang="zh-CN" b="0" i="1" smtClean="0">
                              <a:latin typeface="Cambria Math" panose="02040503050406030204" pitchFamily="18" charset="0"/>
                            </a:rPr>
                            <m:t>𝑓</m:t>
                          </m:r>
                        </m:e>
                        <m:sub>
                          <m:r>
                            <a:rPr kumimoji="1" lang="en-US" altLang="zh-CN" b="0" i="1" smtClean="0">
                              <a:latin typeface="Cambria Math" panose="02040503050406030204" pitchFamily="18" charset="0"/>
                            </a:rPr>
                            <m:t>𝑘</m:t>
                          </m:r>
                          <m:r>
                            <a:rPr kumimoji="1" lang="en-US" altLang="zh-CN" b="0" i="1" smtClean="0">
                              <a:latin typeface="Cambria Math" panose="02040503050406030204" pitchFamily="18" charset="0"/>
                            </a:rPr>
                            <m:t>,3</m:t>
                          </m:r>
                        </m:sub>
                      </m:sSub>
                    </m:oMath>
                  </m:oMathPara>
                </a14:m>
                <a:endParaRPr kumimoji="1" lang="zh-CN" altLang="en-US" dirty="0"/>
              </a:p>
            </p:txBody>
          </p:sp>
        </mc:Choice>
        <mc:Fallback xmlns="">
          <p:sp>
            <p:nvSpPr>
              <p:cNvPr id="123" name="文本框 122">
                <a:extLst>
                  <a:ext uri="{FF2B5EF4-FFF2-40B4-BE49-F238E27FC236}">
                    <a16:creationId xmlns:a16="http://schemas.microsoft.com/office/drawing/2014/main" id="{4D076725-49B0-B84A-B985-94B53AD7F196}"/>
                  </a:ext>
                </a:extLst>
              </p:cNvPr>
              <p:cNvSpPr txBox="1">
                <a:spLocks noRot="1" noChangeAspect="1" noMove="1" noResize="1" noEditPoints="1" noAdjustHandles="1" noChangeArrowheads="1" noChangeShapeType="1" noTextEdit="1"/>
              </p:cNvSpPr>
              <p:nvPr/>
            </p:nvSpPr>
            <p:spPr>
              <a:xfrm>
                <a:off x="5968529" y="3113379"/>
                <a:ext cx="393634" cy="289182"/>
              </a:xfrm>
              <a:prstGeom prst="rect">
                <a:avLst/>
              </a:prstGeom>
              <a:blipFill>
                <a:blip r:embed="rId16"/>
                <a:stretch>
                  <a:fillRect l="-18750" r="-3125" b="-29167"/>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24" name="文本框 123">
                <a:extLst>
                  <a:ext uri="{FF2B5EF4-FFF2-40B4-BE49-F238E27FC236}">
                    <a16:creationId xmlns:a16="http://schemas.microsoft.com/office/drawing/2014/main" id="{FDE34C2F-809F-7A44-834E-310CA8E109B3}"/>
                  </a:ext>
                </a:extLst>
              </p:cNvPr>
              <p:cNvSpPr txBox="1"/>
              <p:nvPr/>
            </p:nvSpPr>
            <p:spPr>
              <a:xfrm>
                <a:off x="6338631" y="3114662"/>
                <a:ext cx="393634" cy="28918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zh-CN" i="1" smtClean="0">
                              <a:latin typeface="Cambria Math" panose="02040503050406030204" pitchFamily="18" charset="0"/>
                            </a:rPr>
                          </m:ctrlPr>
                        </m:sSubPr>
                        <m:e>
                          <m:r>
                            <a:rPr kumimoji="1" lang="en-US" altLang="zh-CN" b="0" i="1" smtClean="0">
                              <a:latin typeface="Cambria Math" panose="02040503050406030204" pitchFamily="18" charset="0"/>
                            </a:rPr>
                            <m:t>𝑓</m:t>
                          </m:r>
                        </m:e>
                        <m:sub>
                          <m:r>
                            <a:rPr kumimoji="1" lang="en-US" altLang="zh-CN" b="0" i="1" smtClean="0">
                              <a:latin typeface="Cambria Math" panose="02040503050406030204" pitchFamily="18" charset="0"/>
                            </a:rPr>
                            <m:t>𝑘</m:t>
                          </m:r>
                          <m:r>
                            <a:rPr kumimoji="1" lang="en-US" altLang="zh-CN" b="0" i="1" smtClean="0">
                              <a:latin typeface="Cambria Math" panose="02040503050406030204" pitchFamily="18" charset="0"/>
                            </a:rPr>
                            <m:t>,4</m:t>
                          </m:r>
                        </m:sub>
                      </m:sSub>
                    </m:oMath>
                  </m:oMathPara>
                </a14:m>
                <a:endParaRPr kumimoji="1" lang="zh-CN" altLang="en-US" dirty="0"/>
              </a:p>
            </p:txBody>
          </p:sp>
        </mc:Choice>
        <mc:Fallback xmlns="">
          <p:sp>
            <p:nvSpPr>
              <p:cNvPr id="124" name="文本框 123">
                <a:extLst>
                  <a:ext uri="{FF2B5EF4-FFF2-40B4-BE49-F238E27FC236}">
                    <a16:creationId xmlns:a16="http://schemas.microsoft.com/office/drawing/2014/main" id="{FDE34C2F-809F-7A44-834E-310CA8E109B3}"/>
                  </a:ext>
                </a:extLst>
              </p:cNvPr>
              <p:cNvSpPr txBox="1">
                <a:spLocks noRot="1" noChangeAspect="1" noMove="1" noResize="1" noEditPoints="1" noAdjustHandles="1" noChangeArrowheads="1" noChangeShapeType="1" noTextEdit="1"/>
              </p:cNvSpPr>
              <p:nvPr/>
            </p:nvSpPr>
            <p:spPr>
              <a:xfrm>
                <a:off x="6338631" y="3114662"/>
                <a:ext cx="393634" cy="289182"/>
              </a:xfrm>
              <a:prstGeom prst="rect">
                <a:avLst/>
              </a:prstGeom>
              <a:blipFill>
                <a:blip r:embed="rId17"/>
                <a:stretch>
                  <a:fillRect l="-18750" r="-3125" b="-29167"/>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27" name="文本框 126">
                <a:extLst>
                  <a:ext uri="{FF2B5EF4-FFF2-40B4-BE49-F238E27FC236}">
                    <a16:creationId xmlns:a16="http://schemas.microsoft.com/office/drawing/2014/main" id="{A2528274-A6B3-5442-A0BE-F27642B6B235}"/>
                  </a:ext>
                </a:extLst>
              </p:cNvPr>
              <p:cNvSpPr txBox="1"/>
              <p:nvPr/>
            </p:nvSpPr>
            <p:spPr>
              <a:xfrm>
                <a:off x="686835" y="3138880"/>
                <a:ext cx="801873" cy="246221"/>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zh-CN" sz="1600" i="1" smtClean="0">
                              <a:latin typeface="Cambria Math" panose="02040503050406030204" pitchFamily="18" charset="0"/>
                            </a:rPr>
                          </m:ctrlPr>
                        </m:sSubPr>
                        <m:e>
                          <m:r>
                            <a:rPr kumimoji="1" lang="en-US" altLang="zh-CN" sz="1600" i="1" smtClean="0">
                              <a:latin typeface="Cambria Math" panose="02040503050406030204" pitchFamily="18" charset="0"/>
                              <a:ea typeface="Cambria Math" panose="02040503050406030204" pitchFamily="18" charset="0"/>
                            </a:rPr>
                            <m:t>⨂</m:t>
                          </m:r>
                        </m:e>
                        <m:sub>
                          <m:r>
                            <a:rPr kumimoji="1" lang="en-US" altLang="zh-CN" sz="1600" b="0" i="1" smtClean="0">
                              <a:latin typeface="Cambria Math" panose="02040503050406030204" pitchFamily="18" charset="0"/>
                            </a:rPr>
                            <m:t>𝑘</m:t>
                          </m:r>
                          <m:r>
                            <a:rPr kumimoji="1" lang="en-US" altLang="zh-CN" sz="1600" b="0" i="1" smtClean="0">
                              <a:latin typeface="Cambria Math" panose="02040503050406030204" pitchFamily="18" charset="0"/>
                            </a:rPr>
                            <m:t>+1</m:t>
                          </m:r>
                        </m:sub>
                      </m:sSub>
                      <m:r>
                        <a:rPr kumimoji="1" lang="en-US" altLang="zh-CN" sz="1600" b="0" i="1" smtClean="0">
                          <a:latin typeface="Cambria Math" panose="02040503050406030204" pitchFamily="18" charset="0"/>
                        </a:rPr>
                        <m:t>(</m:t>
                      </m:r>
                    </m:oMath>
                  </m:oMathPara>
                </a14:m>
                <a:endParaRPr kumimoji="1" lang="zh-CN" altLang="en-US" sz="1600" dirty="0"/>
              </a:p>
            </p:txBody>
          </p:sp>
        </mc:Choice>
        <mc:Fallback xmlns="">
          <p:sp>
            <p:nvSpPr>
              <p:cNvPr id="127" name="文本框 126">
                <a:extLst>
                  <a:ext uri="{FF2B5EF4-FFF2-40B4-BE49-F238E27FC236}">
                    <a16:creationId xmlns:a16="http://schemas.microsoft.com/office/drawing/2014/main" id="{A2528274-A6B3-5442-A0BE-F27642B6B235}"/>
                  </a:ext>
                </a:extLst>
              </p:cNvPr>
              <p:cNvSpPr txBox="1">
                <a:spLocks noRot="1" noChangeAspect="1" noMove="1" noResize="1" noEditPoints="1" noAdjustHandles="1" noChangeArrowheads="1" noChangeShapeType="1" noTextEdit="1"/>
              </p:cNvSpPr>
              <p:nvPr/>
            </p:nvSpPr>
            <p:spPr>
              <a:xfrm>
                <a:off x="686835" y="3138880"/>
                <a:ext cx="801873" cy="246221"/>
              </a:xfrm>
              <a:prstGeom prst="rect">
                <a:avLst/>
              </a:prstGeom>
              <a:blipFill>
                <a:blip r:embed="rId18"/>
                <a:stretch>
                  <a:fillRect b="-33333"/>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28" name="文本框 127">
                <a:extLst>
                  <a:ext uri="{FF2B5EF4-FFF2-40B4-BE49-F238E27FC236}">
                    <a16:creationId xmlns:a16="http://schemas.microsoft.com/office/drawing/2014/main" id="{013567E0-9F55-6544-B243-3DA5642D51B9}"/>
                  </a:ext>
                </a:extLst>
              </p:cNvPr>
              <p:cNvSpPr txBox="1"/>
              <p:nvPr/>
            </p:nvSpPr>
            <p:spPr>
              <a:xfrm>
                <a:off x="2933198" y="3094365"/>
                <a:ext cx="399442" cy="369332"/>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zh-CN" sz="2400" i="1" smtClean="0">
                          <a:latin typeface="Cambria Math" panose="02040503050406030204" pitchFamily="18" charset="0"/>
                        </a:rPr>
                        <m:t>,</m:t>
                      </m:r>
                    </m:oMath>
                  </m:oMathPara>
                </a14:m>
                <a:endParaRPr kumimoji="1" lang="zh-CN" altLang="en-US" sz="2400" dirty="0"/>
              </a:p>
            </p:txBody>
          </p:sp>
        </mc:Choice>
        <mc:Fallback xmlns="">
          <p:sp>
            <p:nvSpPr>
              <p:cNvPr id="128" name="文本框 127">
                <a:extLst>
                  <a:ext uri="{FF2B5EF4-FFF2-40B4-BE49-F238E27FC236}">
                    <a16:creationId xmlns:a16="http://schemas.microsoft.com/office/drawing/2014/main" id="{013567E0-9F55-6544-B243-3DA5642D51B9}"/>
                  </a:ext>
                </a:extLst>
              </p:cNvPr>
              <p:cNvSpPr txBox="1">
                <a:spLocks noRot="1" noChangeAspect="1" noMove="1" noResize="1" noEditPoints="1" noAdjustHandles="1" noChangeArrowheads="1" noChangeShapeType="1" noTextEdit="1"/>
              </p:cNvSpPr>
              <p:nvPr/>
            </p:nvSpPr>
            <p:spPr>
              <a:xfrm>
                <a:off x="2933198" y="3094365"/>
                <a:ext cx="399442" cy="369332"/>
              </a:xfrm>
              <a:prstGeom prst="rect">
                <a:avLst/>
              </a:prstGeom>
              <a:blipFill>
                <a:blip r:embed="rId19"/>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29" name="文本框 128">
                <a:extLst>
                  <a:ext uri="{FF2B5EF4-FFF2-40B4-BE49-F238E27FC236}">
                    <a16:creationId xmlns:a16="http://schemas.microsoft.com/office/drawing/2014/main" id="{6D4EBD0F-8ED3-6B43-95B2-D485D02A34EA}"/>
                  </a:ext>
                </a:extLst>
              </p:cNvPr>
              <p:cNvSpPr txBox="1"/>
              <p:nvPr/>
            </p:nvSpPr>
            <p:spPr>
              <a:xfrm>
                <a:off x="4787128" y="3096525"/>
                <a:ext cx="399442" cy="369332"/>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zh-CN" sz="2400" i="1" smtClean="0">
                          <a:latin typeface="Cambria Math" panose="02040503050406030204" pitchFamily="18" charset="0"/>
                        </a:rPr>
                        <m:t>,</m:t>
                      </m:r>
                    </m:oMath>
                  </m:oMathPara>
                </a14:m>
                <a:endParaRPr kumimoji="1" lang="zh-CN" altLang="en-US" sz="2400" dirty="0"/>
              </a:p>
            </p:txBody>
          </p:sp>
        </mc:Choice>
        <mc:Fallback xmlns="">
          <p:sp>
            <p:nvSpPr>
              <p:cNvPr id="129" name="文本框 128">
                <a:extLst>
                  <a:ext uri="{FF2B5EF4-FFF2-40B4-BE49-F238E27FC236}">
                    <a16:creationId xmlns:a16="http://schemas.microsoft.com/office/drawing/2014/main" id="{6D4EBD0F-8ED3-6B43-95B2-D485D02A34EA}"/>
                  </a:ext>
                </a:extLst>
              </p:cNvPr>
              <p:cNvSpPr txBox="1">
                <a:spLocks noRot="1" noChangeAspect="1" noMove="1" noResize="1" noEditPoints="1" noAdjustHandles="1" noChangeArrowheads="1" noChangeShapeType="1" noTextEdit="1"/>
              </p:cNvSpPr>
              <p:nvPr/>
            </p:nvSpPr>
            <p:spPr>
              <a:xfrm>
                <a:off x="4787128" y="3096525"/>
                <a:ext cx="399442" cy="369332"/>
              </a:xfrm>
              <a:prstGeom prst="rect">
                <a:avLst/>
              </a:prstGeom>
              <a:blipFill>
                <a:blip r:embed="rId20"/>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30" name="文本框 129">
                <a:extLst>
                  <a:ext uri="{FF2B5EF4-FFF2-40B4-BE49-F238E27FC236}">
                    <a16:creationId xmlns:a16="http://schemas.microsoft.com/office/drawing/2014/main" id="{C6FE65F6-5472-C642-B637-FCC79BAAF15F}"/>
                  </a:ext>
                </a:extLst>
              </p:cNvPr>
              <p:cNvSpPr txBox="1"/>
              <p:nvPr/>
            </p:nvSpPr>
            <p:spPr>
              <a:xfrm>
                <a:off x="6556603" y="3146632"/>
                <a:ext cx="801873" cy="246221"/>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zh-CN" sz="1600" i="1" smtClean="0">
                          <a:latin typeface="Cambria Math" panose="02040503050406030204" pitchFamily="18" charset="0"/>
                        </a:rPr>
                        <m:t>)</m:t>
                      </m:r>
                      <m:r>
                        <a:rPr kumimoji="1" lang="en-US" altLang="zh-CN" sz="1600" b="0" i="1" smtClean="0">
                          <a:latin typeface="Cambria Math" panose="02040503050406030204" pitchFamily="18" charset="0"/>
                        </a:rPr>
                        <m:t>=</m:t>
                      </m:r>
                    </m:oMath>
                  </m:oMathPara>
                </a14:m>
                <a:endParaRPr kumimoji="1" lang="zh-CN" altLang="en-US" sz="1600" dirty="0"/>
              </a:p>
            </p:txBody>
          </p:sp>
        </mc:Choice>
        <mc:Fallback xmlns="">
          <p:sp>
            <p:nvSpPr>
              <p:cNvPr id="130" name="文本框 129">
                <a:extLst>
                  <a:ext uri="{FF2B5EF4-FFF2-40B4-BE49-F238E27FC236}">
                    <a16:creationId xmlns:a16="http://schemas.microsoft.com/office/drawing/2014/main" id="{C6FE65F6-5472-C642-B637-FCC79BAAF15F}"/>
                  </a:ext>
                </a:extLst>
              </p:cNvPr>
              <p:cNvSpPr txBox="1">
                <a:spLocks noRot="1" noChangeAspect="1" noMove="1" noResize="1" noEditPoints="1" noAdjustHandles="1" noChangeArrowheads="1" noChangeShapeType="1" noTextEdit="1"/>
              </p:cNvSpPr>
              <p:nvPr/>
            </p:nvSpPr>
            <p:spPr>
              <a:xfrm>
                <a:off x="6556603" y="3146632"/>
                <a:ext cx="801873" cy="246221"/>
              </a:xfrm>
              <a:prstGeom prst="rect">
                <a:avLst/>
              </a:prstGeom>
              <a:blipFill>
                <a:blip r:embed="rId21"/>
                <a:stretch>
                  <a:fillRect b="-3500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31" name="文本框 130">
                <a:extLst>
                  <a:ext uri="{FF2B5EF4-FFF2-40B4-BE49-F238E27FC236}">
                    <a16:creationId xmlns:a16="http://schemas.microsoft.com/office/drawing/2014/main" id="{39E63CCC-4382-F34F-8E37-D63EABCAC6A3}"/>
                  </a:ext>
                </a:extLst>
              </p:cNvPr>
              <p:cNvSpPr txBox="1"/>
              <p:nvPr/>
            </p:nvSpPr>
            <p:spPr>
              <a:xfrm>
                <a:off x="5186959" y="3124629"/>
                <a:ext cx="393633" cy="28918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zh-CN" b="0" i="1" smtClean="0">
                              <a:latin typeface="Cambria Math" panose="02040503050406030204" pitchFamily="18" charset="0"/>
                            </a:rPr>
                          </m:ctrlPr>
                        </m:sSubPr>
                        <m:e>
                          <m:r>
                            <a:rPr kumimoji="1" lang="en-US" altLang="zh-CN" b="0" i="1" smtClean="0">
                              <a:latin typeface="Cambria Math" panose="02040503050406030204" pitchFamily="18" charset="0"/>
                            </a:rPr>
                            <m:t>𝑓</m:t>
                          </m:r>
                        </m:e>
                        <m:sub>
                          <m:r>
                            <a:rPr kumimoji="1" lang="en-US" altLang="zh-CN" b="0" i="1" smtClean="0">
                              <a:latin typeface="Cambria Math" panose="02040503050406030204" pitchFamily="18" charset="0"/>
                            </a:rPr>
                            <m:t>𝑘</m:t>
                          </m:r>
                          <m:r>
                            <a:rPr kumimoji="1" lang="en-US" altLang="zh-CN" b="0" i="1" smtClean="0">
                              <a:latin typeface="Cambria Math" panose="02040503050406030204" pitchFamily="18" charset="0"/>
                            </a:rPr>
                            <m:t>,1</m:t>
                          </m:r>
                        </m:sub>
                      </m:sSub>
                    </m:oMath>
                  </m:oMathPara>
                </a14:m>
                <a:endParaRPr kumimoji="1" lang="zh-CN" altLang="en-US" dirty="0"/>
              </a:p>
            </p:txBody>
          </p:sp>
        </mc:Choice>
        <mc:Fallback xmlns="">
          <p:sp>
            <p:nvSpPr>
              <p:cNvPr id="131" name="文本框 130">
                <a:extLst>
                  <a:ext uri="{FF2B5EF4-FFF2-40B4-BE49-F238E27FC236}">
                    <a16:creationId xmlns:a16="http://schemas.microsoft.com/office/drawing/2014/main" id="{39E63CCC-4382-F34F-8E37-D63EABCAC6A3}"/>
                  </a:ext>
                </a:extLst>
              </p:cNvPr>
              <p:cNvSpPr txBox="1">
                <a:spLocks noRot="1" noChangeAspect="1" noMove="1" noResize="1" noEditPoints="1" noAdjustHandles="1" noChangeArrowheads="1" noChangeShapeType="1" noTextEdit="1"/>
              </p:cNvSpPr>
              <p:nvPr/>
            </p:nvSpPr>
            <p:spPr>
              <a:xfrm>
                <a:off x="5186959" y="3124629"/>
                <a:ext cx="393633" cy="289182"/>
              </a:xfrm>
              <a:prstGeom prst="rect">
                <a:avLst/>
              </a:prstGeom>
              <a:blipFill>
                <a:blip r:embed="rId22"/>
                <a:stretch>
                  <a:fillRect l="-22581" r="-3226" b="-29167"/>
                </a:stretch>
              </a:blipFill>
            </p:spPr>
            <p:txBody>
              <a:bodyPr/>
              <a:lstStyle/>
              <a:p>
                <a:r>
                  <a:rPr lang="zh-CN" altLang="en-US">
                    <a:noFill/>
                  </a:rPr>
                  <a:t> </a:t>
                </a:r>
              </a:p>
            </p:txBody>
          </p:sp>
        </mc:Fallback>
      </mc:AlternateContent>
      <p:grpSp>
        <p:nvGrpSpPr>
          <p:cNvPr id="63" name="组合 62">
            <a:extLst>
              <a:ext uri="{FF2B5EF4-FFF2-40B4-BE49-F238E27FC236}">
                <a16:creationId xmlns:a16="http://schemas.microsoft.com/office/drawing/2014/main" id="{30DF91E2-8749-CD42-ABB9-DBCCF499C7A2}"/>
              </a:ext>
            </a:extLst>
          </p:cNvPr>
          <p:cNvGrpSpPr/>
          <p:nvPr/>
        </p:nvGrpSpPr>
        <p:grpSpPr>
          <a:xfrm>
            <a:off x="1396427" y="1805633"/>
            <a:ext cx="1645000" cy="440745"/>
            <a:chOff x="5325644" y="888279"/>
            <a:chExt cx="1645000" cy="440745"/>
          </a:xfrm>
        </p:grpSpPr>
        <p:sp>
          <p:nvSpPr>
            <p:cNvPr id="66" name="矩形 65">
              <a:extLst>
                <a:ext uri="{FF2B5EF4-FFF2-40B4-BE49-F238E27FC236}">
                  <a16:creationId xmlns:a16="http://schemas.microsoft.com/office/drawing/2014/main" id="{7C0D2E3D-35E2-1F4E-9CCF-38210E245733}"/>
                </a:ext>
              </a:extLst>
            </p:cNvPr>
            <p:cNvSpPr/>
            <p:nvPr/>
          </p:nvSpPr>
          <p:spPr>
            <a:xfrm>
              <a:off x="5325644" y="888279"/>
              <a:ext cx="1645000" cy="440745"/>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67" name="矩形 66">
              <a:extLst>
                <a:ext uri="{FF2B5EF4-FFF2-40B4-BE49-F238E27FC236}">
                  <a16:creationId xmlns:a16="http://schemas.microsoft.com/office/drawing/2014/main" id="{C4B1195E-BBCA-7241-917A-2D6A42406FFB}"/>
                </a:ext>
              </a:extLst>
            </p:cNvPr>
            <p:cNvSpPr/>
            <p:nvPr/>
          </p:nvSpPr>
          <p:spPr>
            <a:xfrm>
              <a:off x="5393933" y="933507"/>
              <a:ext cx="383343" cy="355765"/>
            </a:xfrm>
            <a:prstGeom prst="rect">
              <a:avLst/>
            </a:prstGeom>
            <a:solidFill>
              <a:schemeClr val="accent2">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cs typeface="Arial" panose="020B0604020202020204" pitchFamily="34" charset="0"/>
              </a:endParaRPr>
            </a:p>
          </p:txBody>
        </p:sp>
        <p:sp>
          <p:nvSpPr>
            <p:cNvPr id="68" name="矩形 67">
              <a:extLst>
                <a:ext uri="{FF2B5EF4-FFF2-40B4-BE49-F238E27FC236}">
                  <a16:creationId xmlns:a16="http://schemas.microsoft.com/office/drawing/2014/main" id="{471024BC-217B-A041-B64C-2074644E2DCB}"/>
                </a:ext>
              </a:extLst>
            </p:cNvPr>
            <p:cNvSpPr/>
            <p:nvPr/>
          </p:nvSpPr>
          <p:spPr>
            <a:xfrm>
              <a:off x="5764024" y="933506"/>
              <a:ext cx="383343" cy="355765"/>
            </a:xfrm>
            <a:prstGeom prst="rect">
              <a:avLst/>
            </a:prstGeom>
            <a:solidFill>
              <a:schemeClr val="accent2">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cs typeface="Arial" panose="020B0604020202020204" pitchFamily="34" charset="0"/>
              </a:endParaRPr>
            </a:p>
          </p:txBody>
        </p:sp>
        <p:sp>
          <p:nvSpPr>
            <p:cNvPr id="69" name="矩形 68">
              <a:extLst>
                <a:ext uri="{FF2B5EF4-FFF2-40B4-BE49-F238E27FC236}">
                  <a16:creationId xmlns:a16="http://schemas.microsoft.com/office/drawing/2014/main" id="{C921F27D-2D66-7C49-8117-38374B09BDA5}"/>
                </a:ext>
              </a:extLst>
            </p:cNvPr>
            <p:cNvSpPr/>
            <p:nvPr/>
          </p:nvSpPr>
          <p:spPr>
            <a:xfrm>
              <a:off x="6147367" y="933506"/>
              <a:ext cx="383343" cy="355765"/>
            </a:xfrm>
            <a:prstGeom prst="rect">
              <a:avLst/>
            </a:prstGeom>
            <a:solidFill>
              <a:schemeClr val="accent2">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cs typeface="Arial" panose="020B0604020202020204" pitchFamily="34" charset="0"/>
              </a:endParaRPr>
            </a:p>
          </p:txBody>
        </p:sp>
        <p:sp>
          <p:nvSpPr>
            <p:cNvPr id="70" name="矩形 69">
              <a:extLst>
                <a:ext uri="{FF2B5EF4-FFF2-40B4-BE49-F238E27FC236}">
                  <a16:creationId xmlns:a16="http://schemas.microsoft.com/office/drawing/2014/main" id="{8AB6630A-C8A5-6742-ADDE-87CC10B9405E}"/>
                </a:ext>
              </a:extLst>
            </p:cNvPr>
            <p:cNvSpPr/>
            <p:nvPr/>
          </p:nvSpPr>
          <p:spPr>
            <a:xfrm>
              <a:off x="6517458" y="933505"/>
              <a:ext cx="383343" cy="355765"/>
            </a:xfrm>
            <a:prstGeom prst="rect">
              <a:avLst/>
            </a:prstGeom>
            <a:solidFill>
              <a:schemeClr val="accent2">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cs typeface="Arial" panose="020B0604020202020204" pitchFamily="34" charset="0"/>
              </a:endParaRPr>
            </a:p>
          </p:txBody>
        </p:sp>
      </p:grpSp>
      <p:sp>
        <p:nvSpPr>
          <p:cNvPr id="71" name="矩形 70">
            <a:extLst>
              <a:ext uri="{FF2B5EF4-FFF2-40B4-BE49-F238E27FC236}">
                <a16:creationId xmlns:a16="http://schemas.microsoft.com/office/drawing/2014/main" id="{56BDF0CF-D4E0-F143-BAFF-CAA1D8DF68F5}"/>
              </a:ext>
            </a:extLst>
          </p:cNvPr>
          <p:cNvSpPr/>
          <p:nvPr/>
        </p:nvSpPr>
        <p:spPr>
          <a:xfrm>
            <a:off x="3799438" y="1810927"/>
            <a:ext cx="1631748" cy="440745"/>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72" name="矩形 71">
            <a:extLst>
              <a:ext uri="{FF2B5EF4-FFF2-40B4-BE49-F238E27FC236}">
                <a16:creationId xmlns:a16="http://schemas.microsoft.com/office/drawing/2014/main" id="{6FE08B6C-40C0-CA44-A679-7B996284964B}"/>
              </a:ext>
            </a:extLst>
          </p:cNvPr>
          <p:cNvSpPr/>
          <p:nvPr/>
        </p:nvSpPr>
        <p:spPr>
          <a:xfrm>
            <a:off x="3854475" y="1841823"/>
            <a:ext cx="383343" cy="355765"/>
          </a:xfrm>
          <a:prstGeom prst="rect">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cs typeface="Arial" panose="020B0604020202020204" pitchFamily="34" charset="0"/>
            </a:endParaRPr>
          </a:p>
        </p:txBody>
      </p:sp>
      <p:sp>
        <p:nvSpPr>
          <p:cNvPr id="73" name="矩形 72">
            <a:extLst>
              <a:ext uri="{FF2B5EF4-FFF2-40B4-BE49-F238E27FC236}">
                <a16:creationId xmlns:a16="http://schemas.microsoft.com/office/drawing/2014/main" id="{1D19141A-2A5F-BD4A-881D-9FEAD7B48CD0}"/>
              </a:ext>
            </a:extLst>
          </p:cNvPr>
          <p:cNvSpPr/>
          <p:nvPr/>
        </p:nvSpPr>
        <p:spPr>
          <a:xfrm>
            <a:off x="4224566" y="1841822"/>
            <a:ext cx="383343" cy="355765"/>
          </a:xfrm>
          <a:prstGeom prst="rect">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cs typeface="Arial" panose="020B0604020202020204" pitchFamily="34" charset="0"/>
            </a:endParaRPr>
          </a:p>
        </p:txBody>
      </p:sp>
      <p:sp>
        <p:nvSpPr>
          <p:cNvPr id="74" name="矩形 73">
            <a:extLst>
              <a:ext uri="{FF2B5EF4-FFF2-40B4-BE49-F238E27FC236}">
                <a16:creationId xmlns:a16="http://schemas.microsoft.com/office/drawing/2014/main" id="{44F92191-E0EC-444E-AFD7-0F3F8258DA28}"/>
              </a:ext>
            </a:extLst>
          </p:cNvPr>
          <p:cNvSpPr/>
          <p:nvPr/>
        </p:nvSpPr>
        <p:spPr>
          <a:xfrm>
            <a:off x="4607909" y="1841822"/>
            <a:ext cx="383343" cy="355765"/>
          </a:xfrm>
          <a:prstGeom prst="rect">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cs typeface="Arial" panose="020B0604020202020204" pitchFamily="34" charset="0"/>
            </a:endParaRPr>
          </a:p>
        </p:txBody>
      </p:sp>
      <p:sp>
        <p:nvSpPr>
          <p:cNvPr id="75" name="矩形 74">
            <a:extLst>
              <a:ext uri="{FF2B5EF4-FFF2-40B4-BE49-F238E27FC236}">
                <a16:creationId xmlns:a16="http://schemas.microsoft.com/office/drawing/2014/main" id="{BE3C98FE-2B10-D54B-B945-3E5B5E4129FB}"/>
              </a:ext>
            </a:extLst>
          </p:cNvPr>
          <p:cNvSpPr/>
          <p:nvPr/>
        </p:nvSpPr>
        <p:spPr>
          <a:xfrm>
            <a:off x="4978000" y="1841821"/>
            <a:ext cx="383343" cy="355765"/>
          </a:xfrm>
          <a:prstGeom prst="rect">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cs typeface="Arial" panose="020B0604020202020204" pitchFamily="34" charset="0"/>
            </a:endParaRPr>
          </a:p>
        </p:txBody>
      </p:sp>
      <p:sp>
        <p:nvSpPr>
          <p:cNvPr id="76" name="矩形 75">
            <a:extLst>
              <a:ext uri="{FF2B5EF4-FFF2-40B4-BE49-F238E27FC236}">
                <a16:creationId xmlns:a16="http://schemas.microsoft.com/office/drawing/2014/main" id="{B9595C84-066F-9441-B215-8943A0C8ECDD}"/>
              </a:ext>
            </a:extLst>
          </p:cNvPr>
          <p:cNvSpPr/>
          <p:nvPr/>
        </p:nvSpPr>
        <p:spPr>
          <a:xfrm>
            <a:off x="6184379" y="1809125"/>
            <a:ext cx="1631748" cy="440745"/>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77" name="矩形 76">
            <a:extLst>
              <a:ext uri="{FF2B5EF4-FFF2-40B4-BE49-F238E27FC236}">
                <a16:creationId xmlns:a16="http://schemas.microsoft.com/office/drawing/2014/main" id="{AEB5F2B1-2676-8B4E-92CE-9CCE671CA752}"/>
              </a:ext>
            </a:extLst>
          </p:cNvPr>
          <p:cNvSpPr/>
          <p:nvPr/>
        </p:nvSpPr>
        <p:spPr>
          <a:xfrm>
            <a:off x="6239416" y="1840021"/>
            <a:ext cx="383343" cy="355765"/>
          </a:xfrm>
          <a:prstGeom prst="rect">
            <a:avLst/>
          </a:prstGeom>
          <a:solidFill>
            <a:schemeClr val="accent1">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cs typeface="Arial" panose="020B0604020202020204" pitchFamily="34" charset="0"/>
            </a:endParaRPr>
          </a:p>
        </p:txBody>
      </p:sp>
      <p:sp>
        <p:nvSpPr>
          <p:cNvPr id="78" name="矩形 77">
            <a:extLst>
              <a:ext uri="{FF2B5EF4-FFF2-40B4-BE49-F238E27FC236}">
                <a16:creationId xmlns:a16="http://schemas.microsoft.com/office/drawing/2014/main" id="{954C681A-7DBE-2948-B0B6-1202EAFAC453}"/>
              </a:ext>
            </a:extLst>
          </p:cNvPr>
          <p:cNvSpPr/>
          <p:nvPr/>
        </p:nvSpPr>
        <p:spPr>
          <a:xfrm>
            <a:off x="6609507" y="1840020"/>
            <a:ext cx="383343" cy="355765"/>
          </a:xfrm>
          <a:prstGeom prst="rect">
            <a:avLst/>
          </a:prstGeom>
          <a:solidFill>
            <a:schemeClr val="accent1">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cs typeface="Arial" panose="020B0604020202020204" pitchFamily="34" charset="0"/>
            </a:endParaRPr>
          </a:p>
        </p:txBody>
      </p:sp>
      <p:sp>
        <p:nvSpPr>
          <p:cNvPr id="79" name="矩形 78">
            <a:extLst>
              <a:ext uri="{FF2B5EF4-FFF2-40B4-BE49-F238E27FC236}">
                <a16:creationId xmlns:a16="http://schemas.microsoft.com/office/drawing/2014/main" id="{E9EFE473-E9A0-5F4C-8FD9-ACBE3E63D0E1}"/>
              </a:ext>
            </a:extLst>
          </p:cNvPr>
          <p:cNvSpPr/>
          <p:nvPr/>
        </p:nvSpPr>
        <p:spPr>
          <a:xfrm>
            <a:off x="6992850" y="1840020"/>
            <a:ext cx="383343" cy="355765"/>
          </a:xfrm>
          <a:prstGeom prst="rect">
            <a:avLst/>
          </a:prstGeom>
          <a:solidFill>
            <a:schemeClr val="accent1">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cs typeface="Arial" panose="020B0604020202020204" pitchFamily="34" charset="0"/>
            </a:endParaRPr>
          </a:p>
        </p:txBody>
      </p:sp>
      <p:sp>
        <p:nvSpPr>
          <p:cNvPr id="80" name="矩形 79">
            <a:extLst>
              <a:ext uri="{FF2B5EF4-FFF2-40B4-BE49-F238E27FC236}">
                <a16:creationId xmlns:a16="http://schemas.microsoft.com/office/drawing/2014/main" id="{772B6637-591F-2740-B1DF-92DF3B2EC40E}"/>
              </a:ext>
            </a:extLst>
          </p:cNvPr>
          <p:cNvSpPr/>
          <p:nvPr/>
        </p:nvSpPr>
        <p:spPr>
          <a:xfrm>
            <a:off x="7362941" y="1840019"/>
            <a:ext cx="383343" cy="355765"/>
          </a:xfrm>
          <a:prstGeom prst="rect">
            <a:avLst/>
          </a:prstGeom>
          <a:solidFill>
            <a:schemeClr val="accent1">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81" name="文本框 80">
                <a:extLst>
                  <a:ext uri="{FF2B5EF4-FFF2-40B4-BE49-F238E27FC236}">
                    <a16:creationId xmlns:a16="http://schemas.microsoft.com/office/drawing/2014/main" id="{66F87839-7224-434C-906D-D001CEDE3D6D}"/>
                  </a:ext>
                </a:extLst>
              </p:cNvPr>
              <p:cNvSpPr txBox="1"/>
              <p:nvPr/>
            </p:nvSpPr>
            <p:spPr>
              <a:xfrm>
                <a:off x="1473167" y="1882473"/>
                <a:ext cx="378565" cy="28918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zh-CN" i="1" smtClean="0">
                              <a:latin typeface="Cambria Math" panose="02040503050406030204" pitchFamily="18" charset="0"/>
                            </a:rPr>
                          </m:ctrlPr>
                        </m:sSubPr>
                        <m:e>
                          <m:r>
                            <a:rPr kumimoji="1" lang="en-US" altLang="zh-CN" b="0" i="1" smtClean="0">
                              <a:latin typeface="Cambria Math" panose="02040503050406030204" pitchFamily="18" charset="0"/>
                            </a:rPr>
                            <m:t>𝑓</m:t>
                          </m:r>
                        </m:e>
                        <m:sub>
                          <m:r>
                            <a:rPr kumimoji="1" lang="en-US" altLang="zh-CN" b="0" i="1" smtClean="0">
                              <a:latin typeface="Cambria Math" panose="02040503050406030204" pitchFamily="18" charset="0"/>
                            </a:rPr>
                            <m:t>1,1</m:t>
                          </m:r>
                        </m:sub>
                      </m:sSub>
                    </m:oMath>
                  </m:oMathPara>
                </a14:m>
                <a:endParaRPr kumimoji="1" lang="zh-CN" altLang="en-US" dirty="0"/>
              </a:p>
            </p:txBody>
          </p:sp>
        </mc:Choice>
        <mc:Fallback xmlns="">
          <p:sp>
            <p:nvSpPr>
              <p:cNvPr id="81" name="文本框 80">
                <a:extLst>
                  <a:ext uri="{FF2B5EF4-FFF2-40B4-BE49-F238E27FC236}">
                    <a16:creationId xmlns:a16="http://schemas.microsoft.com/office/drawing/2014/main" id="{66F87839-7224-434C-906D-D001CEDE3D6D}"/>
                  </a:ext>
                </a:extLst>
              </p:cNvPr>
              <p:cNvSpPr txBox="1">
                <a:spLocks noRot="1" noChangeAspect="1" noMove="1" noResize="1" noEditPoints="1" noAdjustHandles="1" noChangeArrowheads="1" noChangeShapeType="1" noTextEdit="1"/>
              </p:cNvSpPr>
              <p:nvPr/>
            </p:nvSpPr>
            <p:spPr>
              <a:xfrm>
                <a:off x="1473167" y="1882473"/>
                <a:ext cx="378565" cy="289182"/>
              </a:xfrm>
              <a:prstGeom prst="rect">
                <a:avLst/>
              </a:prstGeom>
              <a:blipFill>
                <a:blip r:embed="rId23"/>
                <a:stretch>
                  <a:fillRect l="-19355" b="-29167"/>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82" name="文本框 81">
                <a:extLst>
                  <a:ext uri="{FF2B5EF4-FFF2-40B4-BE49-F238E27FC236}">
                    <a16:creationId xmlns:a16="http://schemas.microsoft.com/office/drawing/2014/main" id="{F8067AA8-9C60-374A-A761-55FB4A0A2A2C}"/>
                  </a:ext>
                </a:extLst>
              </p:cNvPr>
              <p:cNvSpPr txBox="1"/>
              <p:nvPr/>
            </p:nvSpPr>
            <p:spPr>
              <a:xfrm>
                <a:off x="1863066" y="1882473"/>
                <a:ext cx="378565" cy="28918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zh-CN" i="1" smtClean="0">
                              <a:latin typeface="Cambria Math" panose="02040503050406030204" pitchFamily="18" charset="0"/>
                            </a:rPr>
                          </m:ctrlPr>
                        </m:sSubPr>
                        <m:e>
                          <m:r>
                            <a:rPr kumimoji="1" lang="en-US" altLang="zh-CN" b="0" i="1" smtClean="0">
                              <a:latin typeface="Cambria Math" panose="02040503050406030204" pitchFamily="18" charset="0"/>
                            </a:rPr>
                            <m:t>𝑓</m:t>
                          </m:r>
                        </m:e>
                        <m:sub>
                          <m:r>
                            <a:rPr kumimoji="1" lang="en-US" altLang="zh-CN" b="0" i="1" smtClean="0">
                              <a:latin typeface="Cambria Math" panose="02040503050406030204" pitchFamily="18" charset="0"/>
                            </a:rPr>
                            <m:t>1,2</m:t>
                          </m:r>
                        </m:sub>
                      </m:sSub>
                    </m:oMath>
                  </m:oMathPara>
                </a14:m>
                <a:endParaRPr kumimoji="1" lang="zh-CN" altLang="en-US" dirty="0"/>
              </a:p>
            </p:txBody>
          </p:sp>
        </mc:Choice>
        <mc:Fallback xmlns="">
          <p:sp>
            <p:nvSpPr>
              <p:cNvPr id="82" name="文本框 81">
                <a:extLst>
                  <a:ext uri="{FF2B5EF4-FFF2-40B4-BE49-F238E27FC236}">
                    <a16:creationId xmlns:a16="http://schemas.microsoft.com/office/drawing/2014/main" id="{F8067AA8-9C60-374A-A761-55FB4A0A2A2C}"/>
                  </a:ext>
                </a:extLst>
              </p:cNvPr>
              <p:cNvSpPr txBox="1">
                <a:spLocks noRot="1" noChangeAspect="1" noMove="1" noResize="1" noEditPoints="1" noAdjustHandles="1" noChangeArrowheads="1" noChangeShapeType="1" noTextEdit="1"/>
              </p:cNvSpPr>
              <p:nvPr/>
            </p:nvSpPr>
            <p:spPr>
              <a:xfrm>
                <a:off x="1863066" y="1882473"/>
                <a:ext cx="378565" cy="289182"/>
              </a:xfrm>
              <a:prstGeom prst="rect">
                <a:avLst/>
              </a:prstGeom>
              <a:blipFill>
                <a:blip r:embed="rId24"/>
                <a:stretch>
                  <a:fillRect l="-19355" b="-29167"/>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83" name="文本框 82">
                <a:extLst>
                  <a:ext uri="{FF2B5EF4-FFF2-40B4-BE49-F238E27FC236}">
                    <a16:creationId xmlns:a16="http://schemas.microsoft.com/office/drawing/2014/main" id="{05F1F04A-04EE-DD44-A27D-6330860E69E9}"/>
                  </a:ext>
                </a:extLst>
              </p:cNvPr>
              <p:cNvSpPr txBox="1"/>
              <p:nvPr/>
            </p:nvSpPr>
            <p:spPr>
              <a:xfrm>
                <a:off x="2228908" y="1884755"/>
                <a:ext cx="378565" cy="28918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zh-CN" i="1" smtClean="0">
                              <a:latin typeface="Cambria Math" panose="02040503050406030204" pitchFamily="18" charset="0"/>
                            </a:rPr>
                          </m:ctrlPr>
                        </m:sSubPr>
                        <m:e>
                          <m:r>
                            <a:rPr kumimoji="1" lang="en-US" altLang="zh-CN" b="0" i="1" smtClean="0">
                              <a:latin typeface="Cambria Math" panose="02040503050406030204" pitchFamily="18" charset="0"/>
                            </a:rPr>
                            <m:t>𝑓</m:t>
                          </m:r>
                        </m:e>
                        <m:sub>
                          <m:r>
                            <a:rPr kumimoji="1" lang="en-US" altLang="zh-CN" b="0" i="1" smtClean="0">
                              <a:latin typeface="Cambria Math" panose="02040503050406030204" pitchFamily="18" charset="0"/>
                            </a:rPr>
                            <m:t>1,3</m:t>
                          </m:r>
                        </m:sub>
                      </m:sSub>
                    </m:oMath>
                  </m:oMathPara>
                </a14:m>
                <a:endParaRPr kumimoji="1" lang="zh-CN" altLang="en-US" dirty="0"/>
              </a:p>
            </p:txBody>
          </p:sp>
        </mc:Choice>
        <mc:Fallback xmlns="">
          <p:sp>
            <p:nvSpPr>
              <p:cNvPr id="83" name="文本框 82">
                <a:extLst>
                  <a:ext uri="{FF2B5EF4-FFF2-40B4-BE49-F238E27FC236}">
                    <a16:creationId xmlns:a16="http://schemas.microsoft.com/office/drawing/2014/main" id="{05F1F04A-04EE-DD44-A27D-6330860E69E9}"/>
                  </a:ext>
                </a:extLst>
              </p:cNvPr>
              <p:cNvSpPr txBox="1">
                <a:spLocks noRot="1" noChangeAspect="1" noMove="1" noResize="1" noEditPoints="1" noAdjustHandles="1" noChangeArrowheads="1" noChangeShapeType="1" noTextEdit="1"/>
              </p:cNvSpPr>
              <p:nvPr/>
            </p:nvSpPr>
            <p:spPr>
              <a:xfrm>
                <a:off x="2228908" y="1884755"/>
                <a:ext cx="378565" cy="289182"/>
              </a:xfrm>
              <a:prstGeom prst="rect">
                <a:avLst/>
              </a:prstGeom>
              <a:blipFill>
                <a:blip r:embed="rId25"/>
                <a:stretch>
                  <a:fillRect l="-23333" r="-3333" b="-29167"/>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84" name="文本框 83">
                <a:extLst>
                  <a:ext uri="{FF2B5EF4-FFF2-40B4-BE49-F238E27FC236}">
                    <a16:creationId xmlns:a16="http://schemas.microsoft.com/office/drawing/2014/main" id="{D766FC2A-AD37-3445-9724-1EC3A5D6675C}"/>
                  </a:ext>
                </a:extLst>
              </p:cNvPr>
              <p:cNvSpPr txBox="1"/>
              <p:nvPr/>
            </p:nvSpPr>
            <p:spPr>
              <a:xfrm>
                <a:off x="2609768" y="1886038"/>
                <a:ext cx="378565" cy="28918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zh-CN" i="1" smtClean="0">
                              <a:latin typeface="Cambria Math" panose="02040503050406030204" pitchFamily="18" charset="0"/>
                            </a:rPr>
                          </m:ctrlPr>
                        </m:sSubPr>
                        <m:e>
                          <m:r>
                            <a:rPr kumimoji="1" lang="en-US" altLang="zh-CN" b="0" i="1" smtClean="0">
                              <a:latin typeface="Cambria Math" panose="02040503050406030204" pitchFamily="18" charset="0"/>
                            </a:rPr>
                            <m:t>𝑓</m:t>
                          </m:r>
                        </m:e>
                        <m:sub>
                          <m:r>
                            <a:rPr kumimoji="1" lang="en-US" altLang="zh-CN" b="0" i="1" smtClean="0">
                              <a:latin typeface="Cambria Math" panose="02040503050406030204" pitchFamily="18" charset="0"/>
                            </a:rPr>
                            <m:t>1,4</m:t>
                          </m:r>
                        </m:sub>
                      </m:sSub>
                    </m:oMath>
                  </m:oMathPara>
                </a14:m>
                <a:endParaRPr kumimoji="1" lang="zh-CN" altLang="en-US" dirty="0"/>
              </a:p>
            </p:txBody>
          </p:sp>
        </mc:Choice>
        <mc:Fallback xmlns="">
          <p:sp>
            <p:nvSpPr>
              <p:cNvPr id="84" name="文本框 83">
                <a:extLst>
                  <a:ext uri="{FF2B5EF4-FFF2-40B4-BE49-F238E27FC236}">
                    <a16:creationId xmlns:a16="http://schemas.microsoft.com/office/drawing/2014/main" id="{D766FC2A-AD37-3445-9724-1EC3A5D6675C}"/>
                  </a:ext>
                </a:extLst>
              </p:cNvPr>
              <p:cNvSpPr txBox="1">
                <a:spLocks noRot="1" noChangeAspect="1" noMove="1" noResize="1" noEditPoints="1" noAdjustHandles="1" noChangeArrowheads="1" noChangeShapeType="1" noTextEdit="1"/>
              </p:cNvSpPr>
              <p:nvPr/>
            </p:nvSpPr>
            <p:spPr>
              <a:xfrm>
                <a:off x="2609768" y="1886038"/>
                <a:ext cx="378565" cy="289182"/>
              </a:xfrm>
              <a:prstGeom prst="rect">
                <a:avLst/>
              </a:prstGeom>
              <a:blipFill>
                <a:blip r:embed="rId26"/>
                <a:stretch>
                  <a:fillRect l="-19355" t="-4348" r="-3226" b="-30435"/>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85" name="文本框 84">
                <a:extLst>
                  <a:ext uri="{FF2B5EF4-FFF2-40B4-BE49-F238E27FC236}">
                    <a16:creationId xmlns:a16="http://schemas.microsoft.com/office/drawing/2014/main" id="{4D383836-7699-CA47-B1E3-4C9FCBAA6BDE}"/>
                  </a:ext>
                </a:extLst>
              </p:cNvPr>
              <p:cNvSpPr txBox="1"/>
              <p:nvPr/>
            </p:nvSpPr>
            <p:spPr>
              <a:xfrm>
                <a:off x="3866188" y="1862240"/>
                <a:ext cx="383888" cy="28918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zh-CN" i="1" smtClean="0">
                              <a:latin typeface="Cambria Math" panose="02040503050406030204" pitchFamily="18" charset="0"/>
                            </a:rPr>
                          </m:ctrlPr>
                        </m:sSubPr>
                        <m:e>
                          <m:r>
                            <a:rPr kumimoji="1" lang="en-US" altLang="zh-CN" b="0" i="1" smtClean="0">
                              <a:latin typeface="Cambria Math" panose="02040503050406030204" pitchFamily="18" charset="0"/>
                            </a:rPr>
                            <m:t>𝑓</m:t>
                          </m:r>
                        </m:e>
                        <m:sub>
                          <m:r>
                            <a:rPr kumimoji="1" lang="en-US" altLang="zh-CN" b="0" i="1" smtClean="0">
                              <a:latin typeface="Cambria Math" panose="02040503050406030204" pitchFamily="18" charset="0"/>
                            </a:rPr>
                            <m:t>2,1</m:t>
                          </m:r>
                        </m:sub>
                      </m:sSub>
                    </m:oMath>
                  </m:oMathPara>
                </a14:m>
                <a:endParaRPr kumimoji="1" lang="zh-CN" altLang="en-US" dirty="0"/>
              </a:p>
            </p:txBody>
          </p:sp>
        </mc:Choice>
        <mc:Fallback xmlns="">
          <p:sp>
            <p:nvSpPr>
              <p:cNvPr id="85" name="文本框 84">
                <a:extLst>
                  <a:ext uri="{FF2B5EF4-FFF2-40B4-BE49-F238E27FC236}">
                    <a16:creationId xmlns:a16="http://schemas.microsoft.com/office/drawing/2014/main" id="{4D383836-7699-CA47-B1E3-4C9FCBAA6BDE}"/>
                  </a:ext>
                </a:extLst>
              </p:cNvPr>
              <p:cNvSpPr txBox="1">
                <a:spLocks noRot="1" noChangeAspect="1" noMove="1" noResize="1" noEditPoints="1" noAdjustHandles="1" noChangeArrowheads="1" noChangeShapeType="1" noTextEdit="1"/>
              </p:cNvSpPr>
              <p:nvPr/>
            </p:nvSpPr>
            <p:spPr>
              <a:xfrm>
                <a:off x="3866188" y="1862240"/>
                <a:ext cx="383888" cy="289182"/>
              </a:xfrm>
              <a:prstGeom prst="rect">
                <a:avLst/>
              </a:prstGeom>
              <a:blipFill>
                <a:blip r:embed="rId27"/>
                <a:stretch>
                  <a:fillRect l="-18750" t="-4348" r="-3125" b="-30435"/>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86" name="文本框 85">
                <a:extLst>
                  <a:ext uri="{FF2B5EF4-FFF2-40B4-BE49-F238E27FC236}">
                    <a16:creationId xmlns:a16="http://schemas.microsoft.com/office/drawing/2014/main" id="{C77E54B4-9F21-0C45-A5C6-471B22430F6C}"/>
                  </a:ext>
                </a:extLst>
              </p:cNvPr>
              <p:cNvSpPr txBox="1"/>
              <p:nvPr/>
            </p:nvSpPr>
            <p:spPr>
              <a:xfrm>
                <a:off x="4245329" y="1862240"/>
                <a:ext cx="383888" cy="28918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zh-CN" i="1" smtClean="0">
                              <a:latin typeface="Cambria Math" panose="02040503050406030204" pitchFamily="18" charset="0"/>
                            </a:rPr>
                          </m:ctrlPr>
                        </m:sSubPr>
                        <m:e>
                          <m:r>
                            <a:rPr kumimoji="1" lang="en-US" altLang="zh-CN" b="0" i="1" smtClean="0">
                              <a:latin typeface="Cambria Math" panose="02040503050406030204" pitchFamily="18" charset="0"/>
                            </a:rPr>
                            <m:t>𝑓</m:t>
                          </m:r>
                        </m:e>
                        <m:sub>
                          <m:r>
                            <a:rPr kumimoji="1" lang="en-US" altLang="zh-CN" b="0" i="1" smtClean="0">
                              <a:latin typeface="Cambria Math" panose="02040503050406030204" pitchFamily="18" charset="0"/>
                            </a:rPr>
                            <m:t>2,2</m:t>
                          </m:r>
                        </m:sub>
                      </m:sSub>
                    </m:oMath>
                  </m:oMathPara>
                </a14:m>
                <a:endParaRPr kumimoji="1" lang="zh-CN" altLang="en-US" dirty="0"/>
              </a:p>
            </p:txBody>
          </p:sp>
        </mc:Choice>
        <mc:Fallback xmlns="">
          <p:sp>
            <p:nvSpPr>
              <p:cNvPr id="86" name="文本框 85">
                <a:extLst>
                  <a:ext uri="{FF2B5EF4-FFF2-40B4-BE49-F238E27FC236}">
                    <a16:creationId xmlns:a16="http://schemas.microsoft.com/office/drawing/2014/main" id="{C77E54B4-9F21-0C45-A5C6-471B22430F6C}"/>
                  </a:ext>
                </a:extLst>
              </p:cNvPr>
              <p:cNvSpPr txBox="1">
                <a:spLocks noRot="1" noChangeAspect="1" noMove="1" noResize="1" noEditPoints="1" noAdjustHandles="1" noChangeArrowheads="1" noChangeShapeType="1" noTextEdit="1"/>
              </p:cNvSpPr>
              <p:nvPr/>
            </p:nvSpPr>
            <p:spPr>
              <a:xfrm>
                <a:off x="4245329" y="1862240"/>
                <a:ext cx="383888" cy="289182"/>
              </a:xfrm>
              <a:prstGeom prst="rect">
                <a:avLst/>
              </a:prstGeom>
              <a:blipFill>
                <a:blip r:embed="rId28"/>
                <a:stretch>
                  <a:fillRect l="-18750" t="-4348" b="-30435"/>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87" name="文本框 86">
                <a:extLst>
                  <a:ext uri="{FF2B5EF4-FFF2-40B4-BE49-F238E27FC236}">
                    <a16:creationId xmlns:a16="http://schemas.microsoft.com/office/drawing/2014/main" id="{F3D5998A-FB61-8A44-AA4F-2D6BEE5877C3}"/>
                  </a:ext>
                </a:extLst>
              </p:cNvPr>
              <p:cNvSpPr txBox="1"/>
              <p:nvPr/>
            </p:nvSpPr>
            <p:spPr>
              <a:xfrm>
                <a:off x="4621929" y="1864522"/>
                <a:ext cx="383888" cy="28918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zh-CN" i="1" smtClean="0">
                              <a:latin typeface="Cambria Math" panose="02040503050406030204" pitchFamily="18" charset="0"/>
                            </a:rPr>
                          </m:ctrlPr>
                        </m:sSubPr>
                        <m:e>
                          <m:r>
                            <a:rPr kumimoji="1" lang="en-US" altLang="zh-CN" b="0" i="1" smtClean="0">
                              <a:latin typeface="Cambria Math" panose="02040503050406030204" pitchFamily="18" charset="0"/>
                            </a:rPr>
                            <m:t>𝑓</m:t>
                          </m:r>
                        </m:e>
                        <m:sub>
                          <m:r>
                            <a:rPr kumimoji="1" lang="en-US" altLang="zh-CN" b="0" i="1" smtClean="0">
                              <a:latin typeface="Cambria Math" panose="02040503050406030204" pitchFamily="18" charset="0"/>
                            </a:rPr>
                            <m:t>2,3</m:t>
                          </m:r>
                        </m:sub>
                      </m:sSub>
                    </m:oMath>
                  </m:oMathPara>
                </a14:m>
                <a:endParaRPr kumimoji="1" lang="zh-CN" altLang="en-US" dirty="0"/>
              </a:p>
            </p:txBody>
          </p:sp>
        </mc:Choice>
        <mc:Fallback xmlns="">
          <p:sp>
            <p:nvSpPr>
              <p:cNvPr id="87" name="文本框 86">
                <a:extLst>
                  <a:ext uri="{FF2B5EF4-FFF2-40B4-BE49-F238E27FC236}">
                    <a16:creationId xmlns:a16="http://schemas.microsoft.com/office/drawing/2014/main" id="{F3D5998A-FB61-8A44-AA4F-2D6BEE5877C3}"/>
                  </a:ext>
                </a:extLst>
              </p:cNvPr>
              <p:cNvSpPr txBox="1">
                <a:spLocks noRot="1" noChangeAspect="1" noMove="1" noResize="1" noEditPoints="1" noAdjustHandles="1" noChangeArrowheads="1" noChangeShapeType="1" noTextEdit="1"/>
              </p:cNvSpPr>
              <p:nvPr/>
            </p:nvSpPr>
            <p:spPr>
              <a:xfrm>
                <a:off x="4621929" y="1864522"/>
                <a:ext cx="383888" cy="289182"/>
              </a:xfrm>
              <a:prstGeom prst="rect">
                <a:avLst/>
              </a:prstGeom>
              <a:blipFill>
                <a:blip r:embed="rId29"/>
                <a:stretch>
                  <a:fillRect l="-19355" r="-3226" b="-2500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88" name="文本框 87">
                <a:extLst>
                  <a:ext uri="{FF2B5EF4-FFF2-40B4-BE49-F238E27FC236}">
                    <a16:creationId xmlns:a16="http://schemas.microsoft.com/office/drawing/2014/main" id="{C9339015-76A3-5F4D-876A-E65D834B60DE}"/>
                  </a:ext>
                </a:extLst>
              </p:cNvPr>
              <p:cNvSpPr txBox="1"/>
              <p:nvPr/>
            </p:nvSpPr>
            <p:spPr>
              <a:xfrm>
                <a:off x="4992031" y="1865805"/>
                <a:ext cx="383888" cy="28918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zh-CN" i="1" smtClean="0">
                              <a:latin typeface="Cambria Math" panose="02040503050406030204" pitchFamily="18" charset="0"/>
                            </a:rPr>
                          </m:ctrlPr>
                        </m:sSubPr>
                        <m:e>
                          <m:r>
                            <a:rPr kumimoji="1" lang="en-US" altLang="zh-CN" b="0" i="1" smtClean="0">
                              <a:latin typeface="Cambria Math" panose="02040503050406030204" pitchFamily="18" charset="0"/>
                            </a:rPr>
                            <m:t>𝑓</m:t>
                          </m:r>
                        </m:e>
                        <m:sub>
                          <m:r>
                            <a:rPr kumimoji="1" lang="en-US" altLang="zh-CN" b="0" i="1" smtClean="0">
                              <a:latin typeface="Cambria Math" panose="02040503050406030204" pitchFamily="18" charset="0"/>
                            </a:rPr>
                            <m:t>2,4</m:t>
                          </m:r>
                        </m:sub>
                      </m:sSub>
                    </m:oMath>
                  </m:oMathPara>
                </a14:m>
                <a:endParaRPr kumimoji="1" lang="zh-CN" altLang="en-US" dirty="0"/>
              </a:p>
            </p:txBody>
          </p:sp>
        </mc:Choice>
        <mc:Fallback xmlns="">
          <p:sp>
            <p:nvSpPr>
              <p:cNvPr id="88" name="文本框 87">
                <a:extLst>
                  <a:ext uri="{FF2B5EF4-FFF2-40B4-BE49-F238E27FC236}">
                    <a16:creationId xmlns:a16="http://schemas.microsoft.com/office/drawing/2014/main" id="{C9339015-76A3-5F4D-876A-E65D834B60DE}"/>
                  </a:ext>
                </a:extLst>
              </p:cNvPr>
              <p:cNvSpPr txBox="1">
                <a:spLocks noRot="1" noChangeAspect="1" noMove="1" noResize="1" noEditPoints="1" noAdjustHandles="1" noChangeArrowheads="1" noChangeShapeType="1" noTextEdit="1"/>
              </p:cNvSpPr>
              <p:nvPr/>
            </p:nvSpPr>
            <p:spPr>
              <a:xfrm>
                <a:off x="4992031" y="1865805"/>
                <a:ext cx="383888" cy="289182"/>
              </a:xfrm>
              <a:prstGeom prst="rect">
                <a:avLst/>
              </a:prstGeom>
              <a:blipFill>
                <a:blip r:embed="rId30"/>
                <a:stretch>
                  <a:fillRect l="-19355" r="-3226" b="-2500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89" name="文本框 88">
                <a:extLst>
                  <a:ext uri="{FF2B5EF4-FFF2-40B4-BE49-F238E27FC236}">
                    <a16:creationId xmlns:a16="http://schemas.microsoft.com/office/drawing/2014/main" id="{69A66977-612F-7F48-9B2D-FE694F8F032D}"/>
                  </a:ext>
                </a:extLst>
              </p:cNvPr>
              <p:cNvSpPr txBox="1"/>
              <p:nvPr/>
            </p:nvSpPr>
            <p:spPr>
              <a:xfrm>
                <a:off x="6322756" y="1878908"/>
                <a:ext cx="28809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zh-CN" i="1" smtClean="0">
                              <a:latin typeface="Cambria Math" panose="02040503050406030204" pitchFamily="18" charset="0"/>
                            </a:rPr>
                          </m:ctrlPr>
                        </m:sSubPr>
                        <m:e>
                          <m:r>
                            <a:rPr kumimoji="1" lang="en-US" altLang="zh-CN" b="0" i="1" smtClean="0">
                              <a:latin typeface="Cambria Math" panose="02040503050406030204" pitchFamily="18" charset="0"/>
                            </a:rPr>
                            <m:t>𝑔</m:t>
                          </m:r>
                        </m:e>
                        <m:sub>
                          <m:r>
                            <a:rPr kumimoji="1" lang="en-US" altLang="zh-CN" b="0" i="1" smtClean="0">
                              <a:latin typeface="Cambria Math" panose="02040503050406030204" pitchFamily="18" charset="0"/>
                            </a:rPr>
                            <m:t>1</m:t>
                          </m:r>
                        </m:sub>
                      </m:sSub>
                    </m:oMath>
                  </m:oMathPara>
                </a14:m>
                <a:endParaRPr kumimoji="1" lang="zh-CN" altLang="en-US" dirty="0"/>
              </a:p>
            </p:txBody>
          </p:sp>
        </mc:Choice>
        <mc:Fallback xmlns="">
          <p:sp>
            <p:nvSpPr>
              <p:cNvPr id="89" name="文本框 88">
                <a:extLst>
                  <a:ext uri="{FF2B5EF4-FFF2-40B4-BE49-F238E27FC236}">
                    <a16:creationId xmlns:a16="http://schemas.microsoft.com/office/drawing/2014/main" id="{69A66977-612F-7F48-9B2D-FE694F8F032D}"/>
                  </a:ext>
                </a:extLst>
              </p:cNvPr>
              <p:cNvSpPr txBox="1">
                <a:spLocks noRot="1" noChangeAspect="1" noMove="1" noResize="1" noEditPoints="1" noAdjustHandles="1" noChangeArrowheads="1" noChangeShapeType="1" noTextEdit="1"/>
              </p:cNvSpPr>
              <p:nvPr/>
            </p:nvSpPr>
            <p:spPr>
              <a:xfrm>
                <a:off x="6322756" y="1878908"/>
                <a:ext cx="288091" cy="276999"/>
              </a:xfrm>
              <a:prstGeom prst="rect">
                <a:avLst/>
              </a:prstGeom>
              <a:blipFill>
                <a:blip r:embed="rId31"/>
                <a:stretch>
                  <a:fillRect l="-16667" b="-21739"/>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90" name="文本框 89">
                <a:extLst>
                  <a:ext uri="{FF2B5EF4-FFF2-40B4-BE49-F238E27FC236}">
                    <a16:creationId xmlns:a16="http://schemas.microsoft.com/office/drawing/2014/main" id="{AF5AEF26-754D-F54B-876F-14B4667B3CD8}"/>
                  </a:ext>
                </a:extLst>
              </p:cNvPr>
              <p:cNvSpPr txBox="1"/>
              <p:nvPr/>
            </p:nvSpPr>
            <p:spPr>
              <a:xfrm>
                <a:off x="6701897" y="1878908"/>
                <a:ext cx="29341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zh-CN" i="1" smtClean="0">
                              <a:latin typeface="Cambria Math" panose="02040503050406030204" pitchFamily="18" charset="0"/>
                            </a:rPr>
                          </m:ctrlPr>
                        </m:sSubPr>
                        <m:e>
                          <m:r>
                            <a:rPr kumimoji="1" lang="en-US" altLang="zh-CN" b="0" i="1" smtClean="0">
                              <a:latin typeface="Cambria Math" panose="02040503050406030204" pitchFamily="18" charset="0"/>
                            </a:rPr>
                            <m:t>𝑔</m:t>
                          </m:r>
                        </m:e>
                        <m:sub>
                          <m:r>
                            <a:rPr kumimoji="1" lang="en-US" altLang="zh-CN" b="0" i="1" smtClean="0">
                              <a:latin typeface="Cambria Math" panose="02040503050406030204" pitchFamily="18" charset="0"/>
                            </a:rPr>
                            <m:t>2</m:t>
                          </m:r>
                        </m:sub>
                      </m:sSub>
                    </m:oMath>
                  </m:oMathPara>
                </a14:m>
                <a:endParaRPr kumimoji="1" lang="zh-CN" altLang="en-US" dirty="0"/>
              </a:p>
            </p:txBody>
          </p:sp>
        </mc:Choice>
        <mc:Fallback xmlns="">
          <p:sp>
            <p:nvSpPr>
              <p:cNvPr id="90" name="文本框 89">
                <a:extLst>
                  <a:ext uri="{FF2B5EF4-FFF2-40B4-BE49-F238E27FC236}">
                    <a16:creationId xmlns:a16="http://schemas.microsoft.com/office/drawing/2014/main" id="{AF5AEF26-754D-F54B-876F-14B4667B3CD8}"/>
                  </a:ext>
                </a:extLst>
              </p:cNvPr>
              <p:cNvSpPr txBox="1">
                <a:spLocks noRot="1" noChangeAspect="1" noMove="1" noResize="1" noEditPoints="1" noAdjustHandles="1" noChangeArrowheads="1" noChangeShapeType="1" noTextEdit="1"/>
              </p:cNvSpPr>
              <p:nvPr/>
            </p:nvSpPr>
            <p:spPr>
              <a:xfrm>
                <a:off x="6701897" y="1878908"/>
                <a:ext cx="293414" cy="276999"/>
              </a:xfrm>
              <a:prstGeom prst="rect">
                <a:avLst/>
              </a:prstGeom>
              <a:blipFill>
                <a:blip r:embed="rId32"/>
                <a:stretch>
                  <a:fillRect l="-21739" r="-4348" b="-21739"/>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91" name="文本框 90">
                <a:extLst>
                  <a:ext uri="{FF2B5EF4-FFF2-40B4-BE49-F238E27FC236}">
                    <a16:creationId xmlns:a16="http://schemas.microsoft.com/office/drawing/2014/main" id="{01D5CCFC-12B4-2C45-BC52-41513B160728}"/>
                  </a:ext>
                </a:extLst>
              </p:cNvPr>
              <p:cNvSpPr txBox="1"/>
              <p:nvPr/>
            </p:nvSpPr>
            <p:spPr>
              <a:xfrm>
                <a:off x="7078497" y="1881190"/>
                <a:ext cx="29341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zh-CN" i="1" smtClean="0">
                              <a:latin typeface="Cambria Math" panose="02040503050406030204" pitchFamily="18" charset="0"/>
                            </a:rPr>
                          </m:ctrlPr>
                        </m:sSubPr>
                        <m:e>
                          <m:r>
                            <a:rPr kumimoji="1" lang="en-US" altLang="zh-CN" b="0" i="1" smtClean="0">
                              <a:latin typeface="Cambria Math" panose="02040503050406030204" pitchFamily="18" charset="0"/>
                            </a:rPr>
                            <m:t>𝑔</m:t>
                          </m:r>
                        </m:e>
                        <m:sub>
                          <m:r>
                            <a:rPr kumimoji="1" lang="en-US" altLang="zh-CN" b="0" i="1" smtClean="0">
                              <a:latin typeface="Cambria Math" panose="02040503050406030204" pitchFamily="18" charset="0"/>
                            </a:rPr>
                            <m:t>3</m:t>
                          </m:r>
                        </m:sub>
                      </m:sSub>
                    </m:oMath>
                  </m:oMathPara>
                </a14:m>
                <a:endParaRPr kumimoji="1" lang="zh-CN" altLang="en-US" dirty="0"/>
              </a:p>
            </p:txBody>
          </p:sp>
        </mc:Choice>
        <mc:Fallback xmlns="">
          <p:sp>
            <p:nvSpPr>
              <p:cNvPr id="91" name="文本框 90">
                <a:extLst>
                  <a:ext uri="{FF2B5EF4-FFF2-40B4-BE49-F238E27FC236}">
                    <a16:creationId xmlns:a16="http://schemas.microsoft.com/office/drawing/2014/main" id="{01D5CCFC-12B4-2C45-BC52-41513B160728}"/>
                  </a:ext>
                </a:extLst>
              </p:cNvPr>
              <p:cNvSpPr txBox="1">
                <a:spLocks noRot="1" noChangeAspect="1" noMove="1" noResize="1" noEditPoints="1" noAdjustHandles="1" noChangeArrowheads="1" noChangeShapeType="1" noTextEdit="1"/>
              </p:cNvSpPr>
              <p:nvPr/>
            </p:nvSpPr>
            <p:spPr>
              <a:xfrm>
                <a:off x="7078497" y="1881190"/>
                <a:ext cx="293414" cy="276999"/>
              </a:xfrm>
              <a:prstGeom prst="rect">
                <a:avLst/>
              </a:prstGeom>
              <a:blipFill>
                <a:blip r:embed="rId33"/>
                <a:stretch>
                  <a:fillRect l="-16667" r="-4167" b="-21739"/>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92" name="文本框 91">
                <a:extLst>
                  <a:ext uri="{FF2B5EF4-FFF2-40B4-BE49-F238E27FC236}">
                    <a16:creationId xmlns:a16="http://schemas.microsoft.com/office/drawing/2014/main" id="{BFB2AEBF-6184-DF48-8E59-58E1F9F62E2A}"/>
                  </a:ext>
                </a:extLst>
              </p:cNvPr>
              <p:cNvSpPr txBox="1"/>
              <p:nvPr/>
            </p:nvSpPr>
            <p:spPr>
              <a:xfrm>
                <a:off x="7448599" y="1882473"/>
                <a:ext cx="29341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zh-CN" i="1" smtClean="0">
                              <a:latin typeface="Cambria Math" panose="02040503050406030204" pitchFamily="18" charset="0"/>
                            </a:rPr>
                          </m:ctrlPr>
                        </m:sSubPr>
                        <m:e>
                          <m:r>
                            <a:rPr kumimoji="1" lang="en-US" altLang="zh-CN" b="0" i="1" smtClean="0">
                              <a:latin typeface="Cambria Math" panose="02040503050406030204" pitchFamily="18" charset="0"/>
                            </a:rPr>
                            <m:t>𝑔</m:t>
                          </m:r>
                        </m:e>
                        <m:sub>
                          <m:r>
                            <a:rPr kumimoji="1" lang="en-US" altLang="zh-CN" b="0" i="1" smtClean="0">
                              <a:latin typeface="Cambria Math" panose="02040503050406030204" pitchFamily="18" charset="0"/>
                            </a:rPr>
                            <m:t>4</m:t>
                          </m:r>
                        </m:sub>
                      </m:sSub>
                    </m:oMath>
                  </m:oMathPara>
                </a14:m>
                <a:endParaRPr kumimoji="1" lang="zh-CN" altLang="en-US" dirty="0"/>
              </a:p>
            </p:txBody>
          </p:sp>
        </mc:Choice>
        <mc:Fallback xmlns="">
          <p:sp>
            <p:nvSpPr>
              <p:cNvPr id="92" name="文本框 91">
                <a:extLst>
                  <a:ext uri="{FF2B5EF4-FFF2-40B4-BE49-F238E27FC236}">
                    <a16:creationId xmlns:a16="http://schemas.microsoft.com/office/drawing/2014/main" id="{BFB2AEBF-6184-DF48-8E59-58E1F9F62E2A}"/>
                  </a:ext>
                </a:extLst>
              </p:cNvPr>
              <p:cNvSpPr txBox="1">
                <a:spLocks noRot="1" noChangeAspect="1" noMove="1" noResize="1" noEditPoints="1" noAdjustHandles="1" noChangeArrowheads="1" noChangeShapeType="1" noTextEdit="1"/>
              </p:cNvSpPr>
              <p:nvPr/>
            </p:nvSpPr>
            <p:spPr>
              <a:xfrm>
                <a:off x="7448599" y="1882473"/>
                <a:ext cx="293414" cy="276999"/>
              </a:xfrm>
              <a:prstGeom prst="rect">
                <a:avLst/>
              </a:prstGeom>
              <a:blipFill>
                <a:blip r:embed="rId34"/>
                <a:stretch>
                  <a:fillRect l="-20833" r="-4167" b="-26087"/>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93" name="文本框 92">
                <a:extLst>
                  <a:ext uri="{FF2B5EF4-FFF2-40B4-BE49-F238E27FC236}">
                    <a16:creationId xmlns:a16="http://schemas.microsoft.com/office/drawing/2014/main" id="{F66214EE-B47F-F243-A581-499F7CE80560}"/>
                  </a:ext>
                </a:extLst>
              </p:cNvPr>
              <p:cNvSpPr txBox="1"/>
              <p:nvPr/>
            </p:nvSpPr>
            <p:spPr>
              <a:xfrm>
                <a:off x="3040203" y="1837292"/>
                <a:ext cx="801873" cy="369332"/>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zh-CN" sz="2400" i="1">
                          <a:latin typeface="Cambria Math" panose="02040503050406030204" pitchFamily="18" charset="0"/>
                          <a:ea typeface="Cambria Math" panose="02040503050406030204" pitchFamily="18" charset="0"/>
                        </a:rPr>
                        <m:t>⨂</m:t>
                      </m:r>
                    </m:oMath>
                  </m:oMathPara>
                </a14:m>
                <a:endParaRPr kumimoji="1" lang="zh-CN" altLang="en-US" sz="2400" dirty="0"/>
              </a:p>
            </p:txBody>
          </p:sp>
        </mc:Choice>
        <mc:Fallback xmlns="">
          <p:sp>
            <p:nvSpPr>
              <p:cNvPr id="93" name="文本框 92">
                <a:extLst>
                  <a:ext uri="{FF2B5EF4-FFF2-40B4-BE49-F238E27FC236}">
                    <a16:creationId xmlns:a16="http://schemas.microsoft.com/office/drawing/2014/main" id="{F66214EE-B47F-F243-A581-499F7CE80560}"/>
                  </a:ext>
                </a:extLst>
              </p:cNvPr>
              <p:cNvSpPr txBox="1">
                <a:spLocks noRot="1" noChangeAspect="1" noMove="1" noResize="1" noEditPoints="1" noAdjustHandles="1" noChangeArrowheads="1" noChangeShapeType="1" noTextEdit="1"/>
              </p:cNvSpPr>
              <p:nvPr/>
            </p:nvSpPr>
            <p:spPr>
              <a:xfrm>
                <a:off x="3040203" y="1837292"/>
                <a:ext cx="801873" cy="369332"/>
              </a:xfrm>
              <a:prstGeom prst="rect">
                <a:avLst/>
              </a:prstGeom>
              <a:blipFill>
                <a:blip r:embed="rId35"/>
                <a:stretch>
                  <a:fillRect b="-16667"/>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94" name="文本框 93">
                <a:extLst>
                  <a:ext uri="{FF2B5EF4-FFF2-40B4-BE49-F238E27FC236}">
                    <a16:creationId xmlns:a16="http://schemas.microsoft.com/office/drawing/2014/main" id="{6D6F4C1F-3E53-9643-927D-1FB3DDB58A28}"/>
                  </a:ext>
                </a:extLst>
              </p:cNvPr>
              <p:cNvSpPr txBox="1"/>
              <p:nvPr/>
            </p:nvSpPr>
            <p:spPr>
              <a:xfrm>
                <a:off x="5413431" y="1818270"/>
                <a:ext cx="801873" cy="369332"/>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zh-CN" sz="2400" b="0" i="1" smtClean="0">
                          <a:latin typeface="Cambria Math" panose="02040503050406030204" pitchFamily="18" charset="0"/>
                        </a:rPr>
                        <m:t>=</m:t>
                      </m:r>
                    </m:oMath>
                  </m:oMathPara>
                </a14:m>
                <a:endParaRPr kumimoji="1" lang="zh-CN" altLang="en-US" sz="2400" dirty="0"/>
              </a:p>
            </p:txBody>
          </p:sp>
        </mc:Choice>
        <mc:Fallback xmlns="">
          <p:sp>
            <p:nvSpPr>
              <p:cNvPr id="94" name="文本框 93">
                <a:extLst>
                  <a:ext uri="{FF2B5EF4-FFF2-40B4-BE49-F238E27FC236}">
                    <a16:creationId xmlns:a16="http://schemas.microsoft.com/office/drawing/2014/main" id="{6D6F4C1F-3E53-9643-927D-1FB3DDB58A28}"/>
                  </a:ext>
                </a:extLst>
              </p:cNvPr>
              <p:cNvSpPr txBox="1">
                <a:spLocks noRot="1" noChangeAspect="1" noMove="1" noResize="1" noEditPoints="1" noAdjustHandles="1" noChangeArrowheads="1" noChangeShapeType="1" noTextEdit="1"/>
              </p:cNvSpPr>
              <p:nvPr/>
            </p:nvSpPr>
            <p:spPr>
              <a:xfrm>
                <a:off x="5413431" y="1818270"/>
                <a:ext cx="801873" cy="369332"/>
              </a:xfrm>
              <a:prstGeom prst="rect">
                <a:avLst/>
              </a:prstGeom>
              <a:blipFill>
                <a:blip r:embed="rId36"/>
                <a:stretch>
                  <a:fillRect/>
                </a:stretch>
              </a:blipFill>
            </p:spPr>
            <p:txBody>
              <a:bodyPr/>
              <a:lstStyle/>
              <a:p>
                <a:r>
                  <a:rPr lang="zh-CN" altLang="en-US">
                    <a:noFill/>
                  </a:rPr>
                  <a:t> </a:t>
                </a:r>
              </a:p>
            </p:txBody>
          </p:sp>
        </mc:Fallback>
      </mc:AlternateContent>
      <p:sp>
        <p:nvSpPr>
          <p:cNvPr id="4" name="文本框 3">
            <a:extLst>
              <a:ext uri="{FF2B5EF4-FFF2-40B4-BE49-F238E27FC236}">
                <a16:creationId xmlns:a16="http://schemas.microsoft.com/office/drawing/2014/main" id="{E7E15161-D77A-8E41-B8EC-1A5F5922587E}"/>
              </a:ext>
            </a:extLst>
          </p:cNvPr>
          <p:cNvSpPr txBox="1"/>
          <p:nvPr/>
        </p:nvSpPr>
        <p:spPr>
          <a:xfrm>
            <a:off x="3372253" y="3816450"/>
            <a:ext cx="2974455" cy="461665"/>
          </a:xfrm>
          <a:prstGeom prst="rect">
            <a:avLst/>
          </a:prstGeom>
          <a:noFill/>
        </p:spPr>
        <p:txBody>
          <a:bodyPr wrap="square" rtlCol="0">
            <a:spAutoFit/>
          </a:bodyPr>
          <a:lstStyle/>
          <a:p>
            <a:r>
              <a:rPr lang="en-US" altLang="zh-CN" sz="2400" dirty="0">
                <a:solidFill>
                  <a:srgbClr val="C00000"/>
                </a:solidFill>
                <a:latin typeface="Gotham Book" panose="02000604040000020004" pitchFamily="2" charset="0"/>
              </a:rPr>
              <a:t>Poor Performance</a:t>
            </a:r>
            <a:endParaRPr lang="zh-CN" altLang="en-US" sz="2400" dirty="0">
              <a:solidFill>
                <a:srgbClr val="C00000"/>
              </a:solidFill>
              <a:latin typeface="Gotham Book" panose="02000604040000020004" pitchFamily="2" charset="0"/>
            </a:endParaRPr>
          </a:p>
        </p:txBody>
      </p:sp>
      <p:pic>
        <p:nvPicPr>
          <p:cNvPr id="95" name="图片 94">
            <a:extLst>
              <a:ext uri="{FF2B5EF4-FFF2-40B4-BE49-F238E27FC236}">
                <a16:creationId xmlns:a16="http://schemas.microsoft.com/office/drawing/2014/main" id="{9F7F4A8F-9F5E-B14D-8D95-161CAABAA354}"/>
              </a:ext>
            </a:extLst>
          </p:cNvPr>
          <p:cNvPicPr>
            <a:picLocks noChangeAspect="1"/>
          </p:cNvPicPr>
          <p:nvPr/>
        </p:nvPicPr>
        <p:blipFill rotWithShape="1">
          <a:blip r:embed="rId37" cstate="print">
            <a:extLst>
              <a:ext uri="{BEBA8EAE-BF5A-486C-A8C5-ECC9F3942E4B}">
                <a14:imgProps xmlns:a14="http://schemas.microsoft.com/office/drawing/2010/main">
                  <a14:imgLayer r:embed="rId38">
                    <a14:imgEffect>
                      <a14:backgroundRemoval t="7784" b="91018" l="9967" r="89701">
                        <a14:foregroundMark x1="50166" y1="8383" x2="50166" y2="8383"/>
                        <a14:foregroundMark x1="48505" y1="91018" x2="48505" y2="91018"/>
                      </a14:backgroundRemoval>
                    </a14:imgEffect>
                  </a14:imgLayer>
                </a14:imgProps>
              </a:ext>
              <a:ext uri="{28A0092B-C50C-407E-A947-70E740481C1C}">
                <a14:useLocalDpi xmlns:a14="http://schemas.microsoft.com/office/drawing/2010/main" val="0"/>
              </a:ext>
            </a:extLst>
          </a:blip>
          <a:srcRect l="23127" r="23422"/>
          <a:stretch/>
        </p:blipFill>
        <p:spPr>
          <a:xfrm>
            <a:off x="5769883" y="3772558"/>
            <a:ext cx="516466" cy="536083"/>
          </a:xfrm>
          <a:prstGeom prst="rect">
            <a:avLst/>
          </a:prstGeom>
        </p:spPr>
      </p:pic>
    </p:spTree>
    <p:extLst>
      <p:ext uri="{BB962C8B-B14F-4D97-AF65-F5344CB8AC3E}">
        <p14:creationId xmlns:p14="http://schemas.microsoft.com/office/powerpoint/2010/main" val="1414324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A54C0509-4212-CB49-BAD3-740B1768089C}"/>
              </a:ext>
            </a:extLst>
          </p:cNvPr>
          <p:cNvSpPr>
            <a:spLocks noGrp="1"/>
          </p:cNvSpPr>
          <p:nvPr>
            <p:ph type="title"/>
          </p:nvPr>
        </p:nvSpPr>
        <p:spPr>
          <a:xfrm>
            <a:off x="1558925" y="2276872"/>
            <a:ext cx="6026150" cy="589756"/>
          </a:xfrm>
        </p:spPr>
        <p:txBody>
          <a:bodyPr>
            <a:noAutofit/>
          </a:bodyPr>
          <a:lstStyle/>
          <a:p>
            <a:pPr algn="ctr"/>
            <a:r>
              <a:rPr kumimoji="1" lang="en-US" altLang="zh-CN" sz="4000" dirty="0"/>
              <a:t>Previous Works</a:t>
            </a:r>
            <a:endParaRPr kumimoji="1" lang="zh-CN" altLang="en-US" sz="4000" dirty="0"/>
          </a:p>
        </p:txBody>
      </p:sp>
    </p:spTree>
    <p:extLst>
      <p:ext uri="{BB962C8B-B14F-4D97-AF65-F5344CB8AC3E}">
        <p14:creationId xmlns:p14="http://schemas.microsoft.com/office/powerpoint/2010/main" val="17684883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ertical Text Placeholder 1">
            <a:extLst>
              <a:ext uri="{FF2B5EF4-FFF2-40B4-BE49-F238E27FC236}">
                <a16:creationId xmlns:a16="http://schemas.microsoft.com/office/drawing/2014/main" id="{68337CFF-7D85-E04C-ACFE-8F80AC7AE7D4}"/>
              </a:ext>
            </a:extLst>
          </p:cNvPr>
          <p:cNvSpPr>
            <a:spLocks noGrp="1"/>
          </p:cNvSpPr>
          <p:nvPr>
            <p:ph type="body" orient="vert" idx="1"/>
          </p:nvPr>
        </p:nvSpPr>
        <p:spPr/>
        <p:txBody>
          <a:bodyPr>
            <a:normAutofit/>
          </a:bodyPr>
          <a:lstStyle/>
          <a:p>
            <a:r>
              <a:rPr lang="en-US" altLang="zh-CN" sz="2000" dirty="0"/>
              <a:t>Previous method[Ng et al. 2004] for SH Triple Product</a:t>
            </a:r>
          </a:p>
          <a:p>
            <a:pPr marL="0" indent="0">
              <a:buNone/>
            </a:pPr>
            <a:endParaRPr lang="en-US" sz="2000" dirty="0"/>
          </a:p>
          <a:p>
            <a:endParaRPr lang="en-US" sz="2000" dirty="0"/>
          </a:p>
          <a:p>
            <a:pPr marL="0" indent="0">
              <a:buNone/>
            </a:pPr>
            <a:endParaRPr lang="en-US" sz="2000" dirty="0"/>
          </a:p>
          <a:p>
            <a:endParaRPr lang="en-US" sz="2000" dirty="0"/>
          </a:p>
          <a:p>
            <a:pPr marL="0" indent="0">
              <a:buNone/>
            </a:pPr>
            <a:endParaRPr lang="en-US" sz="2000" dirty="0"/>
          </a:p>
          <a:p>
            <a:pPr marL="0" indent="0">
              <a:buNone/>
            </a:pPr>
            <a:endParaRPr lang="en-US" sz="2000" dirty="0"/>
          </a:p>
        </p:txBody>
      </p:sp>
      <p:sp>
        <p:nvSpPr>
          <p:cNvPr id="3" name="Title 2">
            <a:extLst>
              <a:ext uri="{FF2B5EF4-FFF2-40B4-BE49-F238E27FC236}">
                <a16:creationId xmlns:a16="http://schemas.microsoft.com/office/drawing/2014/main" id="{8735A8E7-D60B-ED44-BEE9-AEF7FFE653BB}"/>
              </a:ext>
            </a:extLst>
          </p:cNvPr>
          <p:cNvSpPr>
            <a:spLocks noGrp="1"/>
          </p:cNvSpPr>
          <p:nvPr>
            <p:ph type="title"/>
          </p:nvPr>
        </p:nvSpPr>
        <p:spPr/>
        <p:txBody>
          <a:bodyPr>
            <a:normAutofit/>
          </a:bodyPr>
          <a:lstStyle/>
          <a:p>
            <a:r>
              <a:rPr lang="en-US" sz="2400" dirty="0">
                <a:solidFill>
                  <a:schemeClr val="bg1"/>
                </a:solidFill>
              </a:rPr>
              <a:t>SH Triple Product</a:t>
            </a:r>
          </a:p>
        </p:txBody>
      </p:sp>
      <p:grpSp>
        <p:nvGrpSpPr>
          <p:cNvPr id="63" name="组合 62">
            <a:extLst>
              <a:ext uri="{FF2B5EF4-FFF2-40B4-BE49-F238E27FC236}">
                <a16:creationId xmlns:a16="http://schemas.microsoft.com/office/drawing/2014/main" id="{30DF91E2-8749-CD42-ABB9-DBCCF499C7A2}"/>
              </a:ext>
            </a:extLst>
          </p:cNvPr>
          <p:cNvGrpSpPr/>
          <p:nvPr/>
        </p:nvGrpSpPr>
        <p:grpSpPr>
          <a:xfrm>
            <a:off x="1396427" y="1805633"/>
            <a:ext cx="1645000" cy="440745"/>
            <a:chOff x="5325644" y="888279"/>
            <a:chExt cx="1645000" cy="440745"/>
          </a:xfrm>
        </p:grpSpPr>
        <p:sp>
          <p:nvSpPr>
            <p:cNvPr id="66" name="矩形 65">
              <a:extLst>
                <a:ext uri="{FF2B5EF4-FFF2-40B4-BE49-F238E27FC236}">
                  <a16:creationId xmlns:a16="http://schemas.microsoft.com/office/drawing/2014/main" id="{7C0D2E3D-35E2-1F4E-9CCF-38210E245733}"/>
                </a:ext>
              </a:extLst>
            </p:cNvPr>
            <p:cNvSpPr/>
            <p:nvPr/>
          </p:nvSpPr>
          <p:spPr>
            <a:xfrm>
              <a:off x="5325644" y="888279"/>
              <a:ext cx="1645000" cy="440745"/>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67" name="矩形 66">
              <a:extLst>
                <a:ext uri="{FF2B5EF4-FFF2-40B4-BE49-F238E27FC236}">
                  <a16:creationId xmlns:a16="http://schemas.microsoft.com/office/drawing/2014/main" id="{C4B1195E-BBCA-7241-917A-2D6A42406FFB}"/>
                </a:ext>
              </a:extLst>
            </p:cNvPr>
            <p:cNvSpPr/>
            <p:nvPr/>
          </p:nvSpPr>
          <p:spPr>
            <a:xfrm>
              <a:off x="5393933" y="933507"/>
              <a:ext cx="383343" cy="355765"/>
            </a:xfrm>
            <a:prstGeom prst="rect">
              <a:avLst/>
            </a:prstGeom>
            <a:solidFill>
              <a:schemeClr val="accent2">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cs typeface="Arial" panose="020B0604020202020204" pitchFamily="34" charset="0"/>
              </a:endParaRPr>
            </a:p>
          </p:txBody>
        </p:sp>
        <p:sp>
          <p:nvSpPr>
            <p:cNvPr id="68" name="矩形 67">
              <a:extLst>
                <a:ext uri="{FF2B5EF4-FFF2-40B4-BE49-F238E27FC236}">
                  <a16:creationId xmlns:a16="http://schemas.microsoft.com/office/drawing/2014/main" id="{471024BC-217B-A041-B64C-2074644E2DCB}"/>
                </a:ext>
              </a:extLst>
            </p:cNvPr>
            <p:cNvSpPr/>
            <p:nvPr/>
          </p:nvSpPr>
          <p:spPr>
            <a:xfrm>
              <a:off x="5764024" y="933506"/>
              <a:ext cx="383343" cy="355765"/>
            </a:xfrm>
            <a:prstGeom prst="rect">
              <a:avLst/>
            </a:prstGeom>
            <a:solidFill>
              <a:schemeClr val="accent2">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cs typeface="Arial" panose="020B0604020202020204" pitchFamily="34" charset="0"/>
              </a:endParaRPr>
            </a:p>
          </p:txBody>
        </p:sp>
        <p:sp>
          <p:nvSpPr>
            <p:cNvPr id="69" name="矩形 68">
              <a:extLst>
                <a:ext uri="{FF2B5EF4-FFF2-40B4-BE49-F238E27FC236}">
                  <a16:creationId xmlns:a16="http://schemas.microsoft.com/office/drawing/2014/main" id="{C921F27D-2D66-7C49-8117-38374B09BDA5}"/>
                </a:ext>
              </a:extLst>
            </p:cNvPr>
            <p:cNvSpPr/>
            <p:nvPr/>
          </p:nvSpPr>
          <p:spPr>
            <a:xfrm>
              <a:off x="6147367" y="933506"/>
              <a:ext cx="383343" cy="355765"/>
            </a:xfrm>
            <a:prstGeom prst="rect">
              <a:avLst/>
            </a:prstGeom>
            <a:solidFill>
              <a:schemeClr val="accent2">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cs typeface="Arial" panose="020B0604020202020204" pitchFamily="34" charset="0"/>
              </a:endParaRPr>
            </a:p>
          </p:txBody>
        </p:sp>
        <p:sp>
          <p:nvSpPr>
            <p:cNvPr id="70" name="矩形 69">
              <a:extLst>
                <a:ext uri="{FF2B5EF4-FFF2-40B4-BE49-F238E27FC236}">
                  <a16:creationId xmlns:a16="http://schemas.microsoft.com/office/drawing/2014/main" id="{8AB6630A-C8A5-6742-ADDE-87CC10B9405E}"/>
                </a:ext>
              </a:extLst>
            </p:cNvPr>
            <p:cNvSpPr/>
            <p:nvPr/>
          </p:nvSpPr>
          <p:spPr>
            <a:xfrm>
              <a:off x="6517458" y="933505"/>
              <a:ext cx="383343" cy="355765"/>
            </a:xfrm>
            <a:prstGeom prst="rect">
              <a:avLst/>
            </a:prstGeom>
            <a:solidFill>
              <a:schemeClr val="accent2">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cs typeface="Arial" panose="020B0604020202020204" pitchFamily="34" charset="0"/>
              </a:endParaRPr>
            </a:p>
          </p:txBody>
        </p:sp>
      </p:grpSp>
      <p:sp>
        <p:nvSpPr>
          <p:cNvPr id="71" name="矩形 70">
            <a:extLst>
              <a:ext uri="{FF2B5EF4-FFF2-40B4-BE49-F238E27FC236}">
                <a16:creationId xmlns:a16="http://schemas.microsoft.com/office/drawing/2014/main" id="{56BDF0CF-D4E0-F143-BAFF-CAA1D8DF68F5}"/>
              </a:ext>
            </a:extLst>
          </p:cNvPr>
          <p:cNvSpPr/>
          <p:nvPr/>
        </p:nvSpPr>
        <p:spPr>
          <a:xfrm>
            <a:off x="3799438" y="1810927"/>
            <a:ext cx="1631748" cy="440745"/>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72" name="矩形 71">
            <a:extLst>
              <a:ext uri="{FF2B5EF4-FFF2-40B4-BE49-F238E27FC236}">
                <a16:creationId xmlns:a16="http://schemas.microsoft.com/office/drawing/2014/main" id="{6FE08B6C-40C0-CA44-A679-7B996284964B}"/>
              </a:ext>
            </a:extLst>
          </p:cNvPr>
          <p:cNvSpPr/>
          <p:nvPr/>
        </p:nvSpPr>
        <p:spPr>
          <a:xfrm>
            <a:off x="3854475" y="1841823"/>
            <a:ext cx="383343" cy="355765"/>
          </a:xfrm>
          <a:prstGeom prst="rect">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cs typeface="Arial" panose="020B0604020202020204" pitchFamily="34" charset="0"/>
            </a:endParaRPr>
          </a:p>
        </p:txBody>
      </p:sp>
      <p:sp>
        <p:nvSpPr>
          <p:cNvPr id="73" name="矩形 72">
            <a:extLst>
              <a:ext uri="{FF2B5EF4-FFF2-40B4-BE49-F238E27FC236}">
                <a16:creationId xmlns:a16="http://schemas.microsoft.com/office/drawing/2014/main" id="{1D19141A-2A5F-BD4A-881D-9FEAD7B48CD0}"/>
              </a:ext>
            </a:extLst>
          </p:cNvPr>
          <p:cNvSpPr/>
          <p:nvPr/>
        </p:nvSpPr>
        <p:spPr>
          <a:xfrm>
            <a:off x="4224566" y="1841822"/>
            <a:ext cx="383343" cy="355765"/>
          </a:xfrm>
          <a:prstGeom prst="rect">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cs typeface="Arial" panose="020B0604020202020204" pitchFamily="34" charset="0"/>
            </a:endParaRPr>
          </a:p>
        </p:txBody>
      </p:sp>
      <p:sp>
        <p:nvSpPr>
          <p:cNvPr id="74" name="矩形 73">
            <a:extLst>
              <a:ext uri="{FF2B5EF4-FFF2-40B4-BE49-F238E27FC236}">
                <a16:creationId xmlns:a16="http://schemas.microsoft.com/office/drawing/2014/main" id="{44F92191-E0EC-444E-AFD7-0F3F8258DA28}"/>
              </a:ext>
            </a:extLst>
          </p:cNvPr>
          <p:cNvSpPr/>
          <p:nvPr/>
        </p:nvSpPr>
        <p:spPr>
          <a:xfrm>
            <a:off x="4607909" y="1841822"/>
            <a:ext cx="383343" cy="355765"/>
          </a:xfrm>
          <a:prstGeom prst="rect">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cs typeface="Arial" panose="020B0604020202020204" pitchFamily="34" charset="0"/>
            </a:endParaRPr>
          </a:p>
        </p:txBody>
      </p:sp>
      <p:sp>
        <p:nvSpPr>
          <p:cNvPr id="75" name="矩形 74">
            <a:extLst>
              <a:ext uri="{FF2B5EF4-FFF2-40B4-BE49-F238E27FC236}">
                <a16:creationId xmlns:a16="http://schemas.microsoft.com/office/drawing/2014/main" id="{BE3C98FE-2B10-D54B-B945-3E5B5E4129FB}"/>
              </a:ext>
            </a:extLst>
          </p:cNvPr>
          <p:cNvSpPr/>
          <p:nvPr/>
        </p:nvSpPr>
        <p:spPr>
          <a:xfrm>
            <a:off x="4978000" y="1841821"/>
            <a:ext cx="383343" cy="355765"/>
          </a:xfrm>
          <a:prstGeom prst="rect">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cs typeface="Arial" panose="020B0604020202020204" pitchFamily="34" charset="0"/>
            </a:endParaRPr>
          </a:p>
        </p:txBody>
      </p:sp>
      <p:sp>
        <p:nvSpPr>
          <p:cNvPr id="76" name="矩形 75">
            <a:extLst>
              <a:ext uri="{FF2B5EF4-FFF2-40B4-BE49-F238E27FC236}">
                <a16:creationId xmlns:a16="http://schemas.microsoft.com/office/drawing/2014/main" id="{B9595C84-066F-9441-B215-8943A0C8ECDD}"/>
              </a:ext>
            </a:extLst>
          </p:cNvPr>
          <p:cNvSpPr/>
          <p:nvPr/>
        </p:nvSpPr>
        <p:spPr>
          <a:xfrm>
            <a:off x="6184379" y="1809125"/>
            <a:ext cx="1631748" cy="440745"/>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77" name="矩形 76">
            <a:extLst>
              <a:ext uri="{FF2B5EF4-FFF2-40B4-BE49-F238E27FC236}">
                <a16:creationId xmlns:a16="http://schemas.microsoft.com/office/drawing/2014/main" id="{AEB5F2B1-2676-8B4E-92CE-9CCE671CA752}"/>
              </a:ext>
            </a:extLst>
          </p:cNvPr>
          <p:cNvSpPr/>
          <p:nvPr/>
        </p:nvSpPr>
        <p:spPr>
          <a:xfrm>
            <a:off x="6239416" y="1840021"/>
            <a:ext cx="383343" cy="355765"/>
          </a:xfrm>
          <a:prstGeom prst="rect">
            <a:avLst/>
          </a:prstGeom>
          <a:solidFill>
            <a:schemeClr val="accent1">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cs typeface="Arial" panose="020B0604020202020204" pitchFamily="34" charset="0"/>
            </a:endParaRPr>
          </a:p>
        </p:txBody>
      </p:sp>
      <p:sp>
        <p:nvSpPr>
          <p:cNvPr id="78" name="矩形 77">
            <a:extLst>
              <a:ext uri="{FF2B5EF4-FFF2-40B4-BE49-F238E27FC236}">
                <a16:creationId xmlns:a16="http://schemas.microsoft.com/office/drawing/2014/main" id="{954C681A-7DBE-2948-B0B6-1202EAFAC453}"/>
              </a:ext>
            </a:extLst>
          </p:cNvPr>
          <p:cNvSpPr/>
          <p:nvPr/>
        </p:nvSpPr>
        <p:spPr>
          <a:xfrm>
            <a:off x="6609507" y="1840020"/>
            <a:ext cx="383343" cy="355765"/>
          </a:xfrm>
          <a:prstGeom prst="rect">
            <a:avLst/>
          </a:prstGeom>
          <a:solidFill>
            <a:schemeClr val="accent1">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cs typeface="Arial" panose="020B0604020202020204" pitchFamily="34" charset="0"/>
            </a:endParaRPr>
          </a:p>
        </p:txBody>
      </p:sp>
      <p:sp>
        <p:nvSpPr>
          <p:cNvPr id="79" name="矩形 78">
            <a:extLst>
              <a:ext uri="{FF2B5EF4-FFF2-40B4-BE49-F238E27FC236}">
                <a16:creationId xmlns:a16="http://schemas.microsoft.com/office/drawing/2014/main" id="{E9EFE473-E9A0-5F4C-8FD9-ACBE3E63D0E1}"/>
              </a:ext>
            </a:extLst>
          </p:cNvPr>
          <p:cNvSpPr/>
          <p:nvPr/>
        </p:nvSpPr>
        <p:spPr>
          <a:xfrm>
            <a:off x="6992850" y="1840020"/>
            <a:ext cx="383343" cy="355765"/>
          </a:xfrm>
          <a:prstGeom prst="rect">
            <a:avLst/>
          </a:prstGeom>
          <a:solidFill>
            <a:schemeClr val="accent1">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cs typeface="Arial" panose="020B0604020202020204" pitchFamily="34" charset="0"/>
            </a:endParaRPr>
          </a:p>
        </p:txBody>
      </p:sp>
      <p:sp>
        <p:nvSpPr>
          <p:cNvPr id="80" name="矩形 79">
            <a:extLst>
              <a:ext uri="{FF2B5EF4-FFF2-40B4-BE49-F238E27FC236}">
                <a16:creationId xmlns:a16="http://schemas.microsoft.com/office/drawing/2014/main" id="{772B6637-591F-2740-B1DF-92DF3B2EC40E}"/>
              </a:ext>
            </a:extLst>
          </p:cNvPr>
          <p:cNvSpPr/>
          <p:nvPr/>
        </p:nvSpPr>
        <p:spPr>
          <a:xfrm>
            <a:off x="7362941" y="1840019"/>
            <a:ext cx="383343" cy="355765"/>
          </a:xfrm>
          <a:prstGeom prst="rect">
            <a:avLst/>
          </a:prstGeom>
          <a:solidFill>
            <a:schemeClr val="accent1">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81" name="文本框 80">
                <a:extLst>
                  <a:ext uri="{FF2B5EF4-FFF2-40B4-BE49-F238E27FC236}">
                    <a16:creationId xmlns:a16="http://schemas.microsoft.com/office/drawing/2014/main" id="{66F87839-7224-434C-906D-D001CEDE3D6D}"/>
                  </a:ext>
                </a:extLst>
              </p:cNvPr>
              <p:cNvSpPr txBox="1"/>
              <p:nvPr/>
            </p:nvSpPr>
            <p:spPr>
              <a:xfrm>
                <a:off x="1473167" y="1882473"/>
                <a:ext cx="378565" cy="28918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zh-CN" i="1" smtClean="0">
                              <a:latin typeface="Cambria Math" panose="02040503050406030204" pitchFamily="18" charset="0"/>
                            </a:rPr>
                          </m:ctrlPr>
                        </m:sSubPr>
                        <m:e>
                          <m:r>
                            <a:rPr kumimoji="1" lang="en-US" altLang="zh-CN" b="0" i="1" smtClean="0">
                              <a:latin typeface="Cambria Math" panose="02040503050406030204" pitchFamily="18" charset="0"/>
                            </a:rPr>
                            <m:t>𝑓</m:t>
                          </m:r>
                        </m:e>
                        <m:sub>
                          <m:r>
                            <a:rPr kumimoji="1" lang="en-US" altLang="zh-CN" b="0" i="1" smtClean="0">
                              <a:latin typeface="Cambria Math" panose="02040503050406030204" pitchFamily="18" charset="0"/>
                            </a:rPr>
                            <m:t>1,1</m:t>
                          </m:r>
                        </m:sub>
                      </m:sSub>
                    </m:oMath>
                  </m:oMathPara>
                </a14:m>
                <a:endParaRPr kumimoji="1" lang="zh-CN" altLang="en-US" dirty="0"/>
              </a:p>
            </p:txBody>
          </p:sp>
        </mc:Choice>
        <mc:Fallback xmlns="">
          <p:sp>
            <p:nvSpPr>
              <p:cNvPr id="81" name="文本框 80">
                <a:extLst>
                  <a:ext uri="{FF2B5EF4-FFF2-40B4-BE49-F238E27FC236}">
                    <a16:creationId xmlns:a16="http://schemas.microsoft.com/office/drawing/2014/main" id="{66F87839-7224-434C-906D-D001CEDE3D6D}"/>
                  </a:ext>
                </a:extLst>
              </p:cNvPr>
              <p:cNvSpPr txBox="1">
                <a:spLocks noRot="1" noChangeAspect="1" noMove="1" noResize="1" noEditPoints="1" noAdjustHandles="1" noChangeArrowheads="1" noChangeShapeType="1" noTextEdit="1"/>
              </p:cNvSpPr>
              <p:nvPr/>
            </p:nvSpPr>
            <p:spPr>
              <a:xfrm>
                <a:off x="1473167" y="1882473"/>
                <a:ext cx="378565" cy="289182"/>
              </a:xfrm>
              <a:prstGeom prst="rect">
                <a:avLst/>
              </a:prstGeom>
              <a:blipFill>
                <a:blip r:embed="rId3"/>
                <a:stretch>
                  <a:fillRect l="-19355" b="-29167"/>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82" name="文本框 81">
                <a:extLst>
                  <a:ext uri="{FF2B5EF4-FFF2-40B4-BE49-F238E27FC236}">
                    <a16:creationId xmlns:a16="http://schemas.microsoft.com/office/drawing/2014/main" id="{F8067AA8-9C60-374A-A761-55FB4A0A2A2C}"/>
                  </a:ext>
                </a:extLst>
              </p:cNvPr>
              <p:cNvSpPr txBox="1"/>
              <p:nvPr/>
            </p:nvSpPr>
            <p:spPr>
              <a:xfrm>
                <a:off x="1863066" y="1882473"/>
                <a:ext cx="378565" cy="28918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zh-CN" i="1" smtClean="0">
                              <a:latin typeface="Cambria Math" panose="02040503050406030204" pitchFamily="18" charset="0"/>
                            </a:rPr>
                          </m:ctrlPr>
                        </m:sSubPr>
                        <m:e>
                          <m:r>
                            <a:rPr kumimoji="1" lang="en-US" altLang="zh-CN" b="0" i="1" smtClean="0">
                              <a:latin typeface="Cambria Math" panose="02040503050406030204" pitchFamily="18" charset="0"/>
                            </a:rPr>
                            <m:t>𝑓</m:t>
                          </m:r>
                        </m:e>
                        <m:sub>
                          <m:r>
                            <a:rPr kumimoji="1" lang="en-US" altLang="zh-CN" b="0" i="1" smtClean="0">
                              <a:latin typeface="Cambria Math" panose="02040503050406030204" pitchFamily="18" charset="0"/>
                            </a:rPr>
                            <m:t>1,2</m:t>
                          </m:r>
                        </m:sub>
                      </m:sSub>
                    </m:oMath>
                  </m:oMathPara>
                </a14:m>
                <a:endParaRPr kumimoji="1" lang="zh-CN" altLang="en-US" dirty="0"/>
              </a:p>
            </p:txBody>
          </p:sp>
        </mc:Choice>
        <mc:Fallback xmlns="">
          <p:sp>
            <p:nvSpPr>
              <p:cNvPr id="82" name="文本框 81">
                <a:extLst>
                  <a:ext uri="{FF2B5EF4-FFF2-40B4-BE49-F238E27FC236}">
                    <a16:creationId xmlns:a16="http://schemas.microsoft.com/office/drawing/2014/main" id="{F8067AA8-9C60-374A-A761-55FB4A0A2A2C}"/>
                  </a:ext>
                </a:extLst>
              </p:cNvPr>
              <p:cNvSpPr txBox="1">
                <a:spLocks noRot="1" noChangeAspect="1" noMove="1" noResize="1" noEditPoints="1" noAdjustHandles="1" noChangeArrowheads="1" noChangeShapeType="1" noTextEdit="1"/>
              </p:cNvSpPr>
              <p:nvPr/>
            </p:nvSpPr>
            <p:spPr>
              <a:xfrm>
                <a:off x="1863066" y="1882473"/>
                <a:ext cx="378565" cy="289182"/>
              </a:xfrm>
              <a:prstGeom prst="rect">
                <a:avLst/>
              </a:prstGeom>
              <a:blipFill>
                <a:blip r:embed="rId4"/>
                <a:stretch>
                  <a:fillRect l="-19355" b="-29167"/>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83" name="文本框 82">
                <a:extLst>
                  <a:ext uri="{FF2B5EF4-FFF2-40B4-BE49-F238E27FC236}">
                    <a16:creationId xmlns:a16="http://schemas.microsoft.com/office/drawing/2014/main" id="{05F1F04A-04EE-DD44-A27D-6330860E69E9}"/>
                  </a:ext>
                </a:extLst>
              </p:cNvPr>
              <p:cNvSpPr txBox="1"/>
              <p:nvPr/>
            </p:nvSpPr>
            <p:spPr>
              <a:xfrm>
                <a:off x="2228908" y="1884755"/>
                <a:ext cx="378565" cy="28918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zh-CN" i="1" smtClean="0">
                              <a:latin typeface="Cambria Math" panose="02040503050406030204" pitchFamily="18" charset="0"/>
                            </a:rPr>
                          </m:ctrlPr>
                        </m:sSubPr>
                        <m:e>
                          <m:r>
                            <a:rPr kumimoji="1" lang="en-US" altLang="zh-CN" b="0" i="1" smtClean="0">
                              <a:latin typeface="Cambria Math" panose="02040503050406030204" pitchFamily="18" charset="0"/>
                            </a:rPr>
                            <m:t>𝑓</m:t>
                          </m:r>
                        </m:e>
                        <m:sub>
                          <m:r>
                            <a:rPr kumimoji="1" lang="en-US" altLang="zh-CN" b="0" i="1" smtClean="0">
                              <a:latin typeface="Cambria Math" panose="02040503050406030204" pitchFamily="18" charset="0"/>
                            </a:rPr>
                            <m:t>1,3</m:t>
                          </m:r>
                        </m:sub>
                      </m:sSub>
                    </m:oMath>
                  </m:oMathPara>
                </a14:m>
                <a:endParaRPr kumimoji="1" lang="zh-CN" altLang="en-US" dirty="0"/>
              </a:p>
            </p:txBody>
          </p:sp>
        </mc:Choice>
        <mc:Fallback xmlns="">
          <p:sp>
            <p:nvSpPr>
              <p:cNvPr id="83" name="文本框 82">
                <a:extLst>
                  <a:ext uri="{FF2B5EF4-FFF2-40B4-BE49-F238E27FC236}">
                    <a16:creationId xmlns:a16="http://schemas.microsoft.com/office/drawing/2014/main" id="{05F1F04A-04EE-DD44-A27D-6330860E69E9}"/>
                  </a:ext>
                </a:extLst>
              </p:cNvPr>
              <p:cNvSpPr txBox="1">
                <a:spLocks noRot="1" noChangeAspect="1" noMove="1" noResize="1" noEditPoints="1" noAdjustHandles="1" noChangeArrowheads="1" noChangeShapeType="1" noTextEdit="1"/>
              </p:cNvSpPr>
              <p:nvPr/>
            </p:nvSpPr>
            <p:spPr>
              <a:xfrm>
                <a:off x="2228908" y="1884755"/>
                <a:ext cx="378565" cy="289182"/>
              </a:xfrm>
              <a:prstGeom prst="rect">
                <a:avLst/>
              </a:prstGeom>
              <a:blipFill>
                <a:blip r:embed="rId5"/>
                <a:stretch>
                  <a:fillRect l="-23333" r="-3333" b="-29167"/>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84" name="文本框 83">
                <a:extLst>
                  <a:ext uri="{FF2B5EF4-FFF2-40B4-BE49-F238E27FC236}">
                    <a16:creationId xmlns:a16="http://schemas.microsoft.com/office/drawing/2014/main" id="{D766FC2A-AD37-3445-9724-1EC3A5D6675C}"/>
                  </a:ext>
                </a:extLst>
              </p:cNvPr>
              <p:cNvSpPr txBox="1"/>
              <p:nvPr/>
            </p:nvSpPr>
            <p:spPr>
              <a:xfrm>
                <a:off x="2609768" y="1886038"/>
                <a:ext cx="378565" cy="28918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zh-CN" i="1" smtClean="0">
                              <a:latin typeface="Cambria Math" panose="02040503050406030204" pitchFamily="18" charset="0"/>
                            </a:rPr>
                          </m:ctrlPr>
                        </m:sSubPr>
                        <m:e>
                          <m:r>
                            <a:rPr kumimoji="1" lang="en-US" altLang="zh-CN" b="0" i="1" smtClean="0">
                              <a:latin typeface="Cambria Math" panose="02040503050406030204" pitchFamily="18" charset="0"/>
                            </a:rPr>
                            <m:t>𝑓</m:t>
                          </m:r>
                        </m:e>
                        <m:sub>
                          <m:r>
                            <a:rPr kumimoji="1" lang="en-US" altLang="zh-CN" b="0" i="1" smtClean="0">
                              <a:latin typeface="Cambria Math" panose="02040503050406030204" pitchFamily="18" charset="0"/>
                            </a:rPr>
                            <m:t>1,4</m:t>
                          </m:r>
                        </m:sub>
                      </m:sSub>
                    </m:oMath>
                  </m:oMathPara>
                </a14:m>
                <a:endParaRPr kumimoji="1" lang="zh-CN" altLang="en-US" dirty="0"/>
              </a:p>
            </p:txBody>
          </p:sp>
        </mc:Choice>
        <mc:Fallback xmlns="">
          <p:sp>
            <p:nvSpPr>
              <p:cNvPr id="84" name="文本框 83">
                <a:extLst>
                  <a:ext uri="{FF2B5EF4-FFF2-40B4-BE49-F238E27FC236}">
                    <a16:creationId xmlns:a16="http://schemas.microsoft.com/office/drawing/2014/main" id="{D766FC2A-AD37-3445-9724-1EC3A5D6675C}"/>
                  </a:ext>
                </a:extLst>
              </p:cNvPr>
              <p:cNvSpPr txBox="1">
                <a:spLocks noRot="1" noChangeAspect="1" noMove="1" noResize="1" noEditPoints="1" noAdjustHandles="1" noChangeArrowheads="1" noChangeShapeType="1" noTextEdit="1"/>
              </p:cNvSpPr>
              <p:nvPr/>
            </p:nvSpPr>
            <p:spPr>
              <a:xfrm>
                <a:off x="2609768" y="1886038"/>
                <a:ext cx="378565" cy="289182"/>
              </a:xfrm>
              <a:prstGeom prst="rect">
                <a:avLst/>
              </a:prstGeom>
              <a:blipFill>
                <a:blip r:embed="rId6"/>
                <a:stretch>
                  <a:fillRect l="-19355" t="-4348" r="-3226" b="-30435"/>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85" name="文本框 84">
                <a:extLst>
                  <a:ext uri="{FF2B5EF4-FFF2-40B4-BE49-F238E27FC236}">
                    <a16:creationId xmlns:a16="http://schemas.microsoft.com/office/drawing/2014/main" id="{4D383836-7699-CA47-B1E3-4C9FCBAA6BDE}"/>
                  </a:ext>
                </a:extLst>
              </p:cNvPr>
              <p:cNvSpPr txBox="1"/>
              <p:nvPr/>
            </p:nvSpPr>
            <p:spPr>
              <a:xfrm>
                <a:off x="3866188" y="1862240"/>
                <a:ext cx="383888" cy="28918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zh-CN" i="1" smtClean="0">
                              <a:latin typeface="Cambria Math" panose="02040503050406030204" pitchFamily="18" charset="0"/>
                            </a:rPr>
                          </m:ctrlPr>
                        </m:sSubPr>
                        <m:e>
                          <m:r>
                            <a:rPr kumimoji="1" lang="en-US" altLang="zh-CN" b="0" i="1" smtClean="0">
                              <a:latin typeface="Cambria Math" panose="02040503050406030204" pitchFamily="18" charset="0"/>
                            </a:rPr>
                            <m:t>𝑓</m:t>
                          </m:r>
                        </m:e>
                        <m:sub>
                          <m:r>
                            <a:rPr kumimoji="1" lang="en-US" altLang="zh-CN" b="0" i="1" smtClean="0">
                              <a:latin typeface="Cambria Math" panose="02040503050406030204" pitchFamily="18" charset="0"/>
                            </a:rPr>
                            <m:t>2,1</m:t>
                          </m:r>
                        </m:sub>
                      </m:sSub>
                    </m:oMath>
                  </m:oMathPara>
                </a14:m>
                <a:endParaRPr kumimoji="1" lang="zh-CN" altLang="en-US" dirty="0"/>
              </a:p>
            </p:txBody>
          </p:sp>
        </mc:Choice>
        <mc:Fallback xmlns="">
          <p:sp>
            <p:nvSpPr>
              <p:cNvPr id="85" name="文本框 84">
                <a:extLst>
                  <a:ext uri="{FF2B5EF4-FFF2-40B4-BE49-F238E27FC236}">
                    <a16:creationId xmlns:a16="http://schemas.microsoft.com/office/drawing/2014/main" id="{4D383836-7699-CA47-B1E3-4C9FCBAA6BDE}"/>
                  </a:ext>
                </a:extLst>
              </p:cNvPr>
              <p:cNvSpPr txBox="1">
                <a:spLocks noRot="1" noChangeAspect="1" noMove="1" noResize="1" noEditPoints="1" noAdjustHandles="1" noChangeArrowheads="1" noChangeShapeType="1" noTextEdit="1"/>
              </p:cNvSpPr>
              <p:nvPr/>
            </p:nvSpPr>
            <p:spPr>
              <a:xfrm>
                <a:off x="3866188" y="1862240"/>
                <a:ext cx="383888" cy="289182"/>
              </a:xfrm>
              <a:prstGeom prst="rect">
                <a:avLst/>
              </a:prstGeom>
              <a:blipFill>
                <a:blip r:embed="rId7"/>
                <a:stretch>
                  <a:fillRect l="-18750" t="-4348" r="-3125" b="-30435"/>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86" name="文本框 85">
                <a:extLst>
                  <a:ext uri="{FF2B5EF4-FFF2-40B4-BE49-F238E27FC236}">
                    <a16:creationId xmlns:a16="http://schemas.microsoft.com/office/drawing/2014/main" id="{C77E54B4-9F21-0C45-A5C6-471B22430F6C}"/>
                  </a:ext>
                </a:extLst>
              </p:cNvPr>
              <p:cNvSpPr txBox="1"/>
              <p:nvPr/>
            </p:nvSpPr>
            <p:spPr>
              <a:xfrm>
                <a:off x="4245329" y="1862240"/>
                <a:ext cx="383888" cy="28918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zh-CN" i="1" smtClean="0">
                              <a:latin typeface="Cambria Math" panose="02040503050406030204" pitchFamily="18" charset="0"/>
                            </a:rPr>
                          </m:ctrlPr>
                        </m:sSubPr>
                        <m:e>
                          <m:r>
                            <a:rPr kumimoji="1" lang="en-US" altLang="zh-CN" b="0" i="1" smtClean="0">
                              <a:latin typeface="Cambria Math" panose="02040503050406030204" pitchFamily="18" charset="0"/>
                            </a:rPr>
                            <m:t>𝑓</m:t>
                          </m:r>
                        </m:e>
                        <m:sub>
                          <m:r>
                            <a:rPr kumimoji="1" lang="en-US" altLang="zh-CN" b="0" i="1" smtClean="0">
                              <a:latin typeface="Cambria Math" panose="02040503050406030204" pitchFamily="18" charset="0"/>
                            </a:rPr>
                            <m:t>2,2</m:t>
                          </m:r>
                        </m:sub>
                      </m:sSub>
                    </m:oMath>
                  </m:oMathPara>
                </a14:m>
                <a:endParaRPr kumimoji="1" lang="zh-CN" altLang="en-US" dirty="0"/>
              </a:p>
            </p:txBody>
          </p:sp>
        </mc:Choice>
        <mc:Fallback xmlns="">
          <p:sp>
            <p:nvSpPr>
              <p:cNvPr id="86" name="文本框 85">
                <a:extLst>
                  <a:ext uri="{FF2B5EF4-FFF2-40B4-BE49-F238E27FC236}">
                    <a16:creationId xmlns:a16="http://schemas.microsoft.com/office/drawing/2014/main" id="{C77E54B4-9F21-0C45-A5C6-471B22430F6C}"/>
                  </a:ext>
                </a:extLst>
              </p:cNvPr>
              <p:cNvSpPr txBox="1">
                <a:spLocks noRot="1" noChangeAspect="1" noMove="1" noResize="1" noEditPoints="1" noAdjustHandles="1" noChangeArrowheads="1" noChangeShapeType="1" noTextEdit="1"/>
              </p:cNvSpPr>
              <p:nvPr/>
            </p:nvSpPr>
            <p:spPr>
              <a:xfrm>
                <a:off x="4245329" y="1862240"/>
                <a:ext cx="383888" cy="289182"/>
              </a:xfrm>
              <a:prstGeom prst="rect">
                <a:avLst/>
              </a:prstGeom>
              <a:blipFill>
                <a:blip r:embed="rId8"/>
                <a:stretch>
                  <a:fillRect l="-18750" t="-4348" b="-30435"/>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87" name="文本框 86">
                <a:extLst>
                  <a:ext uri="{FF2B5EF4-FFF2-40B4-BE49-F238E27FC236}">
                    <a16:creationId xmlns:a16="http://schemas.microsoft.com/office/drawing/2014/main" id="{F3D5998A-FB61-8A44-AA4F-2D6BEE5877C3}"/>
                  </a:ext>
                </a:extLst>
              </p:cNvPr>
              <p:cNvSpPr txBox="1"/>
              <p:nvPr/>
            </p:nvSpPr>
            <p:spPr>
              <a:xfrm>
                <a:off x="4621929" y="1864522"/>
                <a:ext cx="383888" cy="28918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zh-CN" i="1" smtClean="0">
                              <a:latin typeface="Cambria Math" panose="02040503050406030204" pitchFamily="18" charset="0"/>
                            </a:rPr>
                          </m:ctrlPr>
                        </m:sSubPr>
                        <m:e>
                          <m:r>
                            <a:rPr kumimoji="1" lang="en-US" altLang="zh-CN" b="0" i="1" smtClean="0">
                              <a:latin typeface="Cambria Math" panose="02040503050406030204" pitchFamily="18" charset="0"/>
                            </a:rPr>
                            <m:t>𝑓</m:t>
                          </m:r>
                        </m:e>
                        <m:sub>
                          <m:r>
                            <a:rPr kumimoji="1" lang="en-US" altLang="zh-CN" b="0" i="1" smtClean="0">
                              <a:latin typeface="Cambria Math" panose="02040503050406030204" pitchFamily="18" charset="0"/>
                            </a:rPr>
                            <m:t>2,3</m:t>
                          </m:r>
                        </m:sub>
                      </m:sSub>
                    </m:oMath>
                  </m:oMathPara>
                </a14:m>
                <a:endParaRPr kumimoji="1" lang="zh-CN" altLang="en-US" dirty="0"/>
              </a:p>
            </p:txBody>
          </p:sp>
        </mc:Choice>
        <mc:Fallback xmlns="">
          <p:sp>
            <p:nvSpPr>
              <p:cNvPr id="87" name="文本框 86">
                <a:extLst>
                  <a:ext uri="{FF2B5EF4-FFF2-40B4-BE49-F238E27FC236}">
                    <a16:creationId xmlns:a16="http://schemas.microsoft.com/office/drawing/2014/main" id="{F3D5998A-FB61-8A44-AA4F-2D6BEE5877C3}"/>
                  </a:ext>
                </a:extLst>
              </p:cNvPr>
              <p:cNvSpPr txBox="1">
                <a:spLocks noRot="1" noChangeAspect="1" noMove="1" noResize="1" noEditPoints="1" noAdjustHandles="1" noChangeArrowheads="1" noChangeShapeType="1" noTextEdit="1"/>
              </p:cNvSpPr>
              <p:nvPr/>
            </p:nvSpPr>
            <p:spPr>
              <a:xfrm>
                <a:off x="4621929" y="1864522"/>
                <a:ext cx="383888" cy="289182"/>
              </a:xfrm>
              <a:prstGeom prst="rect">
                <a:avLst/>
              </a:prstGeom>
              <a:blipFill>
                <a:blip r:embed="rId9"/>
                <a:stretch>
                  <a:fillRect l="-19355" r="-3226" b="-2500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88" name="文本框 87">
                <a:extLst>
                  <a:ext uri="{FF2B5EF4-FFF2-40B4-BE49-F238E27FC236}">
                    <a16:creationId xmlns:a16="http://schemas.microsoft.com/office/drawing/2014/main" id="{C9339015-76A3-5F4D-876A-E65D834B60DE}"/>
                  </a:ext>
                </a:extLst>
              </p:cNvPr>
              <p:cNvSpPr txBox="1"/>
              <p:nvPr/>
            </p:nvSpPr>
            <p:spPr>
              <a:xfrm>
                <a:off x="4992031" y="1865805"/>
                <a:ext cx="383888" cy="28918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zh-CN" i="1" smtClean="0">
                              <a:latin typeface="Cambria Math" panose="02040503050406030204" pitchFamily="18" charset="0"/>
                            </a:rPr>
                          </m:ctrlPr>
                        </m:sSubPr>
                        <m:e>
                          <m:r>
                            <a:rPr kumimoji="1" lang="en-US" altLang="zh-CN" b="0" i="1" smtClean="0">
                              <a:latin typeface="Cambria Math" panose="02040503050406030204" pitchFamily="18" charset="0"/>
                            </a:rPr>
                            <m:t>𝑓</m:t>
                          </m:r>
                        </m:e>
                        <m:sub>
                          <m:r>
                            <a:rPr kumimoji="1" lang="en-US" altLang="zh-CN" b="0" i="1" smtClean="0">
                              <a:latin typeface="Cambria Math" panose="02040503050406030204" pitchFamily="18" charset="0"/>
                            </a:rPr>
                            <m:t>2,4</m:t>
                          </m:r>
                        </m:sub>
                      </m:sSub>
                    </m:oMath>
                  </m:oMathPara>
                </a14:m>
                <a:endParaRPr kumimoji="1" lang="zh-CN" altLang="en-US" dirty="0"/>
              </a:p>
            </p:txBody>
          </p:sp>
        </mc:Choice>
        <mc:Fallback xmlns="">
          <p:sp>
            <p:nvSpPr>
              <p:cNvPr id="88" name="文本框 87">
                <a:extLst>
                  <a:ext uri="{FF2B5EF4-FFF2-40B4-BE49-F238E27FC236}">
                    <a16:creationId xmlns:a16="http://schemas.microsoft.com/office/drawing/2014/main" id="{C9339015-76A3-5F4D-876A-E65D834B60DE}"/>
                  </a:ext>
                </a:extLst>
              </p:cNvPr>
              <p:cNvSpPr txBox="1">
                <a:spLocks noRot="1" noChangeAspect="1" noMove="1" noResize="1" noEditPoints="1" noAdjustHandles="1" noChangeArrowheads="1" noChangeShapeType="1" noTextEdit="1"/>
              </p:cNvSpPr>
              <p:nvPr/>
            </p:nvSpPr>
            <p:spPr>
              <a:xfrm>
                <a:off x="4992031" y="1865805"/>
                <a:ext cx="383888" cy="289182"/>
              </a:xfrm>
              <a:prstGeom prst="rect">
                <a:avLst/>
              </a:prstGeom>
              <a:blipFill>
                <a:blip r:embed="rId10"/>
                <a:stretch>
                  <a:fillRect l="-19355" r="-3226" b="-2500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89" name="文本框 88">
                <a:extLst>
                  <a:ext uri="{FF2B5EF4-FFF2-40B4-BE49-F238E27FC236}">
                    <a16:creationId xmlns:a16="http://schemas.microsoft.com/office/drawing/2014/main" id="{69A66977-612F-7F48-9B2D-FE694F8F032D}"/>
                  </a:ext>
                </a:extLst>
              </p:cNvPr>
              <p:cNvSpPr txBox="1"/>
              <p:nvPr/>
            </p:nvSpPr>
            <p:spPr>
              <a:xfrm>
                <a:off x="6322756" y="1878908"/>
                <a:ext cx="28809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zh-CN" i="1" smtClean="0">
                              <a:latin typeface="Cambria Math" panose="02040503050406030204" pitchFamily="18" charset="0"/>
                            </a:rPr>
                          </m:ctrlPr>
                        </m:sSubPr>
                        <m:e>
                          <m:r>
                            <a:rPr kumimoji="1" lang="en-US" altLang="zh-CN" b="0" i="1" smtClean="0">
                              <a:latin typeface="Cambria Math" panose="02040503050406030204" pitchFamily="18" charset="0"/>
                            </a:rPr>
                            <m:t>𝑔</m:t>
                          </m:r>
                        </m:e>
                        <m:sub>
                          <m:r>
                            <a:rPr kumimoji="1" lang="en-US" altLang="zh-CN" b="0" i="1" smtClean="0">
                              <a:latin typeface="Cambria Math" panose="02040503050406030204" pitchFamily="18" charset="0"/>
                            </a:rPr>
                            <m:t>1</m:t>
                          </m:r>
                        </m:sub>
                      </m:sSub>
                    </m:oMath>
                  </m:oMathPara>
                </a14:m>
                <a:endParaRPr kumimoji="1" lang="zh-CN" altLang="en-US" dirty="0"/>
              </a:p>
            </p:txBody>
          </p:sp>
        </mc:Choice>
        <mc:Fallback xmlns="">
          <p:sp>
            <p:nvSpPr>
              <p:cNvPr id="89" name="文本框 88">
                <a:extLst>
                  <a:ext uri="{FF2B5EF4-FFF2-40B4-BE49-F238E27FC236}">
                    <a16:creationId xmlns:a16="http://schemas.microsoft.com/office/drawing/2014/main" id="{69A66977-612F-7F48-9B2D-FE694F8F032D}"/>
                  </a:ext>
                </a:extLst>
              </p:cNvPr>
              <p:cNvSpPr txBox="1">
                <a:spLocks noRot="1" noChangeAspect="1" noMove="1" noResize="1" noEditPoints="1" noAdjustHandles="1" noChangeArrowheads="1" noChangeShapeType="1" noTextEdit="1"/>
              </p:cNvSpPr>
              <p:nvPr/>
            </p:nvSpPr>
            <p:spPr>
              <a:xfrm>
                <a:off x="6322756" y="1878908"/>
                <a:ext cx="288091" cy="276999"/>
              </a:xfrm>
              <a:prstGeom prst="rect">
                <a:avLst/>
              </a:prstGeom>
              <a:blipFill>
                <a:blip r:embed="rId11"/>
                <a:stretch>
                  <a:fillRect l="-16667" b="-21739"/>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90" name="文本框 89">
                <a:extLst>
                  <a:ext uri="{FF2B5EF4-FFF2-40B4-BE49-F238E27FC236}">
                    <a16:creationId xmlns:a16="http://schemas.microsoft.com/office/drawing/2014/main" id="{AF5AEF26-754D-F54B-876F-14B4667B3CD8}"/>
                  </a:ext>
                </a:extLst>
              </p:cNvPr>
              <p:cNvSpPr txBox="1"/>
              <p:nvPr/>
            </p:nvSpPr>
            <p:spPr>
              <a:xfrm>
                <a:off x="6701897" y="1878908"/>
                <a:ext cx="29341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zh-CN" i="1" smtClean="0">
                              <a:latin typeface="Cambria Math" panose="02040503050406030204" pitchFamily="18" charset="0"/>
                            </a:rPr>
                          </m:ctrlPr>
                        </m:sSubPr>
                        <m:e>
                          <m:r>
                            <a:rPr kumimoji="1" lang="en-US" altLang="zh-CN" b="0" i="1" smtClean="0">
                              <a:latin typeface="Cambria Math" panose="02040503050406030204" pitchFamily="18" charset="0"/>
                            </a:rPr>
                            <m:t>𝑔</m:t>
                          </m:r>
                        </m:e>
                        <m:sub>
                          <m:r>
                            <a:rPr kumimoji="1" lang="en-US" altLang="zh-CN" b="0" i="1" smtClean="0">
                              <a:latin typeface="Cambria Math" panose="02040503050406030204" pitchFamily="18" charset="0"/>
                            </a:rPr>
                            <m:t>2</m:t>
                          </m:r>
                        </m:sub>
                      </m:sSub>
                    </m:oMath>
                  </m:oMathPara>
                </a14:m>
                <a:endParaRPr kumimoji="1" lang="zh-CN" altLang="en-US" dirty="0"/>
              </a:p>
            </p:txBody>
          </p:sp>
        </mc:Choice>
        <mc:Fallback xmlns="">
          <p:sp>
            <p:nvSpPr>
              <p:cNvPr id="90" name="文本框 89">
                <a:extLst>
                  <a:ext uri="{FF2B5EF4-FFF2-40B4-BE49-F238E27FC236}">
                    <a16:creationId xmlns:a16="http://schemas.microsoft.com/office/drawing/2014/main" id="{AF5AEF26-754D-F54B-876F-14B4667B3CD8}"/>
                  </a:ext>
                </a:extLst>
              </p:cNvPr>
              <p:cNvSpPr txBox="1">
                <a:spLocks noRot="1" noChangeAspect="1" noMove="1" noResize="1" noEditPoints="1" noAdjustHandles="1" noChangeArrowheads="1" noChangeShapeType="1" noTextEdit="1"/>
              </p:cNvSpPr>
              <p:nvPr/>
            </p:nvSpPr>
            <p:spPr>
              <a:xfrm>
                <a:off x="6701897" y="1878908"/>
                <a:ext cx="293414" cy="276999"/>
              </a:xfrm>
              <a:prstGeom prst="rect">
                <a:avLst/>
              </a:prstGeom>
              <a:blipFill>
                <a:blip r:embed="rId12"/>
                <a:stretch>
                  <a:fillRect l="-21739" r="-4348" b="-21739"/>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91" name="文本框 90">
                <a:extLst>
                  <a:ext uri="{FF2B5EF4-FFF2-40B4-BE49-F238E27FC236}">
                    <a16:creationId xmlns:a16="http://schemas.microsoft.com/office/drawing/2014/main" id="{01D5CCFC-12B4-2C45-BC52-41513B160728}"/>
                  </a:ext>
                </a:extLst>
              </p:cNvPr>
              <p:cNvSpPr txBox="1"/>
              <p:nvPr/>
            </p:nvSpPr>
            <p:spPr>
              <a:xfrm>
                <a:off x="7078497" y="1881190"/>
                <a:ext cx="29341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zh-CN" i="1" smtClean="0">
                              <a:latin typeface="Cambria Math" panose="02040503050406030204" pitchFamily="18" charset="0"/>
                            </a:rPr>
                          </m:ctrlPr>
                        </m:sSubPr>
                        <m:e>
                          <m:r>
                            <a:rPr kumimoji="1" lang="en-US" altLang="zh-CN" b="0" i="1" smtClean="0">
                              <a:latin typeface="Cambria Math" panose="02040503050406030204" pitchFamily="18" charset="0"/>
                            </a:rPr>
                            <m:t>𝑔</m:t>
                          </m:r>
                        </m:e>
                        <m:sub>
                          <m:r>
                            <a:rPr kumimoji="1" lang="en-US" altLang="zh-CN" b="0" i="1" smtClean="0">
                              <a:latin typeface="Cambria Math" panose="02040503050406030204" pitchFamily="18" charset="0"/>
                            </a:rPr>
                            <m:t>3</m:t>
                          </m:r>
                        </m:sub>
                      </m:sSub>
                    </m:oMath>
                  </m:oMathPara>
                </a14:m>
                <a:endParaRPr kumimoji="1" lang="zh-CN" altLang="en-US" dirty="0"/>
              </a:p>
            </p:txBody>
          </p:sp>
        </mc:Choice>
        <mc:Fallback xmlns="">
          <p:sp>
            <p:nvSpPr>
              <p:cNvPr id="91" name="文本框 90">
                <a:extLst>
                  <a:ext uri="{FF2B5EF4-FFF2-40B4-BE49-F238E27FC236}">
                    <a16:creationId xmlns:a16="http://schemas.microsoft.com/office/drawing/2014/main" id="{01D5CCFC-12B4-2C45-BC52-41513B160728}"/>
                  </a:ext>
                </a:extLst>
              </p:cNvPr>
              <p:cNvSpPr txBox="1">
                <a:spLocks noRot="1" noChangeAspect="1" noMove="1" noResize="1" noEditPoints="1" noAdjustHandles="1" noChangeArrowheads="1" noChangeShapeType="1" noTextEdit="1"/>
              </p:cNvSpPr>
              <p:nvPr/>
            </p:nvSpPr>
            <p:spPr>
              <a:xfrm>
                <a:off x="7078497" y="1881190"/>
                <a:ext cx="293414" cy="276999"/>
              </a:xfrm>
              <a:prstGeom prst="rect">
                <a:avLst/>
              </a:prstGeom>
              <a:blipFill>
                <a:blip r:embed="rId13"/>
                <a:stretch>
                  <a:fillRect l="-16667" r="-4167" b="-21739"/>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92" name="文本框 91">
                <a:extLst>
                  <a:ext uri="{FF2B5EF4-FFF2-40B4-BE49-F238E27FC236}">
                    <a16:creationId xmlns:a16="http://schemas.microsoft.com/office/drawing/2014/main" id="{BFB2AEBF-6184-DF48-8E59-58E1F9F62E2A}"/>
                  </a:ext>
                </a:extLst>
              </p:cNvPr>
              <p:cNvSpPr txBox="1"/>
              <p:nvPr/>
            </p:nvSpPr>
            <p:spPr>
              <a:xfrm>
                <a:off x="7448599" y="1882473"/>
                <a:ext cx="29341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zh-CN" i="1" smtClean="0">
                              <a:latin typeface="Cambria Math" panose="02040503050406030204" pitchFamily="18" charset="0"/>
                            </a:rPr>
                          </m:ctrlPr>
                        </m:sSubPr>
                        <m:e>
                          <m:r>
                            <a:rPr kumimoji="1" lang="en-US" altLang="zh-CN" b="0" i="1" smtClean="0">
                              <a:latin typeface="Cambria Math" panose="02040503050406030204" pitchFamily="18" charset="0"/>
                            </a:rPr>
                            <m:t>𝑔</m:t>
                          </m:r>
                        </m:e>
                        <m:sub>
                          <m:r>
                            <a:rPr kumimoji="1" lang="en-US" altLang="zh-CN" b="0" i="1" smtClean="0">
                              <a:latin typeface="Cambria Math" panose="02040503050406030204" pitchFamily="18" charset="0"/>
                            </a:rPr>
                            <m:t>4</m:t>
                          </m:r>
                        </m:sub>
                      </m:sSub>
                    </m:oMath>
                  </m:oMathPara>
                </a14:m>
                <a:endParaRPr kumimoji="1" lang="zh-CN" altLang="en-US" dirty="0"/>
              </a:p>
            </p:txBody>
          </p:sp>
        </mc:Choice>
        <mc:Fallback xmlns="">
          <p:sp>
            <p:nvSpPr>
              <p:cNvPr id="92" name="文本框 91">
                <a:extLst>
                  <a:ext uri="{FF2B5EF4-FFF2-40B4-BE49-F238E27FC236}">
                    <a16:creationId xmlns:a16="http://schemas.microsoft.com/office/drawing/2014/main" id="{BFB2AEBF-6184-DF48-8E59-58E1F9F62E2A}"/>
                  </a:ext>
                </a:extLst>
              </p:cNvPr>
              <p:cNvSpPr txBox="1">
                <a:spLocks noRot="1" noChangeAspect="1" noMove="1" noResize="1" noEditPoints="1" noAdjustHandles="1" noChangeArrowheads="1" noChangeShapeType="1" noTextEdit="1"/>
              </p:cNvSpPr>
              <p:nvPr/>
            </p:nvSpPr>
            <p:spPr>
              <a:xfrm>
                <a:off x="7448599" y="1882473"/>
                <a:ext cx="293414" cy="276999"/>
              </a:xfrm>
              <a:prstGeom prst="rect">
                <a:avLst/>
              </a:prstGeom>
              <a:blipFill>
                <a:blip r:embed="rId14"/>
                <a:stretch>
                  <a:fillRect l="-20833" r="-4167" b="-26087"/>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93" name="文本框 92">
                <a:extLst>
                  <a:ext uri="{FF2B5EF4-FFF2-40B4-BE49-F238E27FC236}">
                    <a16:creationId xmlns:a16="http://schemas.microsoft.com/office/drawing/2014/main" id="{F66214EE-B47F-F243-A581-499F7CE80560}"/>
                  </a:ext>
                </a:extLst>
              </p:cNvPr>
              <p:cNvSpPr txBox="1"/>
              <p:nvPr/>
            </p:nvSpPr>
            <p:spPr>
              <a:xfrm>
                <a:off x="3040203" y="1837292"/>
                <a:ext cx="801873" cy="369332"/>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zh-CN" sz="2400" i="1">
                          <a:latin typeface="Cambria Math" panose="02040503050406030204" pitchFamily="18" charset="0"/>
                          <a:ea typeface="Cambria Math" panose="02040503050406030204" pitchFamily="18" charset="0"/>
                        </a:rPr>
                        <m:t>⨂</m:t>
                      </m:r>
                    </m:oMath>
                  </m:oMathPara>
                </a14:m>
                <a:endParaRPr kumimoji="1" lang="zh-CN" altLang="en-US" sz="2400" dirty="0"/>
              </a:p>
            </p:txBody>
          </p:sp>
        </mc:Choice>
        <mc:Fallback xmlns="">
          <p:sp>
            <p:nvSpPr>
              <p:cNvPr id="93" name="文本框 92">
                <a:extLst>
                  <a:ext uri="{FF2B5EF4-FFF2-40B4-BE49-F238E27FC236}">
                    <a16:creationId xmlns:a16="http://schemas.microsoft.com/office/drawing/2014/main" id="{F66214EE-B47F-F243-A581-499F7CE80560}"/>
                  </a:ext>
                </a:extLst>
              </p:cNvPr>
              <p:cNvSpPr txBox="1">
                <a:spLocks noRot="1" noChangeAspect="1" noMove="1" noResize="1" noEditPoints="1" noAdjustHandles="1" noChangeArrowheads="1" noChangeShapeType="1" noTextEdit="1"/>
              </p:cNvSpPr>
              <p:nvPr/>
            </p:nvSpPr>
            <p:spPr>
              <a:xfrm>
                <a:off x="3040203" y="1837292"/>
                <a:ext cx="801873" cy="369332"/>
              </a:xfrm>
              <a:prstGeom prst="rect">
                <a:avLst/>
              </a:prstGeom>
              <a:blipFill>
                <a:blip r:embed="rId15"/>
                <a:stretch>
                  <a:fillRect b="-16667"/>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94" name="文本框 93">
                <a:extLst>
                  <a:ext uri="{FF2B5EF4-FFF2-40B4-BE49-F238E27FC236}">
                    <a16:creationId xmlns:a16="http://schemas.microsoft.com/office/drawing/2014/main" id="{6D6F4C1F-3E53-9643-927D-1FB3DDB58A28}"/>
                  </a:ext>
                </a:extLst>
              </p:cNvPr>
              <p:cNvSpPr txBox="1"/>
              <p:nvPr/>
            </p:nvSpPr>
            <p:spPr>
              <a:xfrm>
                <a:off x="5413431" y="1818270"/>
                <a:ext cx="801873" cy="369332"/>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zh-CN" sz="2400" b="0" i="1" smtClean="0">
                          <a:latin typeface="Cambria Math" panose="02040503050406030204" pitchFamily="18" charset="0"/>
                        </a:rPr>
                        <m:t>=</m:t>
                      </m:r>
                    </m:oMath>
                  </m:oMathPara>
                </a14:m>
                <a:endParaRPr kumimoji="1" lang="zh-CN" altLang="en-US" sz="2400" dirty="0"/>
              </a:p>
            </p:txBody>
          </p:sp>
        </mc:Choice>
        <mc:Fallback xmlns="">
          <p:sp>
            <p:nvSpPr>
              <p:cNvPr id="94" name="文本框 93">
                <a:extLst>
                  <a:ext uri="{FF2B5EF4-FFF2-40B4-BE49-F238E27FC236}">
                    <a16:creationId xmlns:a16="http://schemas.microsoft.com/office/drawing/2014/main" id="{6D6F4C1F-3E53-9643-927D-1FB3DDB58A28}"/>
                  </a:ext>
                </a:extLst>
              </p:cNvPr>
              <p:cNvSpPr txBox="1">
                <a:spLocks noRot="1" noChangeAspect="1" noMove="1" noResize="1" noEditPoints="1" noAdjustHandles="1" noChangeArrowheads="1" noChangeShapeType="1" noTextEdit="1"/>
              </p:cNvSpPr>
              <p:nvPr/>
            </p:nvSpPr>
            <p:spPr>
              <a:xfrm>
                <a:off x="5413431" y="1818270"/>
                <a:ext cx="801873" cy="369332"/>
              </a:xfrm>
              <a:prstGeom prst="rect">
                <a:avLst/>
              </a:prstGeom>
              <a:blipFill>
                <a:blip r:embed="rId16"/>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96" name="文本框 95">
                <a:extLst>
                  <a:ext uri="{FF2B5EF4-FFF2-40B4-BE49-F238E27FC236}">
                    <a16:creationId xmlns:a16="http://schemas.microsoft.com/office/drawing/2014/main" id="{830B4851-5D13-2E42-8CB3-87CBC2494518}"/>
                  </a:ext>
                </a:extLst>
              </p:cNvPr>
              <p:cNvSpPr txBox="1"/>
              <p:nvPr/>
            </p:nvSpPr>
            <p:spPr>
              <a:xfrm>
                <a:off x="935284" y="2280273"/>
                <a:ext cx="5709255" cy="79271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zh-CN" sz="1600" i="1" smtClean="0">
                              <a:latin typeface="Cambria Math" panose="02040503050406030204" pitchFamily="18" charset="0"/>
                            </a:rPr>
                          </m:ctrlPr>
                        </m:sSubPr>
                        <m:e>
                          <m:r>
                            <a:rPr kumimoji="1" lang="en-US" altLang="zh-CN" sz="1600" b="0" i="1" smtClean="0">
                              <a:latin typeface="Cambria Math" panose="02040503050406030204" pitchFamily="18" charset="0"/>
                            </a:rPr>
                            <m:t>𝑔</m:t>
                          </m:r>
                        </m:e>
                        <m:sub>
                          <m:r>
                            <a:rPr kumimoji="1" lang="en-US" altLang="zh-CN" sz="1600" b="0" i="1" smtClean="0">
                              <a:latin typeface="Cambria Math" panose="02040503050406030204" pitchFamily="18" charset="0"/>
                            </a:rPr>
                            <m:t>𝑖</m:t>
                          </m:r>
                        </m:sub>
                      </m:sSub>
                      <m:r>
                        <a:rPr kumimoji="1" lang="en-US" altLang="zh-CN" sz="1600" b="1" i="1" smtClean="0">
                          <a:latin typeface="Cambria Math" panose="02040503050406030204" pitchFamily="18" charset="0"/>
                        </a:rPr>
                        <m:t>=</m:t>
                      </m:r>
                      <m:sSub>
                        <m:sSubPr>
                          <m:ctrlPr>
                            <a:rPr kumimoji="1" lang="en-US" altLang="zh-CN" sz="1600" b="1" i="1" smtClean="0">
                              <a:latin typeface="Cambria Math" panose="02040503050406030204" pitchFamily="18" charset="0"/>
                            </a:rPr>
                          </m:ctrlPr>
                        </m:sSubPr>
                        <m:e>
                          <m:r>
                            <a:rPr kumimoji="1" lang="en-US" altLang="zh-CN" sz="1600" b="1" i="1" smtClean="0">
                              <a:latin typeface="Cambria Math" panose="02040503050406030204" pitchFamily="18" charset="0"/>
                            </a:rPr>
                            <m:t>𝒇</m:t>
                          </m:r>
                        </m:e>
                        <m:sub>
                          <m:r>
                            <a:rPr kumimoji="1" lang="en-US" altLang="zh-CN" sz="1600" b="1" i="1" smtClean="0">
                              <a:latin typeface="Cambria Math" panose="02040503050406030204" pitchFamily="18" charset="0"/>
                            </a:rPr>
                            <m:t>𝟏</m:t>
                          </m:r>
                        </m:sub>
                      </m:sSub>
                      <m:r>
                        <a:rPr kumimoji="1" lang="en-US" altLang="zh-CN" sz="1600" b="1" i="1" smtClean="0">
                          <a:latin typeface="Cambria Math" panose="02040503050406030204" pitchFamily="18" charset="0"/>
                        </a:rPr>
                        <m:t> </m:t>
                      </m:r>
                      <m:r>
                        <a:rPr kumimoji="1" lang="en-US" altLang="zh-CN" sz="1600" b="1" i="1" smtClean="0">
                          <a:latin typeface="Cambria Math" panose="02040503050406030204" pitchFamily="18" charset="0"/>
                          <a:ea typeface="Cambria Math" panose="02040503050406030204" pitchFamily="18" charset="0"/>
                        </a:rPr>
                        <m:t>⨂</m:t>
                      </m:r>
                      <m:sSub>
                        <m:sSubPr>
                          <m:ctrlPr>
                            <a:rPr kumimoji="1" lang="en-US" altLang="zh-CN" sz="1600" b="1" i="1" smtClean="0">
                              <a:latin typeface="Cambria Math" panose="02040503050406030204" pitchFamily="18" charset="0"/>
                              <a:ea typeface="Cambria Math" panose="02040503050406030204" pitchFamily="18" charset="0"/>
                            </a:rPr>
                          </m:ctrlPr>
                        </m:sSubPr>
                        <m:e>
                          <m:r>
                            <a:rPr kumimoji="1" lang="en-US" altLang="zh-CN" sz="1600" b="1" i="1" smtClean="0">
                              <a:latin typeface="Cambria Math" panose="02040503050406030204" pitchFamily="18" charset="0"/>
                              <a:ea typeface="Cambria Math" panose="02040503050406030204" pitchFamily="18" charset="0"/>
                            </a:rPr>
                            <m:t> </m:t>
                          </m:r>
                          <m:r>
                            <a:rPr kumimoji="1" lang="en-US" altLang="zh-CN" sz="1600" b="1" i="1" smtClean="0">
                              <a:latin typeface="Cambria Math" panose="02040503050406030204" pitchFamily="18" charset="0"/>
                              <a:ea typeface="Cambria Math" panose="02040503050406030204" pitchFamily="18" charset="0"/>
                            </a:rPr>
                            <m:t>𝒇</m:t>
                          </m:r>
                        </m:e>
                        <m:sub>
                          <m:r>
                            <a:rPr kumimoji="1" lang="en-US" altLang="zh-CN" sz="1600" b="1" i="1" smtClean="0">
                              <a:latin typeface="Cambria Math" panose="02040503050406030204" pitchFamily="18" charset="0"/>
                              <a:ea typeface="Cambria Math" panose="02040503050406030204" pitchFamily="18" charset="0"/>
                            </a:rPr>
                            <m:t>𝟐</m:t>
                          </m:r>
                        </m:sub>
                      </m:sSub>
                      <m:r>
                        <a:rPr kumimoji="1" lang="en-US" altLang="zh-CN" sz="1600" b="1" i="1" smtClean="0">
                          <a:latin typeface="Cambria Math" panose="02040503050406030204" pitchFamily="18" charset="0"/>
                        </a:rPr>
                        <m:t>=</m:t>
                      </m:r>
                      <m:nary>
                        <m:naryPr>
                          <m:limLoc m:val="undOvr"/>
                          <m:subHide m:val="on"/>
                          <m:supHide m:val="on"/>
                          <m:ctrlPr>
                            <a:rPr kumimoji="1" lang="en-US" altLang="zh-CN" sz="1600" i="1">
                              <a:latin typeface="Cambria Math" panose="02040503050406030204" pitchFamily="18" charset="0"/>
                            </a:rPr>
                          </m:ctrlPr>
                        </m:naryPr>
                        <m:sub/>
                        <m:sup/>
                        <m:e>
                          <m:d>
                            <m:dPr>
                              <m:ctrlPr>
                                <a:rPr kumimoji="1" lang="en-US" altLang="zh-CN" sz="1600" i="1">
                                  <a:latin typeface="Cambria Math" panose="02040503050406030204" pitchFamily="18" charset="0"/>
                                </a:rPr>
                              </m:ctrlPr>
                            </m:dPr>
                            <m:e>
                              <m:nary>
                                <m:naryPr>
                                  <m:chr m:val="∑"/>
                                  <m:ctrlPr>
                                    <a:rPr kumimoji="1" lang="en-US" altLang="zh-CN" sz="1600" i="1">
                                      <a:latin typeface="Cambria Math" panose="02040503050406030204" pitchFamily="18" charset="0"/>
                                    </a:rPr>
                                  </m:ctrlPr>
                                </m:naryPr>
                                <m:sub>
                                  <m:r>
                                    <m:rPr>
                                      <m:brk m:alnAt="23"/>
                                    </m:rPr>
                                    <a:rPr kumimoji="1" lang="en-US" altLang="zh-CN" sz="1600" i="1">
                                      <a:latin typeface="Cambria Math" panose="02040503050406030204" pitchFamily="18" charset="0"/>
                                    </a:rPr>
                                    <m:t>𝑗</m:t>
                                  </m:r>
                                  <m:r>
                                    <a:rPr kumimoji="1" lang="en-US" altLang="zh-CN" sz="1600" i="1">
                                      <a:latin typeface="Cambria Math" panose="02040503050406030204" pitchFamily="18" charset="0"/>
                                    </a:rPr>
                                    <m:t>=1</m:t>
                                  </m:r>
                                </m:sub>
                                <m:sup>
                                  <m:sSup>
                                    <m:sSupPr>
                                      <m:ctrlPr>
                                        <a:rPr kumimoji="1" lang="en-US" altLang="zh-CN" sz="1600" i="1">
                                          <a:latin typeface="Cambria Math" panose="02040503050406030204" pitchFamily="18" charset="0"/>
                                        </a:rPr>
                                      </m:ctrlPr>
                                    </m:sSupPr>
                                    <m:e>
                                      <m:r>
                                        <a:rPr kumimoji="1" lang="en-US" altLang="zh-CN" sz="1600" i="1">
                                          <a:latin typeface="Cambria Math" panose="02040503050406030204" pitchFamily="18" charset="0"/>
                                        </a:rPr>
                                        <m:t>𝑛</m:t>
                                      </m:r>
                                    </m:e>
                                    <m:sup>
                                      <m:r>
                                        <a:rPr kumimoji="1" lang="en-US" altLang="zh-CN" sz="1600" i="1">
                                          <a:latin typeface="Cambria Math" panose="02040503050406030204" pitchFamily="18" charset="0"/>
                                        </a:rPr>
                                        <m:t>2</m:t>
                                      </m:r>
                                    </m:sup>
                                  </m:sSup>
                                </m:sup>
                                <m:e>
                                  <m:sSub>
                                    <m:sSubPr>
                                      <m:ctrlPr>
                                        <a:rPr kumimoji="1" lang="en-US" altLang="zh-CN" sz="1600" i="1">
                                          <a:latin typeface="Cambria Math" panose="02040503050406030204" pitchFamily="18" charset="0"/>
                                        </a:rPr>
                                      </m:ctrlPr>
                                    </m:sSubPr>
                                    <m:e>
                                      <m:r>
                                        <a:rPr kumimoji="1" lang="en-US" altLang="zh-CN" sz="1600" i="1">
                                          <a:latin typeface="Cambria Math" panose="02040503050406030204" pitchFamily="18" charset="0"/>
                                        </a:rPr>
                                        <m:t>𝑓</m:t>
                                      </m:r>
                                    </m:e>
                                    <m:sub>
                                      <m:r>
                                        <a:rPr kumimoji="1" lang="en-US" altLang="zh-CN" sz="1600" i="1">
                                          <a:latin typeface="Cambria Math" panose="02040503050406030204" pitchFamily="18" charset="0"/>
                                        </a:rPr>
                                        <m:t>1,</m:t>
                                      </m:r>
                                      <m:r>
                                        <a:rPr kumimoji="1" lang="en-US" altLang="zh-CN" sz="1600" i="1">
                                          <a:latin typeface="Cambria Math" panose="02040503050406030204" pitchFamily="18" charset="0"/>
                                        </a:rPr>
                                        <m:t>𝑗</m:t>
                                      </m:r>
                                    </m:sub>
                                  </m:sSub>
                                  <m:sSub>
                                    <m:sSubPr>
                                      <m:ctrlPr>
                                        <a:rPr kumimoji="1" lang="en-US" altLang="zh-CN" sz="1600" i="1">
                                          <a:latin typeface="Cambria Math" panose="02040503050406030204" pitchFamily="18" charset="0"/>
                                        </a:rPr>
                                      </m:ctrlPr>
                                    </m:sSubPr>
                                    <m:e>
                                      <m:r>
                                        <a:rPr kumimoji="1" lang="en-US" altLang="zh-CN" sz="1600" i="1">
                                          <a:latin typeface="Cambria Math" panose="02040503050406030204" pitchFamily="18" charset="0"/>
                                        </a:rPr>
                                        <m:t>𝐵</m:t>
                                      </m:r>
                                    </m:e>
                                    <m:sub>
                                      <m:r>
                                        <a:rPr kumimoji="1" lang="en-US" altLang="zh-CN" sz="1600" i="1">
                                          <a:latin typeface="Cambria Math" panose="02040503050406030204" pitchFamily="18" charset="0"/>
                                        </a:rPr>
                                        <m:t>𝑗</m:t>
                                      </m:r>
                                    </m:sub>
                                  </m:sSub>
                                  <m:r>
                                    <a:rPr kumimoji="1" lang="en-US" altLang="zh-CN" sz="1600" i="1">
                                      <a:latin typeface="Cambria Math" panose="02040503050406030204" pitchFamily="18" charset="0"/>
                                    </a:rPr>
                                    <m:t>(</m:t>
                                  </m:r>
                                  <m:r>
                                    <a:rPr kumimoji="1" lang="en-US" altLang="zh-CN" sz="1600" i="1">
                                      <a:latin typeface="Cambria Math" panose="02040503050406030204" pitchFamily="18" charset="0"/>
                                      <a:ea typeface="Cambria Math" panose="02040503050406030204" pitchFamily="18" charset="0"/>
                                    </a:rPr>
                                    <m:t>𝜔</m:t>
                                  </m:r>
                                  <m:r>
                                    <a:rPr kumimoji="1" lang="en-US" altLang="zh-CN" sz="1600" i="1">
                                      <a:latin typeface="Cambria Math" panose="02040503050406030204" pitchFamily="18" charset="0"/>
                                    </a:rPr>
                                    <m:t>)</m:t>
                                  </m:r>
                                </m:e>
                              </m:nary>
                            </m:e>
                          </m:d>
                        </m:e>
                      </m:nary>
                      <m:d>
                        <m:dPr>
                          <m:ctrlPr>
                            <a:rPr kumimoji="1" lang="en-US" altLang="zh-CN" sz="1600" i="1">
                              <a:latin typeface="Cambria Math" panose="02040503050406030204" pitchFamily="18" charset="0"/>
                            </a:rPr>
                          </m:ctrlPr>
                        </m:dPr>
                        <m:e>
                          <m:nary>
                            <m:naryPr>
                              <m:chr m:val="∑"/>
                              <m:ctrlPr>
                                <a:rPr kumimoji="1" lang="en-US" altLang="zh-CN" sz="1600" i="1">
                                  <a:latin typeface="Cambria Math" panose="02040503050406030204" pitchFamily="18" charset="0"/>
                                </a:rPr>
                              </m:ctrlPr>
                            </m:naryPr>
                            <m:sub>
                              <m:r>
                                <m:rPr>
                                  <m:brk m:alnAt="23"/>
                                </m:rPr>
                                <a:rPr kumimoji="1" lang="en-US" altLang="zh-CN" sz="1600" i="1">
                                  <a:latin typeface="Cambria Math" panose="02040503050406030204" pitchFamily="18" charset="0"/>
                                </a:rPr>
                                <m:t>𝑘</m:t>
                              </m:r>
                              <m:r>
                                <a:rPr kumimoji="1" lang="en-US" altLang="zh-CN" sz="1600" i="1">
                                  <a:latin typeface="Cambria Math" panose="02040503050406030204" pitchFamily="18" charset="0"/>
                                </a:rPr>
                                <m:t>=1</m:t>
                              </m:r>
                            </m:sub>
                            <m:sup>
                              <m:sSup>
                                <m:sSupPr>
                                  <m:ctrlPr>
                                    <a:rPr kumimoji="1" lang="en-US" altLang="zh-CN" sz="1600" i="1">
                                      <a:latin typeface="Cambria Math" panose="02040503050406030204" pitchFamily="18" charset="0"/>
                                    </a:rPr>
                                  </m:ctrlPr>
                                </m:sSupPr>
                                <m:e>
                                  <m:r>
                                    <a:rPr kumimoji="1" lang="en-US" altLang="zh-CN" sz="1600" i="1">
                                      <a:latin typeface="Cambria Math" panose="02040503050406030204" pitchFamily="18" charset="0"/>
                                    </a:rPr>
                                    <m:t>𝑛</m:t>
                                  </m:r>
                                </m:e>
                                <m:sup>
                                  <m:r>
                                    <a:rPr kumimoji="1" lang="en-US" altLang="zh-CN" sz="1600" i="1">
                                      <a:latin typeface="Cambria Math" panose="02040503050406030204" pitchFamily="18" charset="0"/>
                                    </a:rPr>
                                    <m:t>2</m:t>
                                  </m:r>
                                </m:sup>
                              </m:sSup>
                            </m:sup>
                            <m:e>
                              <m:sSub>
                                <m:sSubPr>
                                  <m:ctrlPr>
                                    <a:rPr kumimoji="1" lang="en-US" altLang="zh-CN" sz="1600" i="1">
                                      <a:latin typeface="Cambria Math" panose="02040503050406030204" pitchFamily="18" charset="0"/>
                                    </a:rPr>
                                  </m:ctrlPr>
                                </m:sSubPr>
                                <m:e>
                                  <m:r>
                                    <a:rPr kumimoji="1" lang="en-US" altLang="zh-CN" sz="1600" i="1">
                                      <a:latin typeface="Cambria Math" panose="02040503050406030204" pitchFamily="18" charset="0"/>
                                    </a:rPr>
                                    <m:t>𝑓</m:t>
                                  </m:r>
                                </m:e>
                                <m:sub>
                                  <m:r>
                                    <a:rPr kumimoji="1" lang="en-US" altLang="zh-CN" sz="1600" i="1">
                                      <a:latin typeface="Cambria Math" panose="02040503050406030204" pitchFamily="18" charset="0"/>
                                    </a:rPr>
                                    <m:t>2,</m:t>
                                  </m:r>
                                  <m:r>
                                    <a:rPr kumimoji="1" lang="en-US" altLang="zh-CN" sz="1600" i="1">
                                      <a:latin typeface="Cambria Math" panose="02040503050406030204" pitchFamily="18" charset="0"/>
                                    </a:rPr>
                                    <m:t>𝑘</m:t>
                                  </m:r>
                                </m:sub>
                              </m:sSub>
                              <m:sSub>
                                <m:sSubPr>
                                  <m:ctrlPr>
                                    <a:rPr kumimoji="1" lang="en-US" altLang="zh-CN" sz="1600" i="1">
                                      <a:latin typeface="Cambria Math" panose="02040503050406030204" pitchFamily="18" charset="0"/>
                                    </a:rPr>
                                  </m:ctrlPr>
                                </m:sSubPr>
                                <m:e>
                                  <m:r>
                                    <a:rPr kumimoji="1" lang="en-US" altLang="zh-CN" sz="1600" i="1">
                                      <a:latin typeface="Cambria Math" panose="02040503050406030204" pitchFamily="18" charset="0"/>
                                    </a:rPr>
                                    <m:t>𝐵</m:t>
                                  </m:r>
                                </m:e>
                                <m:sub>
                                  <m:r>
                                    <a:rPr kumimoji="1" lang="en-US" altLang="zh-CN" sz="1600" i="1">
                                      <a:latin typeface="Cambria Math" panose="02040503050406030204" pitchFamily="18" charset="0"/>
                                    </a:rPr>
                                    <m:t>𝑘</m:t>
                                  </m:r>
                                </m:sub>
                              </m:sSub>
                              <m:d>
                                <m:dPr>
                                  <m:ctrlPr>
                                    <a:rPr kumimoji="1" lang="en-US" altLang="zh-CN" sz="1600" i="1">
                                      <a:latin typeface="Cambria Math" panose="02040503050406030204" pitchFamily="18" charset="0"/>
                                    </a:rPr>
                                  </m:ctrlPr>
                                </m:dPr>
                                <m:e>
                                  <m:r>
                                    <a:rPr kumimoji="1" lang="en-US" altLang="zh-CN" sz="1600" i="1">
                                      <a:latin typeface="Cambria Math" panose="02040503050406030204" pitchFamily="18" charset="0"/>
                                      <a:ea typeface="Cambria Math" panose="02040503050406030204" pitchFamily="18" charset="0"/>
                                    </a:rPr>
                                    <m:t>𝜔</m:t>
                                  </m:r>
                                </m:e>
                              </m:d>
                            </m:e>
                          </m:nary>
                        </m:e>
                      </m:d>
                      <m:r>
                        <a:rPr kumimoji="1" lang="en-US" altLang="zh-CN" sz="1600" i="1">
                          <a:latin typeface="Cambria Math" panose="02040503050406030204" pitchFamily="18" charset="0"/>
                          <a:ea typeface="Cambria Math" panose="02040503050406030204" pitchFamily="18" charset="0"/>
                        </a:rPr>
                        <m:t>∗</m:t>
                      </m:r>
                      <m:sSub>
                        <m:sSubPr>
                          <m:ctrlPr>
                            <a:rPr kumimoji="1" lang="en-US" altLang="zh-CN" sz="1600" i="1">
                              <a:latin typeface="Cambria Math" panose="02040503050406030204" pitchFamily="18" charset="0"/>
                              <a:ea typeface="Cambria Math" panose="02040503050406030204" pitchFamily="18" charset="0"/>
                            </a:rPr>
                          </m:ctrlPr>
                        </m:sSubPr>
                        <m:e>
                          <m:r>
                            <a:rPr kumimoji="1" lang="en-US" altLang="zh-CN" sz="1600" i="1">
                              <a:latin typeface="Cambria Math" panose="02040503050406030204" pitchFamily="18" charset="0"/>
                              <a:ea typeface="Cambria Math" panose="02040503050406030204" pitchFamily="18" charset="0"/>
                            </a:rPr>
                            <m:t>𝐵</m:t>
                          </m:r>
                        </m:e>
                        <m:sub>
                          <m:r>
                            <a:rPr kumimoji="1" lang="en-US" altLang="zh-CN" sz="1600" i="1">
                              <a:latin typeface="Cambria Math" panose="02040503050406030204" pitchFamily="18" charset="0"/>
                              <a:ea typeface="Cambria Math" panose="02040503050406030204" pitchFamily="18" charset="0"/>
                            </a:rPr>
                            <m:t>𝑖</m:t>
                          </m:r>
                        </m:sub>
                      </m:sSub>
                      <m:r>
                        <a:rPr kumimoji="1" lang="en-US" altLang="zh-CN" sz="1600" i="1">
                          <a:latin typeface="Cambria Math" panose="02040503050406030204" pitchFamily="18" charset="0"/>
                          <a:ea typeface="Cambria Math" panose="02040503050406030204" pitchFamily="18" charset="0"/>
                        </a:rPr>
                        <m:t>(</m:t>
                      </m:r>
                      <m:r>
                        <a:rPr kumimoji="1" lang="en-US" altLang="zh-CN" sz="1600" i="1">
                          <a:latin typeface="Cambria Math" panose="02040503050406030204" pitchFamily="18" charset="0"/>
                          <a:ea typeface="Cambria Math" panose="02040503050406030204" pitchFamily="18" charset="0"/>
                        </a:rPr>
                        <m:t>𝜔</m:t>
                      </m:r>
                      <m:r>
                        <a:rPr kumimoji="1" lang="en-US" altLang="zh-CN" sz="1600" i="1">
                          <a:latin typeface="Cambria Math" panose="02040503050406030204" pitchFamily="18" charset="0"/>
                          <a:ea typeface="Cambria Math" panose="02040503050406030204" pitchFamily="18" charset="0"/>
                        </a:rPr>
                        <m:t>)ⅆ</m:t>
                      </m:r>
                      <m:r>
                        <a:rPr kumimoji="1" lang="en-US" altLang="zh-CN" sz="1600" i="1">
                          <a:latin typeface="Cambria Math" panose="02040503050406030204" pitchFamily="18" charset="0"/>
                          <a:ea typeface="Cambria Math" panose="02040503050406030204" pitchFamily="18" charset="0"/>
                        </a:rPr>
                        <m:t>𝜔</m:t>
                      </m:r>
                    </m:oMath>
                  </m:oMathPara>
                </a14:m>
                <a:endParaRPr kumimoji="1" lang="zh-CN" altLang="en-US" sz="1600" i="1" dirty="0"/>
              </a:p>
            </p:txBody>
          </p:sp>
        </mc:Choice>
        <mc:Fallback xmlns="">
          <p:sp>
            <p:nvSpPr>
              <p:cNvPr id="96" name="文本框 95">
                <a:extLst>
                  <a:ext uri="{FF2B5EF4-FFF2-40B4-BE49-F238E27FC236}">
                    <a16:creationId xmlns:a16="http://schemas.microsoft.com/office/drawing/2014/main" id="{830B4851-5D13-2E42-8CB3-87CBC2494518}"/>
                  </a:ext>
                </a:extLst>
              </p:cNvPr>
              <p:cNvSpPr txBox="1">
                <a:spLocks noRot="1" noChangeAspect="1" noMove="1" noResize="1" noEditPoints="1" noAdjustHandles="1" noChangeArrowheads="1" noChangeShapeType="1" noTextEdit="1"/>
              </p:cNvSpPr>
              <p:nvPr/>
            </p:nvSpPr>
            <p:spPr>
              <a:xfrm>
                <a:off x="935284" y="2280273"/>
                <a:ext cx="5709255" cy="792718"/>
              </a:xfrm>
              <a:prstGeom prst="rect">
                <a:avLst/>
              </a:prstGeom>
              <a:blipFill>
                <a:blip r:embed="rId17"/>
                <a:stretch>
                  <a:fillRect t="-114516" b="-169355"/>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5" name="文本框 4">
                <a:extLst>
                  <a:ext uri="{FF2B5EF4-FFF2-40B4-BE49-F238E27FC236}">
                    <a16:creationId xmlns:a16="http://schemas.microsoft.com/office/drawing/2014/main" id="{5E1C0331-98B4-B44A-BD55-D20997178E13}"/>
                  </a:ext>
                </a:extLst>
              </p:cNvPr>
              <p:cNvSpPr txBox="1"/>
              <p:nvPr/>
            </p:nvSpPr>
            <p:spPr>
              <a:xfrm>
                <a:off x="2122875" y="3060871"/>
                <a:ext cx="3632853" cy="75450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zh-CN" sz="1600" b="0" i="1" smtClean="0">
                          <a:latin typeface="Cambria Math" panose="02040503050406030204" pitchFamily="18" charset="0"/>
                        </a:rPr>
                        <m:t>=</m:t>
                      </m:r>
                      <m:nary>
                        <m:naryPr>
                          <m:chr m:val="∑"/>
                          <m:ctrlPr>
                            <a:rPr kumimoji="1" lang="zh-CN" altLang="en-US" sz="1600" i="1" smtClean="0">
                              <a:latin typeface="Cambria Math" panose="02040503050406030204" pitchFamily="18" charset="0"/>
                            </a:rPr>
                          </m:ctrlPr>
                        </m:naryPr>
                        <m:sub>
                          <m:r>
                            <m:rPr>
                              <m:brk m:alnAt="23"/>
                            </m:rPr>
                            <a:rPr kumimoji="1" lang="en-US" altLang="zh-CN" sz="1600" b="0" i="1" smtClean="0">
                              <a:latin typeface="Cambria Math" panose="02040503050406030204" pitchFamily="18" charset="0"/>
                            </a:rPr>
                            <m:t>𝑗</m:t>
                          </m:r>
                          <m:r>
                            <a:rPr kumimoji="1" lang="en-US" altLang="zh-CN" sz="1600" b="0" i="1" smtClean="0">
                              <a:latin typeface="Cambria Math" panose="02040503050406030204" pitchFamily="18" charset="0"/>
                            </a:rPr>
                            <m:t>=1</m:t>
                          </m:r>
                        </m:sub>
                        <m:sup>
                          <m:sSup>
                            <m:sSupPr>
                              <m:ctrlPr>
                                <a:rPr kumimoji="1" lang="en-US" altLang="zh-CN" sz="1600" i="1" smtClean="0">
                                  <a:latin typeface="Cambria Math" panose="02040503050406030204" pitchFamily="18" charset="0"/>
                                </a:rPr>
                              </m:ctrlPr>
                            </m:sSupPr>
                            <m:e>
                              <m:r>
                                <a:rPr kumimoji="1" lang="en-US" altLang="zh-CN" sz="1600" b="0" i="1" smtClean="0">
                                  <a:latin typeface="Cambria Math" panose="02040503050406030204" pitchFamily="18" charset="0"/>
                                </a:rPr>
                                <m:t>𝑛</m:t>
                              </m:r>
                            </m:e>
                            <m:sup>
                              <m:r>
                                <a:rPr kumimoji="1" lang="en-US" altLang="zh-CN" sz="1600" b="0" i="1" smtClean="0">
                                  <a:latin typeface="Cambria Math" panose="02040503050406030204" pitchFamily="18" charset="0"/>
                                </a:rPr>
                                <m:t>2</m:t>
                              </m:r>
                            </m:sup>
                          </m:sSup>
                        </m:sup>
                        <m:e>
                          <m:nary>
                            <m:naryPr>
                              <m:chr m:val="∑"/>
                              <m:ctrlPr>
                                <a:rPr kumimoji="1" lang="en-US" altLang="zh-CN" sz="1600" i="1" smtClean="0">
                                  <a:latin typeface="Cambria Math" panose="02040503050406030204" pitchFamily="18" charset="0"/>
                                </a:rPr>
                              </m:ctrlPr>
                            </m:naryPr>
                            <m:sub>
                              <m:r>
                                <m:rPr>
                                  <m:brk m:alnAt="23"/>
                                </m:rPr>
                                <a:rPr kumimoji="1" lang="en-US" altLang="zh-CN" sz="1600" b="0" i="1" smtClean="0">
                                  <a:latin typeface="Cambria Math" panose="02040503050406030204" pitchFamily="18" charset="0"/>
                                </a:rPr>
                                <m:t>𝑘</m:t>
                              </m:r>
                              <m:r>
                                <a:rPr kumimoji="1" lang="en-US" altLang="zh-CN" sz="1600" b="0" i="1" smtClean="0">
                                  <a:latin typeface="Cambria Math" panose="02040503050406030204" pitchFamily="18" charset="0"/>
                                </a:rPr>
                                <m:t>=1</m:t>
                              </m:r>
                            </m:sub>
                            <m:sup>
                              <m:sSup>
                                <m:sSupPr>
                                  <m:ctrlPr>
                                    <a:rPr kumimoji="1" lang="en-US" altLang="zh-CN" sz="1600" i="1" smtClean="0">
                                      <a:latin typeface="Cambria Math" panose="02040503050406030204" pitchFamily="18" charset="0"/>
                                    </a:rPr>
                                  </m:ctrlPr>
                                </m:sSupPr>
                                <m:e>
                                  <m:r>
                                    <a:rPr kumimoji="1" lang="en-US" altLang="zh-CN" sz="1600" b="0" i="1" smtClean="0">
                                      <a:latin typeface="Cambria Math" panose="02040503050406030204" pitchFamily="18" charset="0"/>
                                    </a:rPr>
                                    <m:t>𝑛</m:t>
                                  </m:r>
                                </m:e>
                                <m:sup>
                                  <m:r>
                                    <a:rPr kumimoji="1" lang="en-US" altLang="zh-CN" sz="1600" b="0" i="1" smtClean="0">
                                      <a:latin typeface="Cambria Math" panose="02040503050406030204" pitchFamily="18" charset="0"/>
                                    </a:rPr>
                                    <m:t>2</m:t>
                                  </m:r>
                                </m:sup>
                              </m:sSup>
                            </m:sup>
                            <m:e>
                              <m:sSub>
                                <m:sSubPr>
                                  <m:ctrlPr>
                                    <a:rPr kumimoji="1" lang="en-US" altLang="zh-CN" sz="1600" i="1" smtClean="0">
                                      <a:latin typeface="Cambria Math" panose="02040503050406030204" pitchFamily="18" charset="0"/>
                                    </a:rPr>
                                  </m:ctrlPr>
                                </m:sSubPr>
                                <m:e>
                                  <m:r>
                                    <a:rPr kumimoji="1" lang="en-US" altLang="zh-CN" sz="1600" b="0" i="1" smtClean="0">
                                      <a:latin typeface="Cambria Math" panose="02040503050406030204" pitchFamily="18" charset="0"/>
                                    </a:rPr>
                                    <m:t>𝑓</m:t>
                                  </m:r>
                                </m:e>
                                <m:sub>
                                  <m:r>
                                    <a:rPr kumimoji="1" lang="en-US" altLang="zh-CN" sz="1600" b="0" i="1" smtClean="0">
                                      <a:latin typeface="Cambria Math" panose="02040503050406030204" pitchFamily="18" charset="0"/>
                                    </a:rPr>
                                    <m:t>1,</m:t>
                                  </m:r>
                                  <m:r>
                                    <a:rPr kumimoji="1" lang="en-US" altLang="zh-CN" sz="1600" b="0" i="1" smtClean="0">
                                      <a:latin typeface="Cambria Math" panose="02040503050406030204" pitchFamily="18" charset="0"/>
                                    </a:rPr>
                                    <m:t>𝑗</m:t>
                                  </m:r>
                                </m:sub>
                              </m:sSub>
                              <m:sSub>
                                <m:sSubPr>
                                  <m:ctrlPr>
                                    <a:rPr kumimoji="1" lang="en-US" altLang="zh-CN" sz="1600" i="1" smtClean="0">
                                      <a:latin typeface="Cambria Math" panose="02040503050406030204" pitchFamily="18" charset="0"/>
                                    </a:rPr>
                                  </m:ctrlPr>
                                </m:sSubPr>
                                <m:e>
                                  <m:r>
                                    <a:rPr kumimoji="1" lang="en-US" altLang="zh-CN" sz="1600" b="0" i="1" smtClean="0">
                                      <a:latin typeface="Cambria Math" panose="02040503050406030204" pitchFamily="18" charset="0"/>
                                    </a:rPr>
                                    <m:t>𝑓</m:t>
                                  </m:r>
                                </m:e>
                                <m:sub>
                                  <m:r>
                                    <a:rPr kumimoji="1" lang="en-US" altLang="zh-CN" sz="1600" b="0" i="1" smtClean="0">
                                      <a:latin typeface="Cambria Math" panose="02040503050406030204" pitchFamily="18" charset="0"/>
                                    </a:rPr>
                                    <m:t>2,</m:t>
                                  </m:r>
                                  <m:r>
                                    <a:rPr kumimoji="1" lang="en-US" altLang="zh-CN" sz="1600" b="0" i="1" smtClean="0">
                                      <a:latin typeface="Cambria Math" panose="02040503050406030204" pitchFamily="18" charset="0"/>
                                    </a:rPr>
                                    <m:t>𝑘</m:t>
                                  </m:r>
                                </m:sub>
                              </m:sSub>
                              <m:nary>
                                <m:naryPr>
                                  <m:limLoc m:val="undOvr"/>
                                  <m:subHide m:val="on"/>
                                  <m:supHide m:val="on"/>
                                  <m:ctrlPr>
                                    <a:rPr kumimoji="1" lang="en-US" altLang="zh-CN" sz="1600" i="1" smtClean="0">
                                      <a:latin typeface="Cambria Math" panose="02040503050406030204" pitchFamily="18" charset="0"/>
                                    </a:rPr>
                                  </m:ctrlPr>
                                </m:naryPr>
                                <m:sub/>
                                <m:sup/>
                                <m:e>
                                  <m:sSub>
                                    <m:sSubPr>
                                      <m:ctrlPr>
                                        <a:rPr kumimoji="1" lang="en-US" altLang="zh-CN" sz="1600" i="1" smtClean="0">
                                          <a:latin typeface="Cambria Math" panose="02040503050406030204" pitchFamily="18" charset="0"/>
                                        </a:rPr>
                                      </m:ctrlPr>
                                    </m:sSubPr>
                                    <m:e>
                                      <m:r>
                                        <a:rPr kumimoji="1" lang="en-US" altLang="zh-CN" sz="1600" b="0" i="1" smtClean="0">
                                          <a:latin typeface="Cambria Math" panose="02040503050406030204" pitchFamily="18" charset="0"/>
                                        </a:rPr>
                                        <m:t>𝐵</m:t>
                                      </m:r>
                                    </m:e>
                                    <m:sub>
                                      <m:r>
                                        <a:rPr kumimoji="1" lang="en-US" altLang="zh-CN" sz="1600" b="0" i="1" smtClean="0">
                                          <a:latin typeface="Cambria Math" panose="02040503050406030204" pitchFamily="18" charset="0"/>
                                        </a:rPr>
                                        <m:t>𝑖</m:t>
                                      </m:r>
                                    </m:sub>
                                  </m:sSub>
                                  <m:d>
                                    <m:dPr>
                                      <m:ctrlPr>
                                        <a:rPr kumimoji="1" lang="en-US" altLang="zh-CN" sz="1600" b="0" i="1" smtClean="0">
                                          <a:latin typeface="Cambria Math" panose="02040503050406030204" pitchFamily="18" charset="0"/>
                                        </a:rPr>
                                      </m:ctrlPr>
                                    </m:dPr>
                                    <m:e>
                                      <m:r>
                                        <a:rPr kumimoji="1" lang="en-US" altLang="zh-CN" sz="1600" b="0" i="1" smtClean="0">
                                          <a:latin typeface="Cambria Math" panose="02040503050406030204" pitchFamily="18" charset="0"/>
                                          <a:ea typeface="Cambria Math" panose="02040503050406030204" pitchFamily="18" charset="0"/>
                                        </a:rPr>
                                        <m:t>𝜔</m:t>
                                      </m:r>
                                    </m:e>
                                  </m:d>
                                  <m:sSub>
                                    <m:sSubPr>
                                      <m:ctrlPr>
                                        <a:rPr kumimoji="1" lang="en-US" altLang="zh-CN" sz="1600" b="0" i="1" smtClean="0">
                                          <a:latin typeface="Cambria Math" panose="02040503050406030204" pitchFamily="18" charset="0"/>
                                          <a:ea typeface="Cambria Math" panose="02040503050406030204" pitchFamily="18" charset="0"/>
                                        </a:rPr>
                                      </m:ctrlPr>
                                    </m:sSubPr>
                                    <m:e>
                                      <m:r>
                                        <a:rPr kumimoji="1" lang="en-US" altLang="zh-CN" sz="1600" b="0" i="1" smtClean="0">
                                          <a:latin typeface="Cambria Math" panose="02040503050406030204" pitchFamily="18" charset="0"/>
                                          <a:ea typeface="Cambria Math" panose="02040503050406030204" pitchFamily="18" charset="0"/>
                                        </a:rPr>
                                        <m:t>𝐵</m:t>
                                      </m:r>
                                    </m:e>
                                    <m:sub>
                                      <m:r>
                                        <a:rPr kumimoji="1" lang="en-US" altLang="zh-CN" sz="1600" b="0" i="1" smtClean="0">
                                          <a:latin typeface="Cambria Math" panose="02040503050406030204" pitchFamily="18" charset="0"/>
                                          <a:ea typeface="Cambria Math" panose="02040503050406030204" pitchFamily="18" charset="0"/>
                                        </a:rPr>
                                        <m:t>𝑗</m:t>
                                      </m:r>
                                    </m:sub>
                                  </m:sSub>
                                  <m:d>
                                    <m:dPr>
                                      <m:ctrlPr>
                                        <a:rPr kumimoji="1" lang="en-US" altLang="zh-CN" sz="1600" b="0" i="1" smtClean="0">
                                          <a:latin typeface="Cambria Math" panose="02040503050406030204" pitchFamily="18" charset="0"/>
                                          <a:ea typeface="Cambria Math" panose="02040503050406030204" pitchFamily="18" charset="0"/>
                                        </a:rPr>
                                      </m:ctrlPr>
                                    </m:dPr>
                                    <m:e>
                                      <m:r>
                                        <a:rPr kumimoji="1" lang="en-US" altLang="zh-CN" sz="1600" b="0" i="1" smtClean="0">
                                          <a:latin typeface="Cambria Math" panose="02040503050406030204" pitchFamily="18" charset="0"/>
                                          <a:ea typeface="Cambria Math" panose="02040503050406030204" pitchFamily="18" charset="0"/>
                                        </a:rPr>
                                        <m:t>𝜔</m:t>
                                      </m:r>
                                    </m:e>
                                  </m:d>
                                </m:e>
                              </m:nary>
                              <m:sSub>
                                <m:sSubPr>
                                  <m:ctrlPr>
                                    <a:rPr kumimoji="1" lang="en-US" altLang="zh-CN" sz="1600" i="1" smtClean="0">
                                      <a:latin typeface="Cambria Math" panose="02040503050406030204" pitchFamily="18" charset="0"/>
                                    </a:rPr>
                                  </m:ctrlPr>
                                </m:sSubPr>
                                <m:e>
                                  <m:r>
                                    <a:rPr kumimoji="1" lang="en-US" altLang="zh-CN" sz="1600" b="0" i="1" smtClean="0">
                                      <a:latin typeface="Cambria Math" panose="02040503050406030204" pitchFamily="18" charset="0"/>
                                    </a:rPr>
                                    <m:t>𝐵</m:t>
                                  </m:r>
                                </m:e>
                                <m:sub>
                                  <m:r>
                                    <a:rPr kumimoji="1" lang="en-US" altLang="zh-CN" sz="1600" b="0" i="1" smtClean="0">
                                      <a:latin typeface="Cambria Math" panose="02040503050406030204" pitchFamily="18" charset="0"/>
                                    </a:rPr>
                                    <m:t>𝑘</m:t>
                                  </m:r>
                                </m:sub>
                              </m:sSub>
                              <m:r>
                                <a:rPr kumimoji="1" lang="en-US" altLang="zh-CN" sz="1600" b="0" i="1" smtClean="0">
                                  <a:latin typeface="Cambria Math" panose="02040503050406030204" pitchFamily="18" charset="0"/>
                                </a:rPr>
                                <m:t>(</m:t>
                              </m:r>
                              <m:r>
                                <a:rPr kumimoji="1" lang="en-US" altLang="zh-CN" sz="1600" b="0" i="1" smtClean="0">
                                  <a:latin typeface="Cambria Math" panose="02040503050406030204" pitchFamily="18" charset="0"/>
                                  <a:ea typeface="Cambria Math" panose="02040503050406030204" pitchFamily="18" charset="0"/>
                                </a:rPr>
                                <m:t>𝜔</m:t>
                              </m:r>
                              <m:r>
                                <a:rPr kumimoji="1" lang="en-US" altLang="zh-CN" sz="1600" b="0" i="1" smtClean="0">
                                  <a:latin typeface="Cambria Math" panose="02040503050406030204" pitchFamily="18" charset="0"/>
                                </a:rPr>
                                <m:t>)ⅆ</m:t>
                              </m:r>
                              <m:r>
                                <a:rPr kumimoji="1" lang="en-US" altLang="zh-CN" sz="1600" b="0" i="1" smtClean="0">
                                  <a:latin typeface="Cambria Math" panose="02040503050406030204" pitchFamily="18" charset="0"/>
                                  <a:ea typeface="Cambria Math" panose="02040503050406030204" pitchFamily="18" charset="0"/>
                                </a:rPr>
                                <m:t>𝜔</m:t>
                              </m:r>
                            </m:e>
                          </m:nary>
                        </m:e>
                      </m:nary>
                    </m:oMath>
                  </m:oMathPara>
                </a14:m>
                <a:endParaRPr kumimoji="1" lang="zh-CN" altLang="en-US" sz="1600" dirty="0"/>
              </a:p>
            </p:txBody>
          </p:sp>
        </mc:Choice>
        <mc:Fallback xmlns="">
          <p:sp>
            <p:nvSpPr>
              <p:cNvPr id="5" name="文本框 4">
                <a:extLst>
                  <a:ext uri="{FF2B5EF4-FFF2-40B4-BE49-F238E27FC236}">
                    <a16:creationId xmlns:a16="http://schemas.microsoft.com/office/drawing/2014/main" id="{5E1C0331-98B4-B44A-BD55-D20997178E13}"/>
                  </a:ext>
                </a:extLst>
              </p:cNvPr>
              <p:cNvSpPr txBox="1">
                <a:spLocks noRot="1" noChangeAspect="1" noMove="1" noResize="1" noEditPoints="1" noAdjustHandles="1" noChangeArrowheads="1" noChangeShapeType="1" noTextEdit="1"/>
              </p:cNvSpPr>
              <p:nvPr/>
            </p:nvSpPr>
            <p:spPr>
              <a:xfrm>
                <a:off x="2122875" y="3060871"/>
                <a:ext cx="3632853" cy="754502"/>
              </a:xfrm>
              <a:prstGeom prst="rect">
                <a:avLst/>
              </a:prstGeom>
              <a:blipFill>
                <a:blip r:embed="rId18"/>
                <a:stretch>
                  <a:fillRect l="-14634" t="-118333" r="-348" b="-18000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02" name="文本框 101">
                <a:extLst>
                  <a:ext uri="{FF2B5EF4-FFF2-40B4-BE49-F238E27FC236}">
                    <a16:creationId xmlns:a16="http://schemas.microsoft.com/office/drawing/2014/main" id="{B751428D-3C62-8943-8DFF-654D6F482718}"/>
                  </a:ext>
                </a:extLst>
              </p:cNvPr>
              <p:cNvSpPr txBox="1"/>
              <p:nvPr/>
            </p:nvSpPr>
            <p:spPr>
              <a:xfrm>
                <a:off x="2137904" y="3858758"/>
                <a:ext cx="1804597" cy="75450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zh-CN" sz="1600" b="0" i="1" smtClean="0">
                          <a:latin typeface="Cambria Math" panose="02040503050406030204" pitchFamily="18" charset="0"/>
                        </a:rPr>
                        <m:t>=</m:t>
                      </m:r>
                      <m:nary>
                        <m:naryPr>
                          <m:chr m:val="∑"/>
                          <m:ctrlPr>
                            <a:rPr kumimoji="1" lang="zh-CN" altLang="en-US" sz="1600" i="1" smtClean="0">
                              <a:latin typeface="Cambria Math" panose="02040503050406030204" pitchFamily="18" charset="0"/>
                            </a:rPr>
                          </m:ctrlPr>
                        </m:naryPr>
                        <m:sub>
                          <m:r>
                            <m:rPr>
                              <m:brk m:alnAt="23"/>
                            </m:rPr>
                            <a:rPr kumimoji="1" lang="en-US" altLang="zh-CN" sz="1600" b="0" i="1" smtClean="0">
                              <a:latin typeface="Cambria Math" panose="02040503050406030204" pitchFamily="18" charset="0"/>
                            </a:rPr>
                            <m:t>𝑗</m:t>
                          </m:r>
                          <m:r>
                            <a:rPr kumimoji="1" lang="en-US" altLang="zh-CN" sz="1600" b="0" i="1" smtClean="0">
                              <a:latin typeface="Cambria Math" panose="02040503050406030204" pitchFamily="18" charset="0"/>
                            </a:rPr>
                            <m:t>=1</m:t>
                          </m:r>
                        </m:sub>
                        <m:sup>
                          <m:sSup>
                            <m:sSupPr>
                              <m:ctrlPr>
                                <a:rPr kumimoji="1" lang="en-US" altLang="zh-CN" sz="1600" i="1" smtClean="0">
                                  <a:latin typeface="Cambria Math" panose="02040503050406030204" pitchFamily="18" charset="0"/>
                                </a:rPr>
                              </m:ctrlPr>
                            </m:sSupPr>
                            <m:e>
                              <m:r>
                                <a:rPr kumimoji="1" lang="en-US" altLang="zh-CN" sz="1600" b="0" i="1" smtClean="0">
                                  <a:latin typeface="Cambria Math" panose="02040503050406030204" pitchFamily="18" charset="0"/>
                                </a:rPr>
                                <m:t>𝑛</m:t>
                              </m:r>
                            </m:e>
                            <m:sup>
                              <m:r>
                                <a:rPr kumimoji="1" lang="en-US" altLang="zh-CN" sz="1600" b="0" i="1" smtClean="0">
                                  <a:latin typeface="Cambria Math" panose="02040503050406030204" pitchFamily="18" charset="0"/>
                                </a:rPr>
                                <m:t>2</m:t>
                              </m:r>
                            </m:sup>
                          </m:sSup>
                        </m:sup>
                        <m:e>
                          <m:nary>
                            <m:naryPr>
                              <m:chr m:val="∑"/>
                              <m:ctrlPr>
                                <a:rPr kumimoji="1" lang="en-US" altLang="zh-CN" sz="1600" i="1" smtClean="0">
                                  <a:latin typeface="Cambria Math" panose="02040503050406030204" pitchFamily="18" charset="0"/>
                                </a:rPr>
                              </m:ctrlPr>
                            </m:naryPr>
                            <m:sub>
                              <m:r>
                                <m:rPr>
                                  <m:brk m:alnAt="23"/>
                                </m:rPr>
                                <a:rPr kumimoji="1" lang="en-US" altLang="zh-CN" sz="1600" b="0" i="1" smtClean="0">
                                  <a:latin typeface="Cambria Math" panose="02040503050406030204" pitchFamily="18" charset="0"/>
                                </a:rPr>
                                <m:t>𝑘</m:t>
                              </m:r>
                              <m:r>
                                <a:rPr kumimoji="1" lang="en-US" altLang="zh-CN" sz="1600" b="0" i="1" smtClean="0">
                                  <a:latin typeface="Cambria Math" panose="02040503050406030204" pitchFamily="18" charset="0"/>
                                </a:rPr>
                                <m:t>=1</m:t>
                              </m:r>
                            </m:sub>
                            <m:sup>
                              <m:sSup>
                                <m:sSupPr>
                                  <m:ctrlPr>
                                    <a:rPr kumimoji="1" lang="en-US" altLang="zh-CN" sz="1600" i="1" smtClean="0">
                                      <a:latin typeface="Cambria Math" panose="02040503050406030204" pitchFamily="18" charset="0"/>
                                    </a:rPr>
                                  </m:ctrlPr>
                                </m:sSupPr>
                                <m:e>
                                  <m:r>
                                    <a:rPr kumimoji="1" lang="en-US" altLang="zh-CN" sz="1600" b="0" i="1" smtClean="0">
                                      <a:latin typeface="Cambria Math" panose="02040503050406030204" pitchFamily="18" charset="0"/>
                                    </a:rPr>
                                    <m:t>𝑛</m:t>
                                  </m:r>
                                </m:e>
                                <m:sup>
                                  <m:r>
                                    <a:rPr kumimoji="1" lang="en-US" altLang="zh-CN" sz="1600" b="0" i="1" smtClean="0">
                                      <a:latin typeface="Cambria Math" panose="02040503050406030204" pitchFamily="18" charset="0"/>
                                    </a:rPr>
                                    <m:t>2</m:t>
                                  </m:r>
                                </m:sup>
                              </m:sSup>
                            </m:sup>
                            <m:e>
                              <m:sSub>
                                <m:sSubPr>
                                  <m:ctrlPr>
                                    <a:rPr kumimoji="1" lang="en-US" altLang="zh-CN" sz="1600" i="1" smtClean="0">
                                      <a:latin typeface="Cambria Math" panose="02040503050406030204" pitchFamily="18" charset="0"/>
                                    </a:rPr>
                                  </m:ctrlPr>
                                </m:sSubPr>
                                <m:e>
                                  <m:r>
                                    <a:rPr kumimoji="1" lang="en-US" altLang="zh-CN" sz="1600" b="0" i="1" smtClean="0">
                                      <a:latin typeface="Cambria Math" panose="02040503050406030204" pitchFamily="18" charset="0"/>
                                    </a:rPr>
                                    <m:t>𝑓</m:t>
                                  </m:r>
                                </m:e>
                                <m:sub>
                                  <m:r>
                                    <a:rPr kumimoji="1" lang="en-US" altLang="zh-CN" sz="1600" b="0" i="1" smtClean="0">
                                      <a:latin typeface="Cambria Math" panose="02040503050406030204" pitchFamily="18" charset="0"/>
                                    </a:rPr>
                                    <m:t>1,</m:t>
                                  </m:r>
                                  <m:r>
                                    <a:rPr kumimoji="1" lang="en-US" altLang="zh-CN" sz="1600" b="0" i="1" smtClean="0">
                                      <a:latin typeface="Cambria Math" panose="02040503050406030204" pitchFamily="18" charset="0"/>
                                    </a:rPr>
                                    <m:t>𝑗</m:t>
                                  </m:r>
                                </m:sub>
                              </m:sSub>
                              <m:sSub>
                                <m:sSubPr>
                                  <m:ctrlPr>
                                    <a:rPr kumimoji="1" lang="en-US" altLang="zh-CN" sz="1600" i="1" smtClean="0">
                                      <a:latin typeface="Cambria Math" panose="02040503050406030204" pitchFamily="18" charset="0"/>
                                    </a:rPr>
                                  </m:ctrlPr>
                                </m:sSubPr>
                                <m:e>
                                  <m:r>
                                    <a:rPr kumimoji="1" lang="en-US" altLang="zh-CN" sz="1600" b="0" i="1" smtClean="0">
                                      <a:latin typeface="Cambria Math" panose="02040503050406030204" pitchFamily="18" charset="0"/>
                                    </a:rPr>
                                    <m:t>𝑓</m:t>
                                  </m:r>
                                </m:e>
                                <m:sub>
                                  <m:r>
                                    <a:rPr kumimoji="1" lang="en-US" altLang="zh-CN" sz="1600" b="0" i="1" smtClean="0">
                                      <a:latin typeface="Cambria Math" panose="02040503050406030204" pitchFamily="18" charset="0"/>
                                    </a:rPr>
                                    <m:t>2,</m:t>
                                  </m:r>
                                  <m:r>
                                    <a:rPr kumimoji="1" lang="en-US" altLang="zh-CN" sz="1600" b="0" i="1" smtClean="0">
                                      <a:latin typeface="Cambria Math" panose="02040503050406030204" pitchFamily="18" charset="0"/>
                                    </a:rPr>
                                    <m:t>𝑘</m:t>
                                  </m:r>
                                </m:sub>
                              </m:sSub>
                              <m:sSub>
                                <m:sSubPr>
                                  <m:ctrlPr>
                                    <a:rPr kumimoji="1" lang="en-US" altLang="zh-CN" sz="1600" i="1" smtClean="0">
                                      <a:solidFill>
                                        <a:srgbClr val="C00000"/>
                                      </a:solidFill>
                                      <a:latin typeface="Cambria Math" panose="02040503050406030204" pitchFamily="18" charset="0"/>
                                    </a:rPr>
                                  </m:ctrlPr>
                                </m:sSubPr>
                                <m:e>
                                  <m:r>
                                    <a:rPr kumimoji="1" lang="en-US" altLang="zh-CN" sz="1600" b="0" i="1" smtClean="0">
                                      <a:solidFill>
                                        <a:srgbClr val="C00000"/>
                                      </a:solidFill>
                                      <a:latin typeface="Cambria Math" panose="02040503050406030204" pitchFamily="18" charset="0"/>
                                    </a:rPr>
                                    <m:t>𝐶</m:t>
                                  </m:r>
                                </m:e>
                                <m:sub>
                                  <m:r>
                                    <a:rPr kumimoji="1" lang="en-US" altLang="zh-CN" sz="1600" b="0" i="1" smtClean="0">
                                      <a:solidFill>
                                        <a:srgbClr val="C00000"/>
                                      </a:solidFill>
                                      <a:latin typeface="Cambria Math" panose="02040503050406030204" pitchFamily="18" charset="0"/>
                                    </a:rPr>
                                    <m:t>𝑖𝑗𝑘</m:t>
                                  </m:r>
                                </m:sub>
                              </m:sSub>
                            </m:e>
                          </m:nary>
                        </m:e>
                      </m:nary>
                    </m:oMath>
                  </m:oMathPara>
                </a14:m>
                <a:endParaRPr kumimoji="1" lang="zh-CN" altLang="en-US" sz="1600" dirty="0"/>
              </a:p>
            </p:txBody>
          </p:sp>
        </mc:Choice>
        <mc:Fallback xmlns="">
          <p:sp>
            <p:nvSpPr>
              <p:cNvPr id="102" name="文本框 101">
                <a:extLst>
                  <a:ext uri="{FF2B5EF4-FFF2-40B4-BE49-F238E27FC236}">
                    <a16:creationId xmlns:a16="http://schemas.microsoft.com/office/drawing/2014/main" id="{B751428D-3C62-8943-8DFF-654D6F482718}"/>
                  </a:ext>
                </a:extLst>
              </p:cNvPr>
              <p:cNvSpPr txBox="1">
                <a:spLocks noRot="1" noChangeAspect="1" noMove="1" noResize="1" noEditPoints="1" noAdjustHandles="1" noChangeArrowheads="1" noChangeShapeType="1" noTextEdit="1"/>
              </p:cNvSpPr>
              <p:nvPr/>
            </p:nvSpPr>
            <p:spPr>
              <a:xfrm>
                <a:off x="2137904" y="3858758"/>
                <a:ext cx="1804597" cy="754502"/>
              </a:xfrm>
              <a:prstGeom prst="rect">
                <a:avLst/>
              </a:prstGeom>
              <a:blipFill>
                <a:blip r:embed="rId19"/>
                <a:stretch>
                  <a:fillRect l="-30986" t="-101667" r="-1408" b="-161667"/>
                </a:stretch>
              </a:blipFill>
            </p:spPr>
            <p:txBody>
              <a:bodyPr/>
              <a:lstStyle/>
              <a:p>
                <a:r>
                  <a:rPr lang="zh-CN" altLang="en-US">
                    <a:noFill/>
                  </a:rPr>
                  <a:t> </a:t>
                </a:r>
              </a:p>
            </p:txBody>
          </p:sp>
        </mc:Fallback>
      </mc:AlternateContent>
      <p:sp>
        <p:nvSpPr>
          <p:cNvPr id="6" name="文本框 5">
            <a:extLst>
              <a:ext uri="{FF2B5EF4-FFF2-40B4-BE49-F238E27FC236}">
                <a16:creationId xmlns:a16="http://schemas.microsoft.com/office/drawing/2014/main" id="{18D2FA63-B9EB-B442-9CCE-7A176BA8BABD}"/>
              </a:ext>
            </a:extLst>
          </p:cNvPr>
          <p:cNvSpPr txBox="1"/>
          <p:nvPr/>
        </p:nvSpPr>
        <p:spPr>
          <a:xfrm>
            <a:off x="4268598" y="4070291"/>
            <a:ext cx="2492536" cy="400110"/>
          </a:xfrm>
          <a:prstGeom prst="rect">
            <a:avLst/>
          </a:prstGeom>
          <a:noFill/>
        </p:spPr>
        <p:txBody>
          <a:bodyPr wrap="square" rtlCol="0">
            <a:spAutoFit/>
          </a:bodyPr>
          <a:lstStyle/>
          <a:p>
            <a:r>
              <a:rPr lang="en-US" altLang="zh-CN" sz="2000" dirty="0">
                <a:solidFill>
                  <a:srgbClr val="C00000"/>
                </a:solidFill>
                <a:latin typeface="Gotham Book" panose="02000604040000020004" pitchFamily="2" charset="0"/>
              </a:rPr>
              <a:t>Tripling Coefficients</a:t>
            </a:r>
            <a:endParaRPr lang="zh-CN" altLang="en-US" sz="2000" dirty="0">
              <a:solidFill>
                <a:srgbClr val="C00000"/>
              </a:solidFill>
              <a:latin typeface="Gotham Book" panose="02000604040000020004" pitchFamily="2" charset="0"/>
            </a:endParaRPr>
          </a:p>
        </p:txBody>
      </p:sp>
      <p:sp>
        <p:nvSpPr>
          <p:cNvPr id="39" name="矩形 38">
            <a:extLst>
              <a:ext uri="{FF2B5EF4-FFF2-40B4-BE49-F238E27FC236}">
                <a16:creationId xmlns:a16="http://schemas.microsoft.com/office/drawing/2014/main" id="{025FED4A-EF64-6F4C-8825-4E2665716A39}"/>
              </a:ext>
            </a:extLst>
          </p:cNvPr>
          <p:cNvSpPr/>
          <p:nvPr/>
        </p:nvSpPr>
        <p:spPr>
          <a:xfrm>
            <a:off x="3575686" y="3162725"/>
            <a:ext cx="2218142" cy="579193"/>
          </a:xfrm>
          <a:prstGeom prst="rect">
            <a:avLst/>
          </a:prstGeom>
          <a:noFill/>
          <a:ln w="254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Tree>
    <p:extLst>
      <p:ext uri="{BB962C8B-B14F-4D97-AF65-F5344CB8AC3E}">
        <p14:creationId xmlns:p14="http://schemas.microsoft.com/office/powerpoint/2010/main" val="300507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2" grpId="0"/>
      <p:bldP spid="6" grpId="0"/>
      <p:bldP spid="3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Vertical Text Placeholder 1">
                <a:extLst>
                  <a:ext uri="{FF2B5EF4-FFF2-40B4-BE49-F238E27FC236}">
                    <a16:creationId xmlns:a16="http://schemas.microsoft.com/office/drawing/2014/main" id="{68337CFF-7D85-E04C-ACFE-8F80AC7AE7D4}"/>
                  </a:ext>
                </a:extLst>
              </p:cNvPr>
              <p:cNvSpPr>
                <a:spLocks noGrp="1"/>
              </p:cNvSpPr>
              <p:nvPr>
                <p:ph type="body" orient="vert" idx="1"/>
              </p:nvPr>
            </p:nvSpPr>
            <p:spPr>
              <a:xfrm>
                <a:off x="628649" y="1369219"/>
                <a:ext cx="9120832" cy="3101181"/>
              </a:xfrm>
            </p:spPr>
            <p:txBody>
              <a:bodyPr>
                <a:normAutofit/>
              </a:bodyPr>
              <a:lstStyle/>
              <a:p>
                <a:r>
                  <a:rPr lang="en-US" altLang="zh-CN" sz="2000" dirty="0"/>
                  <a:t>Previous method[Ng et al. 2004] for SH Triple Product</a:t>
                </a:r>
              </a:p>
              <a:p>
                <a:pPr marL="0" indent="0">
                  <a:buNone/>
                </a:pPr>
                <a:endParaRPr lang="en-US" sz="2000" dirty="0"/>
              </a:p>
              <a:p>
                <a:endParaRPr lang="en-US" sz="2000" dirty="0"/>
              </a:p>
              <a:p>
                <a:pPr marL="0" indent="0">
                  <a:buNone/>
                </a:pPr>
                <a:endParaRPr lang="en-US" sz="2000" dirty="0"/>
              </a:p>
              <a:p>
                <a:endParaRPr lang="en-US" sz="2000" dirty="0"/>
              </a:p>
              <a:p>
                <a:r>
                  <a:rPr lang="en-US" sz="2000" dirty="0"/>
                  <a:t>Sparsity: only </a:t>
                </a:r>
                <a14:m>
                  <m:oMath xmlns:m="http://schemas.openxmlformats.org/officeDocument/2006/math">
                    <m:r>
                      <a:rPr lang="en-US" sz="2000" b="0" i="1" smtClean="0">
                        <a:latin typeface="Cambria Math" panose="02040503050406030204" pitchFamily="18" charset="0"/>
                      </a:rPr>
                      <m:t>𝑂</m:t>
                    </m:r>
                    <m:d>
                      <m:dPr>
                        <m:ctrlPr>
                          <a:rPr lang="en-US" sz="2000" b="0" i="1" smtClean="0">
                            <a:latin typeface="Cambria Math" panose="02040503050406030204" pitchFamily="18" charset="0"/>
                          </a:rPr>
                        </m:ctrlPr>
                      </m:dPr>
                      <m:e>
                        <m:sSup>
                          <m:sSupPr>
                            <m:ctrlPr>
                              <a:rPr lang="en-US" altLang="zh-CN" sz="2000" b="0" i="1" smtClean="0">
                                <a:solidFill>
                                  <a:srgbClr val="C00000"/>
                                </a:solidFill>
                                <a:latin typeface="Cambria Math" panose="02040503050406030204" pitchFamily="18" charset="0"/>
                              </a:rPr>
                            </m:ctrlPr>
                          </m:sSupPr>
                          <m:e>
                            <m:r>
                              <a:rPr lang="en-US" altLang="zh-CN" sz="2000" b="0" i="1" smtClean="0">
                                <a:solidFill>
                                  <a:srgbClr val="C00000"/>
                                </a:solidFill>
                                <a:latin typeface="Cambria Math" panose="02040503050406030204" pitchFamily="18" charset="0"/>
                              </a:rPr>
                              <m:t>𝑛</m:t>
                            </m:r>
                          </m:e>
                          <m:sup>
                            <m:r>
                              <a:rPr lang="en-US" altLang="zh-CN" sz="2000" b="0" i="1" smtClean="0">
                                <a:solidFill>
                                  <a:srgbClr val="C00000"/>
                                </a:solidFill>
                                <a:latin typeface="Cambria Math" panose="02040503050406030204" pitchFamily="18" charset="0"/>
                              </a:rPr>
                              <m:t>5</m:t>
                            </m:r>
                          </m:sup>
                        </m:sSup>
                      </m:e>
                    </m:d>
                  </m:oMath>
                </a14:m>
                <a:r>
                  <a:rPr lang="en-US" sz="2000" dirty="0"/>
                  <a:t> of all </a:t>
                </a:r>
                <a14:m>
                  <m:oMath xmlns:m="http://schemas.openxmlformats.org/officeDocument/2006/math">
                    <m:sSup>
                      <m:sSupPr>
                        <m:ctrlPr>
                          <a:rPr lang="en-US" altLang="zh-CN" sz="2000" i="1" smtClean="0">
                            <a:latin typeface="Cambria Math" panose="02040503050406030204" pitchFamily="18" charset="0"/>
                          </a:rPr>
                        </m:ctrlPr>
                      </m:sSupPr>
                      <m:e>
                        <m:r>
                          <a:rPr lang="en-US" altLang="zh-CN" sz="2000" b="0" i="1" smtClean="0">
                            <a:latin typeface="Cambria Math" panose="02040503050406030204" pitchFamily="18" charset="0"/>
                          </a:rPr>
                          <m:t>𝑛</m:t>
                        </m:r>
                      </m:e>
                      <m:sup>
                        <m:r>
                          <a:rPr lang="en-US" altLang="zh-CN" sz="2000" b="0" i="1" smtClean="0">
                            <a:latin typeface="Cambria Math" panose="02040503050406030204" pitchFamily="18" charset="0"/>
                          </a:rPr>
                          <m:t>6</m:t>
                        </m:r>
                      </m:sup>
                    </m:sSup>
                  </m:oMath>
                </a14:m>
                <a:r>
                  <a:rPr lang="en-US" sz="2000" dirty="0"/>
                  <a:t> Tripling Coefficients is nonzero</a:t>
                </a:r>
              </a:p>
              <a:p>
                <a:endParaRPr lang="en-US" sz="2000" dirty="0"/>
              </a:p>
              <a:p>
                <a:r>
                  <a:rPr lang="en-US" sz="2000" dirty="0"/>
                  <a:t>SOTA method is </a:t>
                </a:r>
                <a:r>
                  <a:rPr lang="en-US" sz="2000" dirty="0">
                    <a:solidFill>
                      <a:srgbClr val="C00000"/>
                    </a:solidFill>
                  </a:rPr>
                  <a:t>accurate</a:t>
                </a:r>
                <a:r>
                  <a:rPr lang="en-US" sz="2000" dirty="0"/>
                  <a:t>, but takes </a:t>
                </a:r>
                <a14:m>
                  <m:oMath xmlns:m="http://schemas.openxmlformats.org/officeDocument/2006/math">
                    <m:r>
                      <a:rPr lang="en-US" altLang="zh-CN" sz="2000" i="1">
                        <a:latin typeface="Cambria Math" panose="02040503050406030204" pitchFamily="18" charset="0"/>
                      </a:rPr>
                      <m:t>𝑂</m:t>
                    </m:r>
                    <m:d>
                      <m:dPr>
                        <m:ctrlPr>
                          <a:rPr lang="en-US" altLang="zh-CN" sz="2000" i="1">
                            <a:latin typeface="Cambria Math" panose="02040503050406030204" pitchFamily="18" charset="0"/>
                          </a:rPr>
                        </m:ctrlPr>
                      </m:dPr>
                      <m:e>
                        <m:sSup>
                          <m:sSupPr>
                            <m:ctrlPr>
                              <a:rPr lang="en-US" altLang="zh-CN" sz="2000" i="1">
                                <a:solidFill>
                                  <a:srgbClr val="C00000"/>
                                </a:solidFill>
                                <a:latin typeface="Cambria Math" panose="02040503050406030204" pitchFamily="18" charset="0"/>
                              </a:rPr>
                            </m:ctrlPr>
                          </m:sSupPr>
                          <m:e>
                            <m:r>
                              <a:rPr lang="en-US" altLang="zh-CN" sz="2000" i="1">
                                <a:solidFill>
                                  <a:srgbClr val="C00000"/>
                                </a:solidFill>
                                <a:latin typeface="Cambria Math" panose="02040503050406030204" pitchFamily="18" charset="0"/>
                              </a:rPr>
                              <m:t>𝑛</m:t>
                            </m:r>
                          </m:e>
                          <m:sup>
                            <m:r>
                              <a:rPr lang="en-US" altLang="zh-CN" sz="2000" i="1">
                                <a:solidFill>
                                  <a:srgbClr val="C00000"/>
                                </a:solidFill>
                                <a:latin typeface="Cambria Math" panose="02040503050406030204" pitchFamily="18" charset="0"/>
                              </a:rPr>
                              <m:t>5</m:t>
                            </m:r>
                          </m:sup>
                        </m:sSup>
                      </m:e>
                    </m:d>
                  </m:oMath>
                </a14:m>
                <a:r>
                  <a:rPr lang="en-US" altLang="zh-CN" sz="2000" dirty="0"/>
                  <a:t> time for SH Triple Product</a:t>
                </a:r>
                <a:endParaRPr lang="en-US" sz="2000" dirty="0"/>
              </a:p>
              <a:p>
                <a:pPr marL="0" indent="0">
                  <a:buNone/>
                </a:pPr>
                <a:endParaRPr lang="en-US" sz="2000" dirty="0"/>
              </a:p>
              <a:p>
                <a:pPr marL="0" indent="0">
                  <a:buNone/>
                </a:pPr>
                <a:endParaRPr lang="en-US" sz="2000" dirty="0"/>
              </a:p>
            </p:txBody>
          </p:sp>
        </mc:Choice>
        <mc:Fallback xmlns="">
          <p:sp>
            <p:nvSpPr>
              <p:cNvPr id="2" name="Vertical Text Placeholder 1">
                <a:extLst>
                  <a:ext uri="{FF2B5EF4-FFF2-40B4-BE49-F238E27FC236}">
                    <a16:creationId xmlns:a16="http://schemas.microsoft.com/office/drawing/2014/main" id="{68337CFF-7D85-E04C-ACFE-8F80AC7AE7D4}"/>
                  </a:ext>
                </a:extLst>
              </p:cNvPr>
              <p:cNvSpPr>
                <a:spLocks noGrp="1" noRot="1" noChangeAspect="1" noMove="1" noResize="1" noEditPoints="1" noAdjustHandles="1" noChangeArrowheads="1" noChangeShapeType="1" noTextEdit="1"/>
              </p:cNvSpPr>
              <p:nvPr>
                <p:ph type="body" orient="vert" idx="1"/>
              </p:nvPr>
            </p:nvSpPr>
            <p:spPr>
              <a:xfrm>
                <a:off x="628649" y="1369219"/>
                <a:ext cx="9120832" cy="3101181"/>
              </a:xfrm>
              <a:blipFill>
                <a:blip r:embed="rId3"/>
                <a:stretch>
                  <a:fillRect l="-417" t="-2459"/>
                </a:stretch>
              </a:blipFill>
            </p:spPr>
            <p:txBody>
              <a:bodyPr/>
              <a:lstStyle/>
              <a:p>
                <a:r>
                  <a:rPr lang="zh-CN" altLang="en-US">
                    <a:noFill/>
                  </a:rPr>
                  <a:t> </a:t>
                </a:r>
              </a:p>
            </p:txBody>
          </p:sp>
        </mc:Fallback>
      </mc:AlternateContent>
      <p:sp>
        <p:nvSpPr>
          <p:cNvPr id="3" name="Title 2">
            <a:extLst>
              <a:ext uri="{FF2B5EF4-FFF2-40B4-BE49-F238E27FC236}">
                <a16:creationId xmlns:a16="http://schemas.microsoft.com/office/drawing/2014/main" id="{8735A8E7-D60B-ED44-BEE9-AEF7FFE653BB}"/>
              </a:ext>
            </a:extLst>
          </p:cNvPr>
          <p:cNvSpPr>
            <a:spLocks noGrp="1"/>
          </p:cNvSpPr>
          <p:nvPr>
            <p:ph type="title"/>
          </p:nvPr>
        </p:nvSpPr>
        <p:spPr/>
        <p:txBody>
          <a:bodyPr>
            <a:normAutofit/>
          </a:bodyPr>
          <a:lstStyle/>
          <a:p>
            <a:r>
              <a:rPr lang="en-US" sz="2400" dirty="0">
                <a:solidFill>
                  <a:schemeClr val="bg1"/>
                </a:solidFill>
              </a:rPr>
              <a:t>SH Triple Product</a:t>
            </a:r>
          </a:p>
        </p:txBody>
      </p:sp>
      <p:grpSp>
        <p:nvGrpSpPr>
          <p:cNvPr id="63" name="组合 62">
            <a:extLst>
              <a:ext uri="{FF2B5EF4-FFF2-40B4-BE49-F238E27FC236}">
                <a16:creationId xmlns:a16="http://schemas.microsoft.com/office/drawing/2014/main" id="{30DF91E2-8749-CD42-ABB9-DBCCF499C7A2}"/>
              </a:ext>
            </a:extLst>
          </p:cNvPr>
          <p:cNvGrpSpPr/>
          <p:nvPr/>
        </p:nvGrpSpPr>
        <p:grpSpPr>
          <a:xfrm>
            <a:off x="1396427" y="1805633"/>
            <a:ext cx="1645000" cy="440745"/>
            <a:chOff x="5325644" y="888279"/>
            <a:chExt cx="1645000" cy="440745"/>
          </a:xfrm>
        </p:grpSpPr>
        <p:sp>
          <p:nvSpPr>
            <p:cNvPr id="66" name="矩形 65">
              <a:extLst>
                <a:ext uri="{FF2B5EF4-FFF2-40B4-BE49-F238E27FC236}">
                  <a16:creationId xmlns:a16="http://schemas.microsoft.com/office/drawing/2014/main" id="{7C0D2E3D-35E2-1F4E-9CCF-38210E245733}"/>
                </a:ext>
              </a:extLst>
            </p:cNvPr>
            <p:cNvSpPr/>
            <p:nvPr/>
          </p:nvSpPr>
          <p:spPr>
            <a:xfrm>
              <a:off x="5325644" y="888279"/>
              <a:ext cx="1645000" cy="440745"/>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67" name="矩形 66">
              <a:extLst>
                <a:ext uri="{FF2B5EF4-FFF2-40B4-BE49-F238E27FC236}">
                  <a16:creationId xmlns:a16="http://schemas.microsoft.com/office/drawing/2014/main" id="{C4B1195E-BBCA-7241-917A-2D6A42406FFB}"/>
                </a:ext>
              </a:extLst>
            </p:cNvPr>
            <p:cNvSpPr/>
            <p:nvPr/>
          </p:nvSpPr>
          <p:spPr>
            <a:xfrm>
              <a:off x="5393933" y="933507"/>
              <a:ext cx="383343" cy="355765"/>
            </a:xfrm>
            <a:prstGeom prst="rect">
              <a:avLst/>
            </a:prstGeom>
            <a:solidFill>
              <a:schemeClr val="accent2">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cs typeface="Arial" panose="020B0604020202020204" pitchFamily="34" charset="0"/>
              </a:endParaRPr>
            </a:p>
          </p:txBody>
        </p:sp>
        <p:sp>
          <p:nvSpPr>
            <p:cNvPr id="68" name="矩形 67">
              <a:extLst>
                <a:ext uri="{FF2B5EF4-FFF2-40B4-BE49-F238E27FC236}">
                  <a16:creationId xmlns:a16="http://schemas.microsoft.com/office/drawing/2014/main" id="{471024BC-217B-A041-B64C-2074644E2DCB}"/>
                </a:ext>
              </a:extLst>
            </p:cNvPr>
            <p:cNvSpPr/>
            <p:nvPr/>
          </p:nvSpPr>
          <p:spPr>
            <a:xfrm>
              <a:off x="5764024" y="933506"/>
              <a:ext cx="383343" cy="355765"/>
            </a:xfrm>
            <a:prstGeom prst="rect">
              <a:avLst/>
            </a:prstGeom>
            <a:solidFill>
              <a:schemeClr val="accent2">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cs typeface="Arial" panose="020B0604020202020204" pitchFamily="34" charset="0"/>
              </a:endParaRPr>
            </a:p>
          </p:txBody>
        </p:sp>
        <p:sp>
          <p:nvSpPr>
            <p:cNvPr id="69" name="矩形 68">
              <a:extLst>
                <a:ext uri="{FF2B5EF4-FFF2-40B4-BE49-F238E27FC236}">
                  <a16:creationId xmlns:a16="http://schemas.microsoft.com/office/drawing/2014/main" id="{C921F27D-2D66-7C49-8117-38374B09BDA5}"/>
                </a:ext>
              </a:extLst>
            </p:cNvPr>
            <p:cNvSpPr/>
            <p:nvPr/>
          </p:nvSpPr>
          <p:spPr>
            <a:xfrm>
              <a:off x="6147367" y="933506"/>
              <a:ext cx="383343" cy="355765"/>
            </a:xfrm>
            <a:prstGeom prst="rect">
              <a:avLst/>
            </a:prstGeom>
            <a:solidFill>
              <a:schemeClr val="accent2">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cs typeface="Arial" panose="020B0604020202020204" pitchFamily="34" charset="0"/>
              </a:endParaRPr>
            </a:p>
          </p:txBody>
        </p:sp>
        <p:sp>
          <p:nvSpPr>
            <p:cNvPr id="70" name="矩形 69">
              <a:extLst>
                <a:ext uri="{FF2B5EF4-FFF2-40B4-BE49-F238E27FC236}">
                  <a16:creationId xmlns:a16="http://schemas.microsoft.com/office/drawing/2014/main" id="{8AB6630A-C8A5-6742-ADDE-87CC10B9405E}"/>
                </a:ext>
              </a:extLst>
            </p:cNvPr>
            <p:cNvSpPr/>
            <p:nvPr/>
          </p:nvSpPr>
          <p:spPr>
            <a:xfrm>
              <a:off x="6517458" y="933505"/>
              <a:ext cx="383343" cy="355765"/>
            </a:xfrm>
            <a:prstGeom prst="rect">
              <a:avLst/>
            </a:prstGeom>
            <a:solidFill>
              <a:schemeClr val="accent2">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cs typeface="Arial" panose="020B0604020202020204" pitchFamily="34" charset="0"/>
              </a:endParaRPr>
            </a:p>
          </p:txBody>
        </p:sp>
      </p:grpSp>
      <p:sp>
        <p:nvSpPr>
          <p:cNvPr id="71" name="矩形 70">
            <a:extLst>
              <a:ext uri="{FF2B5EF4-FFF2-40B4-BE49-F238E27FC236}">
                <a16:creationId xmlns:a16="http://schemas.microsoft.com/office/drawing/2014/main" id="{56BDF0CF-D4E0-F143-BAFF-CAA1D8DF68F5}"/>
              </a:ext>
            </a:extLst>
          </p:cNvPr>
          <p:cNvSpPr/>
          <p:nvPr/>
        </p:nvSpPr>
        <p:spPr>
          <a:xfrm>
            <a:off x="3799438" y="1810927"/>
            <a:ext cx="1631748" cy="440745"/>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72" name="矩形 71">
            <a:extLst>
              <a:ext uri="{FF2B5EF4-FFF2-40B4-BE49-F238E27FC236}">
                <a16:creationId xmlns:a16="http://schemas.microsoft.com/office/drawing/2014/main" id="{6FE08B6C-40C0-CA44-A679-7B996284964B}"/>
              </a:ext>
            </a:extLst>
          </p:cNvPr>
          <p:cNvSpPr/>
          <p:nvPr/>
        </p:nvSpPr>
        <p:spPr>
          <a:xfrm>
            <a:off x="3854475" y="1841823"/>
            <a:ext cx="383343" cy="355765"/>
          </a:xfrm>
          <a:prstGeom prst="rect">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cs typeface="Arial" panose="020B0604020202020204" pitchFamily="34" charset="0"/>
            </a:endParaRPr>
          </a:p>
        </p:txBody>
      </p:sp>
      <p:sp>
        <p:nvSpPr>
          <p:cNvPr id="73" name="矩形 72">
            <a:extLst>
              <a:ext uri="{FF2B5EF4-FFF2-40B4-BE49-F238E27FC236}">
                <a16:creationId xmlns:a16="http://schemas.microsoft.com/office/drawing/2014/main" id="{1D19141A-2A5F-BD4A-881D-9FEAD7B48CD0}"/>
              </a:ext>
            </a:extLst>
          </p:cNvPr>
          <p:cNvSpPr/>
          <p:nvPr/>
        </p:nvSpPr>
        <p:spPr>
          <a:xfrm>
            <a:off x="4224566" y="1841822"/>
            <a:ext cx="383343" cy="355765"/>
          </a:xfrm>
          <a:prstGeom prst="rect">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cs typeface="Arial" panose="020B0604020202020204" pitchFamily="34" charset="0"/>
            </a:endParaRPr>
          </a:p>
        </p:txBody>
      </p:sp>
      <p:sp>
        <p:nvSpPr>
          <p:cNvPr id="74" name="矩形 73">
            <a:extLst>
              <a:ext uri="{FF2B5EF4-FFF2-40B4-BE49-F238E27FC236}">
                <a16:creationId xmlns:a16="http://schemas.microsoft.com/office/drawing/2014/main" id="{44F92191-E0EC-444E-AFD7-0F3F8258DA28}"/>
              </a:ext>
            </a:extLst>
          </p:cNvPr>
          <p:cNvSpPr/>
          <p:nvPr/>
        </p:nvSpPr>
        <p:spPr>
          <a:xfrm>
            <a:off x="4607909" y="1841822"/>
            <a:ext cx="383343" cy="355765"/>
          </a:xfrm>
          <a:prstGeom prst="rect">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cs typeface="Arial" panose="020B0604020202020204" pitchFamily="34" charset="0"/>
            </a:endParaRPr>
          </a:p>
        </p:txBody>
      </p:sp>
      <p:sp>
        <p:nvSpPr>
          <p:cNvPr id="75" name="矩形 74">
            <a:extLst>
              <a:ext uri="{FF2B5EF4-FFF2-40B4-BE49-F238E27FC236}">
                <a16:creationId xmlns:a16="http://schemas.microsoft.com/office/drawing/2014/main" id="{BE3C98FE-2B10-D54B-B945-3E5B5E4129FB}"/>
              </a:ext>
            </a:extLst>
          </p:cNvPr>
          <p:cNvSpPr/>
          <p:nvPr/>
        </p:nvSpPr>
        <p:spPr>
          <a:xfrm>
            <a:off x="4978000" y="1841821"/>
            <a:ext cx="383343" cy="355765"/>
          </a:xfrm>
          <a:prstGeom prst="rect">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cs typeface="Arial" panose="020B0604020202020204" pitchFamily="34" charset="0"/>
            </a:endParaRPr>
          </a:p>
        </p:txBody>
      </p:sp>
      <p:sp>
        <p:nvSpPr>
          <p:cNvPr id="76" name="矩形 75">
            <a:extLst>
              <a:ext uri="{FF2B5EF4-FFF2-40B4-BE49-F238E27FC236}">
                <a16:creationId xmlns:a16="http://schemas.microsoft.com/office/drawing/2014/main" id="{B9595C84-066F-9441-B215-8943A0C8ECDD}"/>
              </a:ext>
            </a:extLst>
          </p:cNvPr>
          <p:cNvSpPr/>
          <p:nvPr/>
        </p:nvSpPr>
        <p:spPr>
          <a:xfrm>
            <a:off x="6184379" y="1809125"/>
            <a:ext cx="1631748" cy="440745"/>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77" name="矩形 76">
            <a:extLst>
              <a:ext uri="{FF2B5EF4-FFF2-40B4-BE49-F238E27FC236}">
                <a16:creationId xmlns:a16="http://schemas.microsoft.com/office/drawing/2014/main" id="{AEB5F2B1-2676-8B4E-92CE-9CCE671CA752}"/>
              </a:ext>
            </a:extLst>
          </p:cNvPr>
          <p:cNvSpPr/>
          <p:nvPr/>
        </p:nvSpPr>
        <p:spPr>
          <a:xfrm>
            <a:off x="6239416" y="1840021"/>
            <a:ext cx="383343" cy="355765"/>
          </a:xfrm>
          <a:prstGeom prst="rect">
            <a:avLst/>
          </a:prstGeom>
          <a:solidFill>
            <a:schemeClr val="accent1">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cs typeface="Arial" panose="020B0604020202020204" pitchFamily="34" charset="0"/>
            </a:endParaRPr>
          </a:p>
        </p:txBody>
      </p:sp>
      <p:sp>
        <p:nvSpPr>
          <p:cNvPr id="78" name="矩形 77">
            <a:extLst>
              <a:ext uri="{FF2B5EF4-FFF2-40B4-BE49-F238E27FC236}">
                <a16:creationId xmlns:a16="http://schemas.microsoft.com/office/drawing/2014/main" id="{954C681A-7DBE-2948-B0B6-1202EAFAC453}"/>
              </a:ext>
            </a:extLst>
          </p:cNvPr>
          <p:cNvSpPr/>
          <p:nvPr/>
        </p:nvSpPr>
        <p:spPr>
          <a:xfrm>
            <a:off x="6609507" y="1840020"/>
            <a:ext cx="383343" cy="355765"/>
          </a:xfrm>
          <a:prstGeom prst="rect">
            <a:avLst/>
          </a:prstGeom>
          <a:solidFill>
            <a:schemeClr val="accent1">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cs typeface="Arial" panose="020B0604020202020204" pitchFamily="34" charset="0"/>
            </a:endParaRPr>
          </a:p>
        </p:txBody>
      </p:sp>
      <p:sp>
        <p:nvSpPr>
          <p:cNvPr id="79" name="矩形 78">
            <a:extLst>
              <a:ext uri="{FF2B5EF4-FFF2-40B4-BE49-F238E27FC236}">
                <a16:creationId xmlns:a16="http://schemas.microsoft.com/office/drawing/2014/main" id="{E9EFE473-E9A0-5F4C-8FD9-ACBE3E63D0E1}"/>
              </a:ext>
            </a:extLst>
          </p:cNvPr>
          <p:cNvSpPr/>
          <p:nvPr/>
        </p:nvSpPr>
        <p:spPr>
          <a:xfrm>
            <a:off x="6992850" y="1840020"/>
            <a:ext cx="383343" cy="355765"/>
          </a:xfrm>
          <a:prstGeom prst="rect">
            <a:avLst/>
          </a:prstGeom>
          <a:solidFill>
            <a:schemeClr val="accent1">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cs typeface="Arial" panose="020B0604020202020204" pitchFamily="34" charset="0"/>
            </a:endParaRPr>
          </a:p>
        </p:txBody>
      </p:sp>
      <p:sp>
        <p:nvSpPr>
          <p:cNvPr id="80" name="矩形 79">
            <a:extLst>
              <a:ext uri="{FF2B5EF4-FFF2-40B4-BE49-F238E27FC236}">
                <a16:creationId xmlns:a16="http://schemas.microsoft.com/office/drawing/2014/main" id="{772B6637-591F-2740-B1DF-92DF3B2EC40E}"/>
              </a:ext>
            </a:extLst>
          </p:cNvPr>
          <p:cNvSpPr/>
          <p:nvPr/>
        </p:nvSpPr>
        <p:spPr>
          <a:xfrm>
            <a:off x="7362941" y="1840019"/>
            <a:ext cx="383343" cy="355765"/>
          </a:xfrm>
          <a:prstGeom prst="rect">
            <a:avLst/>
          </a:prstGeom>
          <a:solidFill>
            <a:schemeClr val="accent1">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81" name="文本框 80">
                <a:extLst>
                  <a:ext uri="{FF2B5EF4-FFF2-40B4-BE49-F238E27FC236}">
                    <a16:creationId xmlns:a16="http://schemas.microsoft.com/office/drawing/2014/main" id="{66F87839-7224-434C-906D-D001CEDE3D6D}"/>
                  </a:ext>
                </a:extLst>
              </p:cNvPr>
              <p:cNvSpPr txBox="1"/>
              <p:nvPr/>
            </p:nvSpPr>
            <p:spPr>
              <a:xfrm>
                <a:off x="1473167" y="1882473"/>
                <a:ext cx="378565" cy="28918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zh-CN" i="1" smtClean="0">
                              <a:latin typeface="Cambria Math" panose="02040503050406030204" pitchFamily="18" charset="0"/>
                            </a:rPr>
                          </m:ctrlPr>
                        </m:sSubPr>
                        <m:e>
                          <m:r>
                            <a:rPr kumimoji="1" lang="en-US" altLang="zh-CN" b="0" i="1" smtClean="0">
                              <a:latin typeface="Cambria Math" panose="02040503050406030204" pitchFamily="18" charset="0"/>
                            </a:rPr>
                            <m:t>𝑓</m:t>
                          </m:r>
                        </m:e>
                        <m:sub>
                          <m:r>
                            <a:rPr kumimoji="1" lang="en-US" altLang="zh-CN" b="0" i="1" smtClean="0">
                              <a:latin typeface="Cambria Math" panose="02040503050406030204" pitchFamily="18" charset="0"/>
                            </a:rPr>
                            <m:t>1,1</m:t>
                          </m:r>
                        </m:sub>
                      </m:sSub>
                    </m:oMath>
                  </m:oMathPara>
                </a14:m>
                <a:endParaRPr kumimoji="1" lang="zh-CN" altLang="en-US" dirty="0"/>
              </a:p>
            </p:txBody>
          </p:sp>
        </mc:Choice>
        <mc:Fallback xmlns="">
          <p:sp>
            <p:nvSpPr>
              <p:cNvPr id="81" name="文本框 80">
                <a:extLst>
                  <a:ext uri="{FF2B5EF4-FFF2-40B4-BE49-F238E27FC236}">
                    <a16:creationId xmlns:a16="http://schemas.microsoft.com/office/drawing/2014/main" id="{66F87839-7224-434C-906D-D001CEDE3D6D}"/>
                  </a:ext>
                </a:extLst>
              </p:cNvPr>
              <p:cNvSpPr txBox="1">
                <a:spLocks noRot="1" noChangeAspect="1" noMove="1" noResize="1" noEditPoints="1" noAdjustHandles="1" noChangeArrowheads="1" noChangeShapeType="1" noTextEdit="1"/>
              </p:cNvSpPr>
              <p:nvPr/>
            </p:nvSpPr>
            <p:spPr>
              <a:xfrm>
                <a:off x="1473167" y="1882473"/>
                <a:ext cx="378565" cy="289182"/>
              </a:xfrm>
              <a:prstGeom prst="rect">
                <a:avLst/>
              </a:prstGeom>
              <a:blipFill>
                <a:blip r:embed="rId4"/>
                <a:stretch>
                  <a:fillRect l="-19355" b="-29167"/>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82" name="文本框 81">
                <a:extLst>
                  <a:ext uri="{FF2B5EF4-FFF2-40B4-BE49-F238E27FC236}">
                    <a16:creationId xmlns:a16="http://schemas.microsoft.com/office/drawing/2014/main" id="{F8067AA8-9C60-374A-A761-55FB4A0A2A2C}"/>
                  </a:ext>
                </a:extLst>
              </p:cNvPr>
              <p:cNvSpPr txBox="1"/>
              <p:nvPr/>
            </p:nvSpPr>
            <p:spPr>
              <a:xfrm>
                <a:off x="1863066" y="1882473"/>
                <a:ext cx="378565" cy="28918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zh-CN" i="1" smtClean="0">
                              <a:latin typeface="Cambria Math" panose="02040503050406030204" pitchFamily="18" charset="0"/>
                            </a:rPr>
                          </m:ctrlPr>
                        </m:sSubPr>
                        <m:e>
                          <m:r>
                            <a:rPr kumimoji="1" lang="en-US" altLang="zh-CN" b="0" i="1" smtClean="0">
                              <a:latin typeface="Cambria Math" panose="02040503050406030204" pitchFamily="18" charset="0"/>
                            </a:rPr>
                            <m:t>𝑓</m:t>
                          </m:r>
                        </m:e>
                        <m:sub>
                          <m:r>
                            <a:rPr kumimoji="1" lang="en-US" altLang="zh-CN" b="0" i="1" smtClean="0">
                              <a:latin typeface="Cambria Math" panose="02040503050406030204" pitchFamily="18" charset="0"/>
                            </a:rPr>
                            <m:t>1,2</m:t>
                          </m:r>
                        </m:sub>
                      </m:sSub>
                    </m:oMath>
                  </m:oMathPara>
                </a14:m>
                <a:endParaRPr kumimoji="1" lang="zh-CN" altLang="en-US" dirty="0"/>
              </a:p>
            </p:txBody>
          </p:sp>
        </mc:Choice>
        <mc:Fallback xmlns="">
          <p:sp>
            <p:nvSpPr>
              <p:cNvPr id="82" name="文本框 81">
                <a:extLst>
                  <a:ext uri="{FF2B5EF4-FFF2-40B4-BE49-F238E27FC236}">
                    <a16:creationId xmlns:a16="http://schemas.microsoft.com/office/drawing/2014/main" id="{F8067AA8-9C60-374A-A761-55FB4A0A2A2C}"/>
                  </a:ext>
                </a:extLst>
              </p:cNvPr>
              <p:cNvSpPr txBox="1">
                <a:spLocks noRot="1" noChangeAspect="1" noMove="1" noResize="1" noEditPoints="1" noAdjustHandles="1" noChangeArrowheads="1" noChangeShapeType="1" noTextEdit="1"/>
              </p:cNvSpPr>
              <p:nvPr/>
            </p:nvSpPr>
            <p:spPr>
              <a:xfrm>
                <a:off x="1863066" y="1882473"/>
                <a:ext cx="378565" cy="289182"/>
              </a:xfrm>
              <a:prstGeom prst="rect">
                <a:avLst/>
              </a:prstGeom>
              <a:blipFill>
                <a:blip r:embed="rId5"/>
                <a:stretch>
                  <a:fillRect l="-19355" b="-29167"/>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83" name="文本框 82">
                <a:extLst>
                  <a:ext uri="{FF2B5EF4-FFF2-40B4-BE49-F238E27FC236}">
                    <a16:creationId xmlns:a16="http://schemas.microsoft.com/office/drawing/2014/main" id="{05F1F04A-04EE-DD44-A27D-6330860E69E9}"/>
                  </a:ext>
                </a:extLst>
              </p:cNvPr>
              <p:cNvSpPr txBox="1"/>
              <p:nvPr/>
            </p:nvSpPr>
            <p:spPr>
              <a:xfrm>
                <a:off x="2228908" y="1884755"/>
                <a:ext cx="378565" cy="28918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zh-CN" i="1" smtClean="0">
                              <a:latin typeface="Cambria Math" panose="02040503050406030204" pitchFamily="18" charset="0"/>
                            </a:rPr>
                          </m:ctrlPr>
                        </m:sSubPr>
                        <m:e>
                          <m:r>
                            <a:rPr kumimoji="1" lang="en-US" altLang="zh-CN" b="0" i="1" smtClean="0">
                              <a:latin typeface="Cambria Math" panose="02040503050406030204" pitchFamily="18" charset="0"/>
                            </a:rPr>
                            <m:t>𝑓</m:t>
                          </m:r>
                        </m:e>
                        <m:sub>
                          <m:r>
                            <a:rPr kumimoji="1" lang="en-US" altLang="zh-CN" b="0" i="1" smtClean="0">
                              <a:latin typeface="Cambria Math" panose="02040503050406030204" pitchFamily="18" charset="0"/>
                            </a:rPr>
                            <m:t>1,3</m:t>
                          </m:r>
                        </m:sub>
                      </m:sSub>
                    </m:oMath>
                  </m:oMathPara>
                </a14:m>
                <a:endParaRPr kumimoji="1" lang="zh-CN" altLang="en-US" dirty="0"/>
              </a:p>
            </p:txBody>
          </p:sp>
        </mc:Choice>
        <mc:Fallback xmlns="">
          <p:sp>
            <p:nvSpPr>
              <p:cNvPr id="83" name="文本框 82">
                <a:extLst>
                  <a:ext uri="{FF2B5EF4-FFF2-40B4-BE49-F238E27FC236}">
                    <a16:creationId xmlns:a16="http://schemas.microsoft.com/office/drawing/2014/main" id="{05F1F04A-04EE-DD44-A27D-6330860E69E9}"/>
                  </a:ext>
                </a:extLst>
              </p:cNvPr>
              <p:cNvSpPr txBox="1">
                <a:spLocks noRot="1" noChangeAspect="1" noMove="1" noResize="1" noEditPoints="1" noAdjustHandles="1" noChangeArrowheads="1" noChangeShapeType="1" noTextEdit="1"/>
              </p:cNvSpPr>
              <p:nvPr/>
            </p:nvSpPr>
            <p:spPr>
              <a:xfrm>
                <a:off x="2228908" y="1884755"/>
                <a:ext cx="378565" cy="289182"/>
              </a:xfrm>
              <a:prstGeom prst="rect">
                <a:avLst/>
              </a:prstGeom>
              <a:blipFill>
                <a:blip r:embed="rId6"/>
                <a:stretch>
                  <a:fillRect l="-23333" r="-3333" b="-29167"/>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84" name="文本框 83">
                <a:extLst>
                  <a:ext uri="{FF2B5EF4-FFF2-40B4-BE49-F238E27FC236}">
                    <a16:creationId xmlns:a16="http://schemas.microsoft.com/office/drawing/2014/main" id="{D766FC2A-AD37-3445-9724-1EC3A5D6675C}"/>
                  </a:ext>
                </a:extLst>
              </p:cNvPr>
              <p:cNvSpPr txBox="1"/>
              <p:nvPr/>
            </p:nvSpPr>
            <p:spPr>
              <a:xfrm>
                <a:off x="2609768" y="1886038"/>
                <a:ext cx="378565" cy="28918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zh-CN" i="1" smtClean="0">
                              <a:latin typeface="Cambria Math" panose="02040503050406030204" pitchFamily="18" charset="0"/>
                            </a:rPr>
                          </m:ctrlPr>
                        </m:sSubPr>
                        <m:e>
                          <m:r>
                            <a:rPr kumimoji="1" lang="en-US" altLang="zh-CN" b="0" i="1" smtClean="0">
                              <a:latin typeface="Cambria Math" panose="02040503050406030204" pitchFamily="18" charset="0"/>
                            </a:rPr>
                            <m:t>𝑓</m:t>
                          </m:r>
                        </m:e>
                        <m:sub>
                          <m:r>
                            <a:rPr kumimoji="1" lang="en-US" altLang="zh-CN" b="0" i="1" smtClean="0">
                              <a:latin typeface="Cambria Math" panose="02040503050406030204" pitchFamily="18" charset="0"/>
                            </a:rPr>
                            <m:t>1,4</m:t>
                          </m:r>
                        </m:sub>
                      </m:sSub>
                    </m:oMath>
                  </m:oMathPara>
                </a14:m>
                <a:endParaRPr kumimoji="1" lang="zh-CN" altLang="en-US" dirty="0"/>
              </a:p>
            </p:txBody>
          </p:sp>
        </mc:Choice>
        <mc:Fallback xmlns="">
          <p:sp>
            <p:nvSpPr>
              <p:cNvPr id="84" name="文本框 83">
                <a:extLst>
                  <a:ext uri="{FF2B5EF4-FFF2-40B4-BE49-F238E27FC236}">
                    <a16:creationId xmlns:a16="http://schemas.microsoft.com/office/drawing/2014/main" id="{D766FC2A-AD37-3445-9724-1EC3A5D6675C}"/>
                  </a:ext>
                </a:extLst>
              </p:cNvPr>
              <p:cNvSpPr txBox="1">
                <a:spLocks noRot="1" noChangeAspect="1" noMove="1" noResize="1" noEditPoints="1" noAdjustHandles="1" noChangeArrowheads="1" noChangeShapeType="1" noTextEdit="1"/>
              </p:cNvSpPr>
              <p:nvPr/>
            </p:nvSpPr>
            <p:spPr>
              <a:xfrm>
                <a:off x="2609768" y="1886038"/>
                <a:ext cx="378565" cy="289182"/>
              </a:xfrm>
              <a:prstGeom prst="rect">
                <a:avLst/>
              </a:prstGeom>
              <a:blipFill>
                <a:blip r:embed="rId7"/>
                <a:stretch>
                  <a:fillRect l="-19355" t="-4348" r="-3226" b="-30435"/>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85" name="文本框 84">
                <a:extLst>
                  <a:ext uri="{FF2B5EF4-FFF2-40B4-BE49-F238E27FC236}">
                    <a16:creationId xmlns:a16="http://schemas.microsoft.com/office/drawing/2014/main" id="{4D383836-7699-CA47-B1E3-4C9FCBAA6BDE}"/>
                  </a:ext>
                </a:extLst>
              </p:cNvPr>
              <p:cNvSpPr txBox="1"/>
              <p:nvPr/>
            </p:nvSpPr>
            <p:spPr>
              <a:xfrm>
                <a:off x="3866188" y="1862240"/>
                <a:ext cx="383888" cy="28918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zh-CN" i="1" smtClean="0">
                              <a:latin typeface="Cambria Math" panose="02040503050406030204" pitchFamily="18" charset="0"/>
                            </a:rPr>
                          </m:ctrlPr>
                        </m:sSubPr>
                        <m:e>
                          <m:r>
                            <a:rPr kumimoji="1" lang="en-US" altLang="zh-CN" b="0" i="1" smtClean="0">
                              <a:latin typeface="Cambria Math" panose="02040503050406030204" pitchFamily="18" charset="0"/>
                            </a:rPr>
                            <m:t>𝑓</m:t>
                          </m:r>
                        </m:e>
                        <m:sub>
                          <m:r>
                            <a:rPr kumimoji="1" lang="en-US" altLang="zh-CN" b="0" i="1" smtClean="0">
                              <a:latin typeface="Cambria Math" panose="02040503050406030204" pitchFamily="18" charset="0"/>
                            </a:rPr>
                            <m:t>2,1</m:t>
                          </m:r>
                        </m:sub>
                      </m:sSub>
                    </m:oMath>
                  </m:oMathPara>
                </a14:m>
                <a:endParaRPr kumimoji="1" lang="zh-CN" altLang="en-US" dirty="0"/>
              </a:p>
            </p:txBody>
          </p:sp>
        </mc:Choice>
        <mc:Fallback xmlns="">
          <p:sp>
            <p:nvSpPr>
              <p:cNvPr id="85" name="文本框 84">
                <a:extLst>
                  <a:ext uri="{FF2B5EF4-FFF2-40B4-BE49-F238E27FC236}">
                    <a16:creationId xmlns:a16="http://schemas.microsoft.com/office/drawing/2014/main" id="{4D383836-7699-CA47-B1E3-4C9FCBAA6BDE}"/>
                  </a:ext>
                </a:extLst>
              </p:cNvPr>
              <p:cNvSpPr txBox="1">
                <a:spLocks noRot="1" noChangeAspect="1" noMove="1" noResize="1" noEditPoints="1" noAdjustHandles="1" noChangeArrowheads="1" noChangeShapeType="1" noTextEdit="1"/>
              </p:cNvSpPr>
              <p:nvPr/>
            </p:nvSpPr>
            <p:spPr>
              <a:xfrm>
                <a:off x="3866188" y="1862240"/>
                <a:ext cx="383888" cy="289182"/>
              </a:xfrm>
              <a:prstGeom prst="rect">
                <a:avLst/>
              </a:prstGeom>
              <a:blipFill>
                <a:blip r:embed="rId8"/>
                <a:stretch>
                  <a:fillRect l="-18750" t="-4348" r="-3125" b="-30435"/>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86" name="文本框 85">
                <a:extLst>
                  <a:ext uri="{FF2B5EF4-FFF2-40B4-BE49-F238E27FC236}">
                    <a16:creationId xmlns:a16="http://schemas.microsoft.com/office/drawing/2014/main" id="{C77E54B4-9F21-0C45-A5C6-471B22430F6C}"/>
                  </a:ext>
                </a:extLst>
              </p:cNvPr>
              <p:cNvSpPr txBox="1"/>
              <p:nvPr/>
            </p:nvSpPr>
            <p:spPr>
              <a:xfrm>
                <a:off x="4245329" y="1862240"/>
                <a:ext cx="383888" cy="28918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zh-CN" i="1" smtClean="0">
                              <a:latin typeface="Cambria Math" panose="02040503050406030204" pitchFamily="18" charset="0"/>
                            </a:rPr>
                          </m:ctrlPr>
                        </m:sSubPr>
                        <m:e>
                          <m:r>
                            <a:rPr kumimoji="1" lang="en-US" altLang="zh-CN" b="0" i="1" smtClean="0">
                              <a:latin typeface="Cambria Math" panose="02040503050406030204" pitchFamily="18" charset="0"/>
                            </a:rPr>
                            <m:t>𝑓</m:t>
                          </m:r>
                        </m:e>
                        <m:sub>
                          <m:r>
                            <a:rPr kumimoji="1" lang="en-US" altLang="zh-CN" b="0" i="1" smtClean="0">
                              <a:latin typeface="Cambria Math" panose="02040503050406030204" pitchFamily="18" charset="0"/>
                            </a:rPr>
                            <m:t>2,2</m:t>
                          </m:r>
                        </m:sub>
                      </m:sSub>
                    </m:oMath>
                  </m:oMathPara>
                </a14:m>
                <a:endParaRPr kumimoji="1" lang="zh-CN" altLang="en-US" dirty="0"/>
              </a:p>
            </p:txBody>
          </p:sp>
        </mc:Choice>
        <mc:Fallback xmlns="">
          <p:sp>
            <p:nvSpPr>
              <p:cNvPr id="86" name="文本框 85">
                <a:extLst>
                  <a:ext uri="{FF2B5EF4-FFF2-40B4-BE49-F238E27FC236}">
                    <a16:creationId xmlns:a16="http://schemas.microsoft.com/office/drawing/2014/main" id="{C77E54B4-9F21-0C45-A5C6-471B22430F6C}"/>
                  </a:ext>
                </a:extLst>
              </p:cNvPr>
              <p:cNvSpPr txBox="1">
                <a:spLocks noRot="1" noChangeAspect="1" noMove="1" noResize="1" noEditPoints="1" noAdjustHandles="1" noChangeArrowheads="1" noChangeShapeType="1" noTextEdit="1"/>
              </p:cNvSpPr>
              <p:nvPr/>
            </p:nvSpPr>
            <p:spPr>
              <a:xfrm>
                <a:off x="4245329" y="1862240"/>
                <a:ext cx="383888" cy="289182"/>
              </a:xfrm>
              <a:prstGeom prst="rect">
                <a:avLst/>
              </a:prstGeom>
              <a:blipFill>
                <a:blip r:embed="rId9"/>
                <a:stretch>
                  <a:fillRect l="-18750" t="-4348" b="-30435"/>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87" name="文本框 86">
                <a:extLst>
                  <a:ext uri="{FF2B5EF4-FFF2-40B4-BE49-F238E27FC236}">
                    <a16:creationId xmlns:a16="http://schemas.microsoft.com/office/drawing/2014/main" id="{F3D5998A-FB61-8A44-AA4F-2D6BEE5877C3}"/>
                  </a:ext>
                </a:extLst>
              </p:cNvPr>
              <p:cNvSpPr txBox="1"/>
              <p:nvPr/>
            </p:nvSpPr>
            <p:spPr>
              <a:xfrm>
                <a:off x="4621929" y="1864522"/>
                <a:ext cx="383888" cy="28918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zh-CN" i="1" smtClean="0">
                              <a:latin typeface="Cambria Math" panose="02040503050406030204" pitchFamily="18" charset="0"/>
                            </a:rPr>
                          </m:ctrlPr>
                        </m:sSubPr>
                        <m:e>
                          <m:r>
                            <a:rPr kumimoji="1" lang="en-US" altLang="zh-CN" b="0" i="1" smtClean="0">
                              <a:latin typeface="Cambria Math" panose="02040503050406030204" pitchFamily="18" charset="0"/>
                            </a:rPr>
                            <m:t>𝑓</m:t>
                          </m:r>
                        </m:e>
                        <m:sub>
                          <m:r>
                            <a:rPr kumimoji="1" lang="en-US" altLang="zh-CN" b="0" i="1" smtClean="0">
                              <a:latin typeface="Cambria Math" panose="02040503050406030204" pitchFamily="18" charset="0"/>
                            </a:rPr>
                            <m:t>2,3</m:t>
                          </m:r>
                        </m:sub>
                      </m:sSub>
                    </m:oMath>
                  </m:oMathPara>
                </a14:m>
                <a:endParaRPr kumimoji="1" lang="zh-CN" altLang="en-US" dirty="0"/>
              </a:p>
            </p:txBody>
          </p:sp>
        </mc:Choice>
        <mc:Fallback xmlns="">
          <p:sp>
            <p:nvSpPr>
              <p:cNvPr id="87" name="文本框 86">
                <a:extLst>
                  <a:ext uri="{FF2B5EF4-FFF2-40B4-BE49-F238E27FC236}">
                    <a16:creationId xmlns:a16="http://schemas.microsoft.com/office/drawing/2014/main" id="{F3D5998A-FB61-8A44-AA4F-2D6BEE5877C3}"/>
                  </a:ext>
                </a:extLst>
              </p:cNvPr>
              <p:cNvSpPr txBox="1">
                <a:spLocks noRot="1" noChangeAspect="1" noMove="1" noResize="1" noEditPoints="1" noAdjustHandles="1" noChangeArrowheads="1" noChangeShapeType="1" noTextEdit="1"/>
              </p:cNvSpPr>
              <p:nvPr/>
            </p:nvSpPr>
            <p:spPr>
              <a:xfrm>
                <a:off x="4621929" y="1864522"/>
                <a:ext cx="383888" cy="289182"/>
              </a:xfrm>
              <a:prstGeom prst="rect">
                <a:avLst/>
              </a:prstGeom>
              <a:blipFill>
                <a:blip r:embed="rId10"/>
                <a:stretch>
                  <a:fillRect l="-19355" r="-3226" b="-2500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88" name="文本框 87">
                <a:extLst>
                  <a:ext uri="{FF2B5EF4-FFF2-40B4-BE49-F238E27FC236}">
                    <a16:creationId xmlns:a16="http://schemas.microsoft.com/office/drawing/2014/main" id="{C9339015-76A3-5F4D-876A-E65D834B60DE}"/>
                  </a:ext>
                </a:extLst>
              </p:cNvPr>
              <p:cNvSpPr txBox="1"/>
              <p:nvPr/>
            </p:nvSpPr>
            <p:spPr>
              <a:xfrm>
                <a:off x="4992031" y="1865805"/>
                <a:ext cx="383888" cy="28918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zh-CN" i="1" smtClean="0">
                              <a:latin typeface="Cambria Math" panose="02040503050406030204" pitchFamily="18" charset="0"/>
                            </a:rPr>
                          </m:ctrlPr>
                        </m:sSubPr>
                        <m:e>
                          <m:r>
                            <a:rPr kumimoji="1" lang="en-US" altLang="zh-CN" b="0" i="1" smtClean="0">
                              <a:latin typeface="Cambria Math" panose="02040503050406030204" pitchFamily="18" charset="0"/>
                            </a:rPr>
                            <m:t>𝑓</m:t>
                          </m:r>
                        </m:e>
                        <m:sub>
                          <m:r>
                            <a:rPr kumimoji="1" lang="en-US" altLang="zh-CN" b="0" i="1" smtClean="0">
                              <a:latin typeface="Cambria Math" panose="02040503050406030204" pitchFamily="18" charset="0"/>
                            </a:rPr>
                            <m:t>2,4</m:t>
                          </m:r>
                        </m:sub>
                      </m:sSub>
                    </m:oMath>
                  </m:oMathPara>
                </a14:m>
                <a:endParaRPr kumimoji="1" lang="zh-CN" altLang="en-US" dirty="0"/>
              </a:p>
            </p:txBody>
          </p:sp>
        </mc:Choice>
        <mc:Fallback xmlns="">
          <p:sp>
            <p:nvSpPr>
              <p:cNvPr id="88" name="文本框 87">
                <a:extLst>
                  <a:ext uri="{FF2B5EF4-FFF2-40B4-BE49-F238E27FC236}">
                    <a16:creationId xmlns:a16="http://schemas.microsoft.com/office/drawing/2014/main" id="{C9339015-76A3-5F4D-876A-E65D834B60DE}"/>
                  </a:ext>
                </a:extLst>
              </p:cNvPr>
              <p:cNvSpPr txBox="1">
                <a:spLocks noRot="1" noChangeAspect="1" noMove="1" noResize="1" noEditPoints="1" noAdjustHandles="1" noChangeArrowheads="1" noChangeShapeType="1" noTextEdit="1"/>
              </p:cNvSpPr>
              <p:nvPr/>
            </p:nvSpPr>
            <p:spPr>
              <a:xfrm>
                <a:off x="4992031" y="1865805"/>
                <a:ext cx="383888" cy="289182"/>
              </a:xfrm>
              <a:prstGeom prst="rect">
                <a:avLst/>
              </a:prstGeom>
              <a:blipFill>
                <a:blip r:embed="rId11"/>
                <a:stretch>
                  <a:fillRect l="-19355" r="-3226" b="-2500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89" name="文本框 88">
                <a:extLst>
                  <a:ext uri="{FF2B5EF4-FFF2-40B4-BE49-F238E27FC236}">
                    <a16:creationId xmlns:a16="http://schemas.microsoft.com/office/drawing/2014/main" id="{69A66977-612F-7F48-9B2D-FE694F8F032D}"/>
                  </a:ext>
                </a:extLst>
              </p:cNvPr>
              <p:cNvSpPr txBox="1"/>
              <p:nvPr/>
            </p:nvSpPr>
            <p:spPr>
              <a:xfrm>
                <a:off x="6322756" y="1878908"/>
                <a:ext cx="28809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zh-CN" i="1" smtClean="0">
                              <a:latin typeface="Cambria Math" panose="02040503050406030204" pitchFamily="18" charset="0"/>
                            </a:rPr>
                          </m:ctrlPr>
                        </m:sSubPr>
                        <m:e>
                          <m:r>
                            <a:rPr kumimoji="1" lang="en-US" altLang="zh-CN" b="0" i="1" smtClean="0">
                              <a:latin typeface="Cambria Math" panose="02040503050406030204" pitchFamily="18" charset="0"/>
                            </a:rPr>
                            <m:t>𝑔</m:t>
                          </m:r>
                        </m:e>
                        <m:sub>
                          <m:r>
                            <a:rPr kumimoji="1" lang="en-US" altLang="zh-CN" b="0" i="1" smtClean="0">
                              <a:latin typeface="Cambria Math" panose="02040503050406030204" pitchFamily="18" charset="0"/>
                            </a:rPr>
                            <m:t>1</m:t>
                          </m:r>
                        </m:sub>
                      </m:sSub>
                    </m:oMath>
                  </m:oMathPara>
                </a14:m>
                <a:endParaRPr kumimoji="1" lang="zh-CN" altLang="en-US" dirty="0"/>
              </a:p>
            </p:txBody>
          </p:sp>
        </mc:Choice>
        <mc:Fallback xmlns="">
          <p:sp>
            <p:nvSpPr>
              <p:cNvPr id="89" name="文本框 88">
                <a:extLst>
                  <a:ext uri="{FF2B5EF4-FFF2-40B4-BE49-F238E27FC236}">
                    <a16:creationId xmlns:a16="http://schemas.microsoft.com/office/drawing/2014/main" id="{69A66977-612F-7F48-9B2D-FE694F8F032D}"/>
                  </a:ext>
                </a:extLst>
              </p:cNvPr>
              <p:cNvSpPr txBox="1">
                <a:spLocks noRot="1" noChangeAspect="1" noMove="1" noResize="1" noEditPoints="1" noAdjustHandles="1" noChangeArrowheads="1" noChangeShapeType="1" noTextEdit="1"/>
              </p:cNvSpPr>
              <p:nvPr/>
            </p:nvSpPr>
            <p:spPr>
              <a:xfrm>
                <a:off x="6322756" y="1878908"/>
                <a:ext cx="288091" cy="276999"/>
              </a:xfrm>
              <a:prstGeom prst="rect">
                <a:avLst/>
              </a:prstGeom>
              <a:blipFill>
                <a:blip r:embed="rId12"/>
                <a:stretch>
                  <a:fillRect l="-16667" b="-21739"/>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90" name="文本框 89">
                <a:extLst>
                  <a:ext uri="{FF2B5EF4-FFF2-40B4-BE49-F238E27FC236}">
                    <a16:creationId xmlns:a16="http://schemas.microsoft.com/office/drawing/2014/main" id="{AF5AEF26-754D-F54B-876F-14B4667B3CD8}"/>
                  </a:ext>
                </a:extLst>
              </p:cNvPr>
              <p:cNvSpPr txBox="1"/>
              <p:nvPr/>
            </p:nvSpPr>
            <p:spPr>
              <a:xfrm>
                <a:off x="6701897" y="1878908"/>
                <a:ext cx="29341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zh-CN" i="1" smtClean="0">
                              <a:latin typeface="Cambria Math" panose="02040503050406030204" pitchFamily="18" charset="0"/>
                            </a:rPr>
                          </m:ctrlPr>
                        </m:sSubPr>
                        <m:e>
                          <m:r>
                            <a:rPr kumimoji="1" lang="en-US" altLang="zh-CN" b="0" i="1" smtClean="0">
                              <a:latin typeface="Cambria Math" panose="02040503050406030204" pitchFamily="18" charset="0"/>
                            </a:rPr>
                            <m:t>𝑔</m:t>
                          </m:r>
                        </m:e>
                        <m:sub>
                          <m:r>
                            <a:rPr kumimoji="1" lang="en-US" altLang="zh-CN" b="0" i="1" smtClean="0">
                              <a:latin typeface="Cambria Math" panose="02040503050406030204" pitchFamily="18" charset="0"/>
                            </a:rPr>
                            <m:t>2</m:t>
                          </m:r>
                        </m:sub>
                      </m:sSub>
                    </m:oMath>
                  </m:oMathPara>
                </a14:m>
                <a:endParaRPr kumimoji="1" lang="zh-CN" altLang="en-US" dirty="0"/>
              </a:p>
            </p:txBody>
          </p:sp>
        </mc:Choice>
        <mc:Fallback xmlns="">
          <p:sp>
            <p:nvSpPr>
              <p:cNvPr id="90" name="文本框 89">
                <a:extLst>
                  <a:ext uri="{FF2B5EF4-FFF2-40B4-BE49-F238E27FC236}">
                    <a16:creationId xmlns:a16="http://schemas.microsoft.com/office/drawing/2014/main" id="{AF5AEF26-754D-F54B-876F-14B4667B3CD8}"/>
                  </a:ext>
                </a:extLst>
              </p:cNvPr>
              <p:cNvSpPr txBox="1">
                <a:spLocks noRot="1" noChangeAspect="1" noMove="1" noResize="1" noEditPoints="1" noAdjustHandles="1" noChangeArrowheads="1" noChangeShapeType="1" noTextEdit="1"/>
              </p:cNvSpPr>
              <p:nvPr/>
            </p:nvSpPr>
            <p:spPr>
              <a:xfrm>
                <a:off x="6701897" y="1878908"/>
                <a:ext cx="293414" cy="276999"/>
              </a:xfrm>
              <a:prstGeom prst="rect">
                <a:avLst/>
              </a:prstGeom>
              <a:blipFill>
                <a:blip r:embed="rId13"/>
                <a:stretch>
                  <a:fillRect l="-21739" r="-4348" b="-21739"/>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91" name="文本框 90">
                <a:extLst>
                  <a:ext uri="{FF2B5EF4-FFF2-40B4-BE49-F238E27FC236}">
                    <a16:creationId xmlns:a16="http://schemas.microsoft.com/office/drawing/2014/main" id="{01D5CCFC-12B4-2C45-BC52-41513B160728}"/>
                  </a:ext>
                </a:extLst>
              </p:cNvPr>
              <p:cNvSpPr txBox="1"/>
              <p:nvPr/>
            </p:nvSpPr>
            <p:spPr>
              <a:xfrm>
                <a:off x="7078497" y="1881190"/>
                <a:ext cx="29341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zh-CN" i="1" smtClean="0">
                              <a:latin typeface="Cambria Math" panose="02040503050406030204" pitchFamily="18" charset="0"/>
                            </a:rPr>
                          </m:ctrlPr>
                        </m:sSubPr>
                        <m:e>
                          <m:r>
                            <a:rPr kumimoji="1" lang="en-US" altLang="zh-CN" b="0" i="1" smtClean="0">
                              <a:latin typeface="Cambria Math" panose="02040503050406030204" pitchFamily="18" charset="0"/>
                            </a:rPr>
                            <m:t>𝑔</m:t>
                          </m:r>
                        </m:e>
                        <m:sub>
                          <m:r>
                            <a:rPr kumimoji="1" lang="en-US" altLang="zh-CN" b="0" i="1" smtClean="0">
                              <a:latin typeface="Cambria Math" panose="02040503050406030204" pitchFamily="18" charset="0"/>
                            </a:rPr>
                            <m:t>3</m:t>
                          </m:r>
                        </m:sub>
                      </m:sSub>
                    </m:oMath>
                  </m:oMathPara>
                </a14:m>
                <a:endParaRPr kumimoji="1" lang="zh-CN" altLang="en-US" dirty="0"/>
              </a:p>
            </p:txBody>
          </p:sp>
        </mc:Choice>
        <mc:Fallback xmlns="">
          <p:sp>
            <p:nvSpPr>
              <p:cNvPr id="91" name="文本框 90">
                <a:extLst>
                  <a:ext uri="{FF2B5EF4-FFF2-40B4-BE49-F238E27FC236}">
                    <a16:creationId xmlns:a16="http://schemas.microsoft.com/office/drawing/2014/main" id="{01D5CCFC-12B4-2C45-BC52-41513B160728}"/>
                  </a:ext>
                </a:extLst>
              </p:cNvPr>
              <p:cNvSpPr txBox="1">
                <a:spLocks noRot="1" noChangeAspect="1" noMove="1" noResize="1" noEditPoints="1" noAdjustHandles="1" noChangeArrowheads="1" noChangeShapeType="1" noTextEdit="1"/>
              </p:cNvSpPr>
              <p:nvPr/>
            </p:nvSpPr>
            <p:spPr>
              <a:xfrm>
                <a:off x="7078497" y="1881190"/>
                <a:ext cx="293414" cy="276999"/>
              </a:xfrm>
              <a:prstGeom prst="rect">
                <a:avLst/>
              </a:prstGeom>
              <a:blipFill>
                <a:blip r:embed="rId14"/>
                <a:stretch>
                  <a:fillRect l="-16667" r="-4167" b="-21739"/>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92" name="文本框 91">
                <a:extLst>
                  <a:ext uri="{FF2B5EF4-FFF2-40B4-BE49-F238E27FC236}">
                    <a16:creationId xmlns:a16="http://schemas.microsoft.com/office/drawing/2014/main" id="{BFB2AEBF-6184-DF48-8E59-58E1F9F62E2A}"/>
                  </a:ext>
                </a:extLst>
              </p:cNvPr>
              <p:cNvSpPr txBox="1"/>
              <p:nvPr/>
            </p:nvSpPr>
            <p:spPr>
              <a:xfrm>
                <a:off x="7448599" y="1882473"/>
                <a:ext cx="29341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zh-CN" i="1" smtClean="0">
                              <a:latin typeface="Cambria Math" panose="02040503050406030204" pitchFamily="18" charset="0"/>
                            </a:rPr>
                          </m:ctrlPr>
                        </m:sSubPr>
                        <m:e>
                          <m:r>
                            <a:rPr kumimoji="1" lang="en-US" altLang="zh-CN" b="0" i="1" smtClean="0">
                              <a:latin typeface="Cambria Math" panose="02040503050406030204" pitchFamily="18" charset="0"/>
                            </a:rPr>
                            <m:t>𝑔</m:t>
                          </m:r>
                        </m:e>
                        <m:sub>
                          <m:r>
                            <a:rPr kumimoji="1" lang="en-US" altLang="zh-CN" b="0" i="1" smtClean="0">
                              <a:latin typeface="Cambria Math" panose="02040503050406030204" pitchFamily="18" charset="0"/>
                            </a:rPr>
                            <m:t>4</m:t>
                          </m:r>
                        </m:sub>
                      </m:sSub>
                    </m:oMath>
                  </m:oMathPara>
                </a14:m>
                <a:endParaRPr kumimoji="1" lang="zh-CN" altLang="en-US" dirty="0"/>
              </a:p>
            </p:txBody>
          </p:sp>
        </mc:Choice>
        <mc:Fallback xmlns="">
          <p:sp>
            <p:nvSpPr>
              <p:cNvPr id="92" name="文本框 91">
                <a:extLst>
                  <a:ext uri="{FF2B5EF4-FFF2-40B4-BE49-F238E27FC236}">
                    <a16:creationId xmlns:a16="http://schemas.microsoft.com/office/drawing/2014/main" id="{BFB2AEBF-6184-DF48-8E59-58E1F9F62E2A}"/>
                  </a:ext>
                </a:extLst>
              </p:cNvPr>
              <p:cNvSpPr txBox="1">
                <a:spLocks noRot="1" noChangeAspect="1" noMove="1" noResize="1" noEditPoints="1" noAdjustHandles="1" noChangeArrowheads="1" noChangeShapeType="1" noTextEdit="1"/>
              </p:cNvSpPr>
              <p:nvPr/>
            </p:nvSpPr>
            <p:spPr>
              <a:xfrm>
                <a:off x="7448599" y="1882473"/>
                <a:ext cx="293414" cy="276999"/>
              </a:xfrm>
              <a:prstGeom prst="rect">
                <a:avLst/>
              </a:prstGeom>
              <a:blipFill>
                <a:blip r:embed="rId15"/>
                <a:stretch>
                  <a:fillRect l="-20833" r="-4167" b="-26087"/>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93" name="文本框 92">
                <a:extLst>
                  <a:ext uri="{FF2B5EF4-FFF2-40B4-BE49-F238E27FC236}">
                    <a16:creationId xmlns:a16="http://schemas.microsoft.com/office/drawing/2014/main" id="{F66214EE-B47F-F243-A581-499F7CE80560}"/>
                  </a:ext>
                </a:extLst>
              </p:cNvPr>
              <p:cNvSpPr txBox="1"/>
              <p:nvPr/>
            </p:nvSpPr>
            <p:spPr>
              <a:xfrm>
                <a:off x="3040203" y="1837292"/>
                <a:ext cx="801873" cy="369332"/>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zh-CN" sz="2400" i="1">
                          <a:latin typeface="Cambria Math" panose="02040503050406030204" pitchFamily="18" charset="0"/>
                          <a:ea typeface="Cambria Math" panose="02040503050406030204" pitchFamily="18" charset="0"/>
                        </a:rPr>
                        <m:t>⨂</m:t>
                      </m:r>
                    </m:oMath>
                  </m:oMathPara>
                </a14:m>
                <a:endParaRPr kumimoji="1" lang="zh-CN" altLang="en-US" sz="2400" dirty="0"/>
              </a:p>
            </p:txBody>
          </p:sp>
        </mc:Choice>
        <mc:Fallback xmlns="">
          <p:sp>
            <p:nvSpPr>
              <p:cNvPr id="93" name="文本框 92">
                <a:extLst>
                  <a:ext uri="{FF2B5EF4-FFF2-40B4-BE49-F238E27FC236}">
                    <a16:creationId xmlns:a16="http://schemas.microsoft.com/office/drawing/2014/main" id="{F66214EE-B47F-F243-A581-499F7CE80560}"/>
                  </a:ext>
                </a:extLst>
              </p:cNvPr>
              <p:cNvSpPr txBox="1">
                <a:spLocks noRot="1" noChangeAspect="1" noMove="1" noResize="1" noEditPoints="1" noAdjustHandles="1" noChangeArrowheads="1" noChangeShapeType="1" noTextEdit="1"/>
              </p:cNvSpPr>
              <p:nvPr/>
            </p:nvSpPr>
            <p:spPr>
              <a:xfrm>
                <a:off x="3040203" y="1837292"/>
                <a:ext cx="801873" cy="369332"/>
              </a:xfrm>
              <a:prstGeom prst="rect">
                <a:avLst/>
              </a:prstGeom>
              <a:blipFill>
                <a:blip r:embed="rId16"/>
                <a:stretch>
                  <a:fillRect b="-16667"/>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94" name="文本框 93">
                <a:extLst>
                  <a:ext uri="{FF2B5EF4-FFF2-40B4-BE49-F238E27FC236}">
                    <a16:creationId xmlns:a16="http://schemas.microsoft.com/office/drawing/2014/main" id="{6D6F4C1F-3E53-9643-927D-1FB3DDB58A28}"/>
                  </a:ext>
                </a:extLst>
              </p:cNvPr>
              <p:cNvSpPr txBox="1"/>
              <p:nvPr/>
            </p:nvSpPr>
            <p:spPr>
              <a:xfrm>
                <a:off x="5413431" y="1818270"/>
                <a:ext cx="801873" cy="369332"/>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zh-CN" sz="2400" b="0" i="1" smtClean="0">
                          <a:latin typeface="Cambria Math" panose="02040503050406030204" pitchFamily="18" charset="0"/>
                        </a:rPr>
                        <m:t>=</m:t>
                      </m:r>
                    </m:oMath>
                  </m:oMathPara>
                </a14:m>
                <a:endParaRPr kumimoji="1" lang="zh-CN" altLang="en-US" sz="2400" dirty="0"/>
              </a:p>
            </p:txBody>
          </p:sp>
        </mc:Choice>
        <mc:Fallback xmlns="">
          <p:sp>
            <p:nvSpPr>
              <p:cNvPr id="94" name="文本框 93">
                <a:extLst>
                  <a:ext uri="{FF2B5EF4-FFF2-40B4-BE49-F238E27FC236}">
                    <a16:creationId xmlns:a16="http://schemas.microsoft.com/office/drawing/2014/main" id="{6D6F4C1F-3E53-9643-927D-1FB3DDB58A28}"/>
                  </a:ext>
                </a:extLst>
              </p:cNvPr>
              <p:cNvSpPr txBox="1">
                <a:spLocks noRot="1" noChangeAspect="1" noMove="1" noResize="1" noEditPoints="1" noAdjustHandles="1" noChangeArrowheads="1" noChangeShapeType="1" noTextEdit="1"/>
              </p:cNvSpPr>
              <p:nvPr/>
            </p:nvSpPr>
            <p:spPr>
              <a:xfrm>
                <a:off x="5413431" y="1818270"/>
                <a:ext cx="801873" cy="369332"/>
              </a:xfrm>
              <a:prstGeom prst="rect">
                <a:avLst/>
              </a:prstGeom>
              <a:blipFill>
                <a:blip r:embed="rId17"/>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96" name="文本框 95">
                <a:extLst>
                  <a:ext uri="{FF2B5EF4-FFF2-40B4-BE49-F238E27FC236}">
                    <a16:creationId xmlns:a16="http://schemas.microsoft.com/office/drawing/2014/main" id="{830B4851-5D13-2E42-8CB3-87CBC2494518}"/>
                  </a:ext>
                </a:extLst>
              </p:cNvPr>
              <p:cNvSpPr txBox="1"/>
              <p:nvPr/>
            </p:nvSpPr>
            <p:spPr>
              <a:xfrm>
                <a:off x="936287" y="2392657"/>
                <a:ext cx="3009222" cy="75450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zh-CN" sz="1600" i="1" smtClean="0">
                              <a:latin typeface="Cambria Math" panose="02040503050406030204" pitchFamily="18" charset="0"/>
                            </a:rPr>
                          </m:ctrlPr>
                        </m:sSubPr>
                        <m:e>
                          <m:r>
                            <a:rPr kumimoji="1" lang="en-US" altLang="zh-CN" sz="1600" b="0" i="1" smtClean="0">
                              <a:latin typeface="Cambria Math" panose="02040503050406030204" pitchFamily="18" charset="0"/>
                            </a:rPr>
                            <m:t>𝑔</m:t>
                          </m:r>
                        </m:e>
                        <m:sub>
                          <m:r>
                            <a:rPr kumimoji="1" lang="en-US" altLang="zh-CN" sz="1600" b="0" i="1" smtClean="0">
                              <a:latin typeface="Cambria Math" panose="02040503050406030204" pitchFamily="18" charset="0"/>
                            </a:rPr>
                            <m:t>𝑖</m:t>
                          </m:r>
                        </m:sub>
                      </m:sSub>
                      <m:r>
                        <a:rPr kumimoji="1" lang="en-US" altLang="zh-CN" sz="1600" b="1" i="1" smtClean="0">
                          <a:latin typeface="Cambria Math" panose="02040503050406030204" pitchFamily="18" charset="0"/>
                        </a:rPr>
                        <m:t>=</m:t>
                      </m:r>
                      <m:sSub>
                        <m:sSubPr>
                          <m:ctrlPr>
                            <a:rPr kumimoji="1" lang="en-US" altLang="zh-CN" sz="1600" b="1" i="1" smtClean="0">
                              <a:latin typeface="Cambria Math" panose="02040503050406030204" pitchFamily="18" charset="0"/>
                            </a:rPr>
                          </m:ctrlPr>
                        </m:sSubPr>
                        <m:e>
                          <m:r>
                            <a:rPr kumimoji="1" lang="en-US" altLang="zh-CN" sz="1600" b="1" i="1" smtClean="0">
                              <a:latin typeface="Cambria Math" panose="02040503050406030204" pitchFamily="18" charset="0"/>
                            </a:rPr>
                            <m:t>𝒇</m:t>
                          </m:r>
                        </m:e>
                        <m:sub>
                          <m:r>
                            <a:rPr kumimoji="1" lang="en-US" altLang="zh-CN" sz="1600" b="1" i="1" smtClean="0">
                              <a:latin typeface="Cambria Math" panose="02040503050406030204" pitchFamily="18" charset="0"/>
                            </a:rPr>
                            <m:t>𝟏</m:t>
                          </m:r>
                        </m:sub>
                      </m:sSub>
                      <m:r>
                        <a:rPr kumimoji="1" lang="en-US" altLang="zh-CN" sz="1600" b="1" i="1" smtClean="0">
                          <a:latin typeface="Cambria Math" panose="02040503050406030204" pitchFamily="18" charset="0"/>
                        </a:rPr>
                        <m:t> </m:t>
                      </m:r>
                      <m:r>
                        <a:rPr kumimoji="1" lang="en-US" altLang="zh-CN" sz="1600" b="1" i="1" smtClean="0">
                          <a:latin typeface="Cambria Math" panose="02040503050406030204" pitchFamily="18" charset="0"/>
                          <a:ea typeface="Cambria Math" panose="02040503050406030204" pitchFamily="18" charset="0"/>
                        </a:rPr>
                        <m:t>⨂</m:t>
                      </m:r>
                      <m:sSub>
                        <m:sSubPr>
                          <m:ctrlPr>
                            <a:rPr kumimoji="1" lang="en-US" altLang="zh-CN" sz="1600" b="1" i="1" smtClean="0">
                              <a:latin typeface="Cambria Math" panose="02040503050406030204" pitchFamily="18" charset="0"/>
                              <a:ea typeface="Cambria Math" panose="02040503050406030204" pitchFamily="18" charset="0"/>
                            </a:rPr>
                          </m:ctrlPr>
                        </m:sSubPr>
                        <m:e>
                          <m:r>
                            <a:rPr kumimoji="1" lang="en-US" altLang="zh-CN" sz="1600" b="1" i="1" smtClean="0">
                              <a:latin typeface="Cambria Math" panose="02040503050406030204" pitchFamily="18" charset="0"/>
                              <a:ea typeface="Cambria Math" panose="02040503050406030204" pitchFamily="18" charset="0"/>
                            </a:rPr>
                            <m:t> </m:t>
                          </m:r>
                          <m:r>
                            <a:rPr kumimoji="1" lang="en-US" altLang="zh-CN" sz="1600" b="1" i="1" smtClean="0">
                              <a:latin typeface="Cambria Math" panose="02040503050406030204" pitchFamily="18" charset="0"/>
                              <a:ea typeface="Cambria Math" panose="02040503050406030204" pitchFamily="18" charset="0"/>
                            </a:rPr>
                            <m:t>𝒇</m:t>
                          </m:r>
                        </m:e>
                        <m:sub>
                          <m:r>
                            <a:rPr kumimoji="1" lang="en-US" altLang="zh-CN" sz="1600" b="1" i="1" smtClean="0">
                              <a:latin typeface="Cambria Math" panose="02040503050406030204" pitchFamily="18" charset="0"/>
                              <a:ea typeface="Cambria Math" panose="02040503050406030204" pitchFamily="18" charset="0"/>
                            </a:rPr>
                            <m:t>𝟐</m:t>
                          </m:r>
                        </m:sub>
                      </m:sSub>
                      <m:r>
                        <a:rPr kumimoji="1" lang="en-US" altLang="zh-CN" sz="1600" b="1" i="1" smtClean="0">
                          <a:latin typeface="Cambria Math" panose="02040503050406030204" pitchFamily="18" charset="0"/>
                        </a:rPr>
                        <m:t>=</m:t>
                      </m:r>
                      <m:nary>
                        <m:naryPr>
                          <m:chr m:val="∑"/>
                          <m:ctrlPr>
                            <a:rPr kumimoji="1" lang="zh-CN" altLang="en-US" sz="1600" i="1">
                              <a:latin typeface="Cambria Math" panose="02040503050406030204" pitchFamily="18" charset="0"/>
                            </a:rPr>
                          </m:ctrlPr>
                        </m:naryPr>
                        <m:sub>
                          <m:r>
                            <m:rPr>
                              <m:brk m:alnAt="23"/>
                            </m:rPr>
                            <a:rPr kumimoji="1" lang="en-US" altLang="zh-CN" sz="1600" i="1">
                              <a:latin typeface="Cambria Math" panose="02040503050406030204" pitchFamily="18" charset="0"/>
                            </a:rPr>
                            <m:t>𝑗</m:t>
                          </m:r>
                          <m:r>
                            <a:rPr kumimoji="1" lang="en-US" altLang="zh-CN" sz="1600" i="1">
                              <a:latin typeface="Cambria Math" panose="02040503050406030204" pitchFamily="18" charset="0"/>
                            </a:rPr>
                            <m:t>=1</m:t>
                          </m:r>
                        </m:sub>
                        <m:sup>
                          <m:sSup>
                            <m:sSupPr>
                              <m:ctrlPr>
                                <a:rPr kumimoji="1" lang="en-US" altLang="zh-CN" sz="1600" i="1">
                                  <a:latin typeface="Cambria Math" panose="02040503050406030204" pitchFamily="18" charset="0"/>
                                </a:rPr>
                              </m:ctrlPr>
                            </m:sSupPr>
                            <m:e>
                              <m:r>
                                <a:rPr kumimoji="1" lang="en-US" altLang="zh-CN" sz="1600" i="1">
                                  <a:latin typeface="Cambria Math" panose="02040503050406030204" pitchFamily="18" charset="0"/>
                                </a:rPr>
                                <m:t>𝑛</m:t>
                              </m:r>
                            </m:e>
                            <m:sup>
                              <m:r>
                                <a:rPr kumimoji="1" lang="en-US" altLang="zh-CN" sz="1600" i="1">
                                  <a:latin typeface="Cambria Math" panose="02040503050406030204" pitchFamily="18" charset="0"/>
                                </a:rPr>
                                <m:t>2</m:t>
                              </m:r>
                            </m:sup>
                          </m:sSup>
                        </m:sup>
                        <m:e>
                          <m:nary>
                            <m:naryPr>
                              <m:chr m:val="∑"/>
                              <m:ctrlPr>
                                <a:rPr kumimoji="1" lang="en-US" altLang="zh-CN" sz="1600" i="1">
                                  <a:latin typeface="Cambria Math" panose="02040503050406030204" pitchFamily="18" charset="0"/>
                                </a:rPr>
                              </m:ctrlPr>
                            </m:naryPr>
                            <m:sub>
                              <m:r>
                                <m:rPr>
                                  <m:brk m:alnAt="23"/>
                                </m:rPr>
                                <a:rPr kumimoji="1" lang="en-US" altLang="zh-CN" sz="1600" i="1">
                                  <a:latin typeface="Cambria Math" panose="02040503050406030204" pitchFamily="18" charset="0"/>
                                </a:rPr>
                                <m:t>𝑘</m:t>
                              </m:r>
                              <m:r>
                                <a:rPr kumimoji="1" lang="en-US" altLang="zh-CN" sz="1600" i="1">
                                  <a:latin typeface="Cambria Math" panose="02040503050406030204" pitchFamily="18" charset="0"/>
                                </a:rPr>
                                <m:t>=1</m:t>
                              </m:r>
                            </m:sub>
                            <m:sup>
                              <m:sSup>
                                <m:sSupPr>
                                  <m:ctrlPr>
                                    <a:rPr kumimoji="1" lang="en-US" altLang="zh-CN" sz="1600" i="1">
                                      <a:latin typeface="Cambria Math" panose="02040503050406030204" pitchFamily="18" charset="0"/>
                                    </a:rPr>
                                  </m:ctrlPr>
                                </m:sSupPr>
                                <m:e>
                                  <m:r>
                                    <a:rPr kumimoji="1" lang="en-US" altLang="zh-CN" sz="1600" i="1">
                                      <a:latin typeface="Cambria Math" panose="02040503050406030204" pitchFamily="18" charset="0"/>
                                    </a:rPr>
                                    <m:t>𝑛</m:t>
                                  </m:r>
                                </m:e>
                                <m:sup>
                                  <m:r>
                                    <a:rPr kumimoji="1" lang="en-US" altLang="zh-CN" sz="1600" i="1">
                                      <a:latin typeface="Cambria Math" panose="02040503050406030204" pitchFamily="18" charset="0"/>
                                    </a:rPr>
                                    <m:t>2</m:t>
                                  </m:r>
                                </m:sup>
                              </m:sSup>
                            </m:sup>
                            <m:e>
                              <m:sSub>
                                <m:sSubPr>
                                  <m:ctrlPr>
                                    <a:rPr kumimoji="1" lang="en-US" altLang="zh-CN" sz="1600" i="1">
                                      <a:latin typeface="Cambria Math" panose="02040503050406030204" pitchFamily="18" charset="0"/>
                                    </a:rPr>
                                  </m:ctrlPr>
                                </m:sSubPr>
                                <m:e>
                                  <m:r>
                                    <a:rPr kumimoji="1" lang="en-US" altLang="zh-CN" sz="1600" i="1">
                                      <a:latin typeface="Cambria Math" panose="02040503050406030204" pitchFamily="18" charset="0"/>
                                    </a:rPr>
                                    <m:t>𝑓</m:t>
                                  </m:r>
                                </m:e>
                                <m:sub>
                                  <m:r>
                                    <a:rPr kumimoji="1" lang="en-US" altLang="zh-CN" sz="1600" i="1">
                                      <a:latin typeface="Cambria Math" panose="02040503050406030204" pitchFamily="18" charset="0"/>
                                    </a:rPr>
                                    <m:t>1,</m:t>
                                  </m:r>
                                  <m:r>
                                    <a:rPr kumimoji="1" lang="en-US" altLang="zh-CN" sz="1600" i="1">
                                      <a:latin typeface="Cambria Math" panose="02040503050406030204" pitchFamily="18" charset="0"/>
                                    </a:rPr>
                                    <m:t>𝑗</m:t>
                                  </m:r>
                                </m:sub>
                              </m:sSub>
                              <m:sSub>
                                <m:sSubPr>
                                  <m:ctrlPr>
                                    <a:rPr kumimoji="1" lang="en-US" altLang="zh-CN" sz="1600" i="1">
                                      <a:latin typeface="Cambria Math" panose="02040503050406030204" pitchFamily="18" charset="0"/>
                                    </a:rPr>
                                  </m:ctrlPr>
                                </m:sSubPr>
                                <m:e>
                                  <m:r>
                                    <a:rPr kumimoji="1" lang="en-US" altLang="zh-CN" sz="1600" i="1">
                                      <a:latin typeface="Cambria Math" panose="02040503050406030204" pitchFamily="18" charset="0"/>
                                    </a:rPr>
                                    <m:t>𝑓</m:t>
                                  </m:r>
                                </m:e>
                                <m:sub>
                                  <m:r>
                                    <a:rPr kumimoji="1" lang="en-US" altLang="zh-CN" sz="1600" i="1">
                                      <a:latin typeface="Cambria Math" panose="02040503050406030204" pitchFamily="18" charset="0"/>
                                    </a:rPr>
                                    <m:t>2,</m:t>
                                  </m:r>
                                  <m:r>
                                    <a:rPr kumimoji="1" lang="en-US" altLang="zh-CN" sz="1600" i="1">
                                      <a:latin typeface="Cambria Math" panose="02040503050406030204" pitchFamily="18" charset="0"/>
                                    </a:rPr>
                                    <m:t>𝑘</m:t>
                                  </m:r>
                                </m:sub>
                              </m:sSub>
                              <m:sSub>
                                <m:sSubPr>
                                  <m:ctrlPr>
                                    <a:rPr kumimoji="1" lang="en-US" altLang="zh-CN" sz="1600" i="1">
                                      <a:solidFill>
                                        <a:srgbClr val="C00000"/>
                                      </a:solidFill>
                                      <a:latin typeface="Cambria Math" panose="02040503050406030204" pitchFamily="18" charset="0"/>
                                    </a:rPr>
                                  </m:ctrlPr>
                                </m:sSubPr>
                                <m:e>
                                  <m:r>
                                    <a:rPr kumimoji="1" lang="en-US" altLang="zh-CN" sz="1600" i="1">
                                      <a:solidFill>
                                        <a:srgbClr val="C00000"/>
                                      </a:solidFill>
                                      <a:latin typeface="Cambria Math" panose="02040503050406030204" pitchFamily="18" charset="0"/>
                                    </a:rPr>
                                    <m:t>𝐶</m:t>
                                  </m:r>
                                </m:e>
                                <m:sub>
                                  <m:r>
                                    <a:rPr kumimoji="1" lang="en-US" altLang="zh-CN" sz="1600" i="1">
                                      <a:solidFill>
                                        <a:srgbClr val="C00000"/>
                                      </a:solidFill>
                                      <a:latin typeface="Cambria Math" panose="02040503050406030204" pitchFamily="18" charset="0"/>
                                    </a:rPr>
                                    <m:t>𝑖𝑗𝑘</m:t>
                                  </m:r>
                                </m:sub>
                              </m:sSub>
                            </m:e>
                          </m:nary>
                        </m:e>
                      </m:nary>
                    </m:oMath>
                  </m:oMathPara>
                </a14:m>
                <a:endParaRPr kumimoji="1" lang="zh-CN" altLang="en-US" sz="1600" i="1" dirty="0"/>
              </a:p>
            </p:txBody>
          </p:sp>
        </mc:Choice>
        <mc:Fallback xmlns="">
          <p:sp>
            <p:nvSpPr>
              <p:cNvPr id="96" name="文本框 95">
                <a:extLst>
                  <a:ext uri="{FF2B5EF4-FFF2-40B4-BE49-F238E27FC236}">
                    <a16:creationId xmlns:a16="http://schemas.microsoft.com/office/drawing/2014/main" id="{830B4851-5D13-2E42-8CB3-87CBC2494518}"/>
                  </a:ext>
                </a:extLst>
              </p:cNvPr>
              <p:cNvSpPr txBox="1">
                <a:spLocks noRot="1" noChangeAspect="1" noMove="1" noResize="1" noEditPoints="1" noAdjustHandles="1" noChangeArrowheads="1" noChangeShapeType="1" noTextEdit="1"/>
              </p:cNvSpPr>
              <p:nvPr/>
            </p:nvSpPr>
            <p:spPr>
              <a:xfrm>
                <a:off x="936287" y="2392657"/>
                <a:ext cx="3009222" cy="754502"/>
              </a:xfrm>
              <a:prstGeom prst="rect">
                <a:avLst/>
              </a:prstGeom>
              <a:blipFill>
                <a:blip r:embed="rId18"/>
                <a:stretch>
                  <a:fillRect l="-840" t="-98361" r="-420" b="-157377"/>
                </a:stretch>
              </a:blipFill>
            </p:spPr>
            <p:txBody>
              <a:bodyPr/>
              <a:lstStyle/>
              <a:p>
                <a:r>
                  <a:rPr lang="zh-CN" altLang="en-US">
                    <a:noFill/>
                  </a:rPr>
                  <a:t> </a:t>
                </a:r>
              </a:p>
            </p:txBody>
          </p:sp>
        </mc:Fallback>
      </mc:AlternateContent>
      <p:sp>
        <p:nvSpPr>
          <p:cNvPr id="6" name="文本框 5">
            <a:extLst>
              <a:ext uri="{FF2B5EF4-FFF2-40B4-BE49-F238E27FC236}">
                <a16:creationId xmlns:a16="http://schemas.microsoft.com/office/drawing/2014/main" id="{18D2FA63-B9EB-B442-9CCE-7A176BA8BABD}"/>
              </a:ext>
            </a:extLst>
          </p:cNvPr>
          <p:cNvSpPr txBox="1"/>
          <p:nvPr/>
        </p:nvSpPr>
        <p:spPr>
          <a:xfrm>
            <a:off x="4082446" y="2569370"/>
            <a:ext cx="2492536" cy="400110"/>
          </a:xfrm>
          <a:prstGeom prst="rect">
            <a:avLst/>
          </a:prstGeom>
          <a:noFill/>
        </p:spPr>
        <p:txBody>
          <a:bodyPr wrap="square" rtlCol="0">
            <a:spAutoFit/>
          </a:bodyPr>
          <a:lstStyle/>
          <a:p>
            <a:r>
              <a:rPr lang="en-US" altLang="zh-CN" sz="2000" dirty="0">
                <a:solidFill>
                  <a:srgbClr val="C00000"/>
                </a:solidFill>
                <a:latin typeface="Gotham Book" panose="02000604040000020004" pitchFamily="2" charset="0"/>
              </a:rPr>
              <a:t>Tripling Coefficients</a:t>
            </a:r>
            <a:endParaRPr lang="zh-CN" altLang="en-US" sz="2000" dirty="0">
              <a:solidFill>
                <a:srgbClr val="C00000"/>
              </a:solidFill>
              <a:latin typeface="Gotham Book" panose="02000604040000020004" pitchFamily="2" charset="0"/>
            </a:endParaRPr>
          </a:p>
        </p:txBody>
      </p:sp>
      <p:sp>
        <p:nvSpPr>
          <p:cNvPr id="103" name="Title 2">
            <a:extLst>
              <a:ext uri="{FF2B5EF4-FFF2-40B4-BE49-F238E27FC236}">
                <a16:creationId xmlns:a16="http://schemas.microsoft.com/office/drawing/2014/main" id="{9BC85D33-B44D-B946-BE9C-CC5317AB9680}"/>
              </a:ext>
            </a:extLst>
          </p:cNvPr>
          <p:cNvSpPr txBox="1">
            <a:spLocks/>
          </p:cNvSpPr>
          <p:nvPr/>
        </p:nvSpPr>
        <p:spPr>
          <a:xfrm>
            <a:off x="4212129" y="3591925"/>
            <a:ext cx="6026150" cy="589756"/>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b="0" i="0" kern="1200">
                <a:solidFill>
                  <a:schemeClr val="tx1"/>
                </a:solidFill>
                <a:latin typeface="Gotham Book" panose="02000604040000020004" pitchFamily="2" charset="0"/>
                <a:ea typeface="+mj-ea"/>
                <a:cs typeface="+mj-cs"/>
              </a:defRPr>
            </a:lvl1pPr>
          </a:lstStyle>
          <a:p>
            <a:r>
              <a:rPr lang="en-US" sz="2400" dirty="0">
                <a:solidFill>
                  <a:schemeClr val="bg1"/>
                </a:solidFill>
              </a:rPr>
              <a:t>SH Triple Product</a:t>
            </a:r>
          </a:p>
        </p:txBody>
      </p:sp>
    </p:spTree>
    <p:extLst>
      <p:ext uri="{BB962C8B-B14F-4D97-AF65-F5344CB8AC3E}">
        <p14:creationId xmlns:p14="http://schemas.microsoft.com/office/powerpoint/2010/main" val="25993316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8683095-87EF-F14A-8727-1C1953CEFE72}"/>
              </a:ext>
            </a:extLst>
          </p:cNvPr>
          <p:cNvSpPr>
            <a:spLocks noGrp="1"/>
          </p:cNvSpPr>
          <p:nvPr>
            <p:ph type="title"/>
          </p:nvPr>
        </p:nvSpPr>
        <p:spPr/>
        <p:txBody>
          <a:bodyPr/>
          <a:lstStyle/>
          <a:p>
            <a:r>
              <a:rPr kumimoji="1" lang="en-US" altLang="zh-CN" dirty="0">
                <a:solidFill>
                  <a:schemeClr val="bg1"/>
                </a:solidFill>
              </a:rPr>
              <a:t>Overview</a:t>
            </a:r>
            <a:endParaRPr kumimoji="1" lang="zh-CN" altLang="en-US" dirty="0">
              <a:solidFill>
                <a:schemeClr val="bg1"/>
              </a:solidFill>
            </a:endParaRPr>
          </a:p>
        </p:txBody>
      </p:sp>
      <p:sp>
        <p:nvSpPr>
          <p:cNvPr id="4" name="内容占位符 3">
            <a:extLst>
              <a:ext uri="{FF2B5EF4-FFF2-40B4-BE49-F238E27FC236}">
                <a16:creationId xmlns:a16="http://schemas.microsoft.com/office/drawing/2014/main" id="{4692C56E-966C-7D4F-AC17-E822894C9EEE}"/>
              </a:ext>
            </a:extLst>
          </p:cNvPr>
          <p:cNvSpPr>
            <a:spLocks noGrp="1"/>
          </p:cNvSpPr>
          <p:nvPr>
            <p:ph sz="half" idx="1"/>
          </p:nvPr>
        </p:nvSpPr>
        <p:spPr>
          <a:xfrm>
            <a:off x="628650" y="1369615"/>
            <a:ext cx="4000500" cy="3075781"/>
          </a:xfrm>
        </p:spPr>
        <p:txBody>
          <a:bodyPr>
            <a:normAutofit/>
          </a:bodyPr>
          <a:lstStyle/>
          <a:p>
            <a:r>
              <a:rPr kumimoji="1" lang="en-US" altLang="zh-CN" sz="2400" dirty="0"/>
              <a:t>Background</a:t>
            </a:r>
          </a:p>
          <a:p>
            <a:endParaRPr kumimoji="1" lang="en-US" altLang="zh-CN" sz="2400" dirty="0"/>
          </a:p>
          <a:p>
            <a:r>
              <a:rPr kumimoji="1" lang="en-US" altLang="zh-CN" sz="2400" dirty="0"/>
              <a:t>Previous Works</a:t>
            </a:r>
          </a:p>
          <a:p>
            <a:endParaRPr kumimoji="1" lang="en-US" altLang="zh-CN" sz="2400" dirty="0"/>
          </a:p>
          <a:p>
            <a:r>
              <a:rPr kumimoji="1" lang="en-US" altLang="zh-CN" sz="2400" dirty="0"/>
              <a:t>Our Approach</a:t>
            </a:r>
          </a:p>
          <a:p>
            <a:pPr marL="0" indent="0">
              <a:buNone/>
            </a:pPr>
            <a:endParaRPr kumimoji="1" lang="en-US" altLang="zh-CN" sz="2400" dirty="0"/>
          </a:p>
          <a:p>
            <a:r>
              <a:rPr kumimoji="1" lang="en-US" altLang="zh-CN" sz="2400" dirty="0"/>
              <a:t>Results</a:t>
            </a:r>
          </a:p>
          <a:p>
            <a:pPr marL="0" indent="0">
              <a:buNone/>
            </a:pPr>
            <a:endParaRPr kumimoji="1" lang="en-US" altLang="zh-CN" sz="2400" dirty="0"/>
          </a:p>
          <a:p>
            <a:endParaRPr kumimoji="1" lang="zh-CN" altLang="en-US" sz="2400" dirty="0"/>
          </a:p>
        </p:txBody>
      </p:sp>
      <p:pic>
        <p:nvPicPr>
          <p:cNvPr id="9" name="图片 8">
            <a:extLst>
              <a:ext uri="{FF2B5EF4-FFF2-40B4-BE49-F238E27FC236}">
                <a16:creationId xmlns:a16="http://schemas.microsoft.com/office/drawing/2014/main" id="{E9B552A4-405A-9248-8DFF-990F7D8BA2EC}"/>
              </a:ext>
            </a:extLst>
          </p:cNvPr>
          <p:cNvPicPr>
            <a:picLocks noChangeAspect="1"/>
          </p:cNvPicPr>
          <p:nvPr/>
        </p:nvPicPr>
        <p:blipFill>
          <a:blip r:embed="rId3"/>
          <a:stretch>
            <a:fillRect/>
          </a:stretch>
        </p:blipFill>
        <p:spPr>
          <a:xfrm>
            <a:off x="3494902" y="1330051"/>
            <a:ext cx="4450492" cy="3115345"/>
          </a:xfrm>
          <a:prstGeom prst="rect">
            <a:avLst/>
          </a:prstGeom>
        </p:spPr>
      </p:pic>
    </p:spTree>
    <p:extLst>
      <p:ext uri="{BB962C8B-B14F-4D97-AF65-F5344CB8AC3E}">
        <p14:creationId xmlns:p14="http://schemas.microsoft.com/office/powerpoint/2010/main" val="40879063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ertical Text Placeholder 1">
            <a:extLst>
              <a:ext uri="{FF2B5EF4-FFF2-40B4-BE49-F238E27FC236}">
                <a16:creationId xmlns:a16="http://schemas.microsoft.com/office/drawing/2014/main" id="{68337CFF-7D85-E04C-ACFE-8F80AC7AE7D4}"/>
              </a:ext>
            </a:extLst>
          </p:cNvPr>
          <p:cNvSpPr>
            <a:spLocks noGrp="1"/>
          </p:cNvSpPr>
          <p:nvPr>
            <p:ph type="body" orient="vert" idx="1"/>
          </p:nvPr>
        </p:nvSpPr>
        <p:spPr/>
        <p:txBody>
          <a:bodyPr>
            <a:normAutofit/>
          </a:bodyPr>
          <a:lstStyle/>
          <a:p>
            <a:r>
              <a:rPr lang="en-US" altLang="zh-CN" sz="2000" dirty="0"/>
              <a:t>Brute-force method[Sun et. al 2006] for SH Multiple Product</a:t>
            </a:r>
          </a:p>
          <a:p>
            <a:pPr marL="0" indent="0">
              <a:buNone/>
            </a:pPr>
            <a:endParaRPr lang="en-US" sz="2000" dirty="0"/>
          </a:p>
          <a:p>
            <a:endParaRPr lang="en-US" sz="2000" dirty="0"/>
          </a:p>
          <a:p>
            <a:pPr marL="0" indent="0">
              <a:buNone/>
            </a:pPr>
            <a:endParaRPr lang="en-US" sz="2000" dirty="0"/>
          </a:p>
          <a:p>
            <a:endParaRPr lang="en-US" sz="2000" dirty="0"/>
          </a:p>
          <a:p>
            <a:pPr marL="0" indent="0">
              <a:buNone/>
            </a:pPr>
            <a:endParaRPr lang="en-US" sz="2000" dirty="0"/>
          </a:p>
          <a:p>
            <a:pPr marL="0" indent="0">
              <a:buNone/>
            </a:pPr>
            <a:endParaRPr lang="en-US" sz="2000" dirty="0"/>
          </a:p>
        </p:txBody>
      </p:sp>
      <p:sp>
        <p:nvSpPr>
          <p:cNvPr id="3" name="Title 2">
            <a:extLst>
              <a:ext uri="{FF2B5EF4-FFF2-40B4-BE49-F238E27FC236}">
                <a16:creationId xmlns:a16="http://schemas.microsoft.com/office/drawing/2014/main" id="{8735A8E7-D60B-ED44-BEE9-AEF7FFE653BB}"/>
              </a:ext>
            </a:extLst>
          </p:cNvPr>
          <p:cNvSpPr>
            <a:spLocks noGrp="1"/>
          </p:cNvSpPr>
          <p:nvPr>
            <p:ph type="title"/>
          </p:nvPr>
        </p:nvSpPr>
        <p:spPr/>
        <p:txBody>
          <a:bodyPr>
            <a:normAutofit/>
          </a:bodyPr>
          <a:lstStyle/>
          <a:p>
            <a:r>
              <a:rPr lang="en-US" sz="2400" dirty="0">
                <a:solidFill>
                  <a:schemeClr val="bg1"/>
                </a:solidFill>
              </a:rPr>
              <a:t>SH Multiple Products</a:t>
            </a:r>
          </a:p>
        </p:txBody>
      </p:sp>
      <mc:AlternateContent xmlns:mc="http://schemas.openxmlformats.org/markup-compatibility/2006" xmlns:a14="http://schemas.microsoft.com/office/drawing/2010/main">
        <mc:Choice Requires="a14">
          <p:sp>
            <p:nvSpPr>
              <p:cNvPr id="96" name="文本框 95">
                <a:extLst>
                  <a:ext uri="{FF2B5EF4-FFF2-40B4-BE49-F238E27FC236}">
                    <a16:creationId xmlns:a16="http://schemas.microsoft.com/office/drawing/2014/main" id="{830B4851-5D13-2E42-8CB3-87CBC2494518}"/>
                  </a:ext>
                </a:extLst>
              </p:cNvPr>
              <p:cNvSpPr txBox="1"/>
              <p:nvPr/>
            </p:nvSpPr>
            <p:spPr>
              <a:xfrm>
                <a:off x="960152" y="2920762"/>
                <a:ext cx="6740178" cy="79271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zh-CN" sz="1600" b="1" i="1" smtClean="0">
                          <a:latin typeface="Cambria Math" panose="02040503050406030204" pitchFamily="18" charset="0"/>
                        </a:rPr>
                        <m:t>=</m:t>
                      </m:r>
                      <m:nary>
                        <m:naryPr>
                          <m:limLoc m:val="undOvr"/>
                          <m:subHide m:val="on"/>
                          <m:supHide m:val="on"/>
                          <m:ctrlPr>
                            <a:rPr kumimoji="1" lang="en-US" altLang="zh-CN" sz="1600" i="1">
                              <a:latin typeface="Cambria Math" panose="02040503050406030204" pitchFamily="18" charset="0"/>
                            </a:rPr>
                          </m:ctrlPr>
                        </m:naryPr>
                        <m:sub/>
                        <m:sup/>
                        <m:e>
                          <m:d>
                            <m:dPr>
                              <m:ctrlPr>
                                <a:rPr kumimoji="1" lang="en-US" altLang="zh-CN" sz="1600" i="1">
                                  <a:latin typeface="Cambria Math" panose="02040503050406030204" pitchFamily="18" charset="0"/>
                                </a:rPr>
                              </m:ctrlPr>
                            </m:dPr>
                            <m:e>
                              <m:nary>
                                <m:naryPr>
                                  <m:chr m:val="∑"/>
                                  <m:ctrlPr>
                                    <a:rPr kumimoji="1" lang="en-US" altLang="zh-CN" sz="1600" i="1">
                                      <a:latin typeface="Cambria Math" panose="02040503050406030204" pitchFamily="18" charset="0"/>
                                    </a:rPr>
                                  </m:ctrlPr>
                                </m:naryPr>
                                <m:sub>
                                  <m:sSub>
                                    <m:sSubPr>
                                      <m:ctrlPr>
                                        <a:rPr kumimoji="1" lang="en-US" altLang="zh-CN" sz="1600" i="1" smtClean="0">
                                          <a:latin typeface="Cambria Math" panose="02040503050406030204" pitchFamily="18" charset="0"/>
                                        </a:rPr>
                                      </m:ctrlPr>
                                    </m:sSubPr>
                                    <m:e>
                                      <m:r>
                                        <a:rPr kumimoji="1" lang="en-US" altLang="zh-CN" sz="1600" b="0" i="1" smtClean="0">
                                          <a:latin typeface="Cambria Math" panose="02040503050406030204" pitchFamily="18" charset="0"/>
                                        </a:rPr>
                                        <m:t>𝑗</m:t>
                                      </m:r>
                                    </m:e>
                                    <m:sub>
                                      <m:r>
                                        <a:rPr kumimoji="1" lang="en-US" altLang="zh-CN" sz="1600" b="0" i="1" smtClean="0">
                                          <a:latin typeface="Cambria Math" panose="02040503050406030204" pitchFamily="18" charset="0"/>
                                        </a:rPr>
                                        <m:t>1</m:t>
                                      </m:r>
                                    </m:sub>
                                  </m:sSub>
                                  <m:r>
                                    <a:rPr kumimoji="1" lang="en-US" altLang="zh-CN" sz="1600" i="1">
                                      <a:latin typeface="Cambria Math" panose="02040503050406030204" pitchFamily="18" charset="0"/>
                                    </a:rPr>
                                    <m:t>=1</m:t>
                                  </m:r>
                                </m:sub>
                                <m:sup>
                                  <m:sSup>
                                    <m:sSupPr>
                                      <m:ctrlPr>
                                        <a:rPr kumimoji="1" lang="en-US" altLang="zh-CN" sz="1600" i="1">
                                          <a:latin typeface="Cambria Math" panose="02040503050406030204" pitchFamily="18" charset="0"/>
                                        </a:rPr>
                                      </m:ctrlPr>
                                    </m:sSupPr>
                                    <m:e>
                                      <m:r>
                                        <a:rPr kumimoji="1" lang="en-US" altLang="zh-CN" sz="1600" i="1">
                                          <a:latin typeface="Cambria Math" panose="02040503050406030204" pitchFamily="18" charset="0"/>
                                        </a:rPr>
                                        <m:t>𝑛</m:t>
                                      </m:r>
                                    </m:e>
                                    <m:sup>
                                      <m:r>
                                        <a:rPr kumimoji="1" lang="en-US" altLang="zh-CN" sz="1600" i="1">
                                          <a:latin typeface="Cambria Math" panose="02040503050406030204" pitchFamily="18" charset="0"/>
                                        </a:rPr>
                                        <m:t>2</m:t>
                                      </m:r>
                                    </m:sup>
                                  </m:sSup>
                                </m:sup>
                                <m:e>
                                  <m:sSub>
                                    <m:sSubPr>
                                      <m:ctrlPr>
                                        <a:rPr kumimoji="1" lang="en-US" altLang="zh-CN" sz="1600" i="1">
                                          <a:latin typeface="Cambria Math" panose="02040503050406030204" pitchFamily="18" charset="0"/>
                                        </a:rPr>
                                      </m:ctrlPr>
                                    </m:sSubPr>
                                    <m:e>
                                      <m:r>
                                        <a:rPr kumimoji="1" lang="en-US" altLang="zh-CN" sz="1600" i="1">
                                          <a:latin typeface="Cambria Math" panose="02040503050406030204" pitchFamily="18" charset="0"/>
                                        </a:rPr>
                                        <m:t>𝑓</m:t>
                                      </m:r>
                                    </m:e>
                                    <m:sub>
                                      <m:r>
                                        <a:rPr kumimoji="1" lang="en-US" altLang="zh-CN" sz="1600" i="1">
                                          <a:latin typeface="Cambria Math" panose="02040503050406030204" pitchFamily="18" charset="0"/>
                                        </a:rPr>
                                        <m:t>1,</m:t>
                                      </m:r>
                                      <m:sSub>
                                        <m:sSubPr>
                                          <m:ctrlPr>
                                            <a:rPr kumimoji="1" lang="en-US" altLang="zh-CN" sz="1600" i="1" smtClean="0">
                                              <a:latin typeface="Cambria Math" panose="02040503050406030204" pitchFamily="18" charset="0"/>
                                            </a:rPr>
                                          </m:ctrlPr>
                                        </m:sSubPr>
                                        <m:e>
                                          <m:r>
                                            <a:rPr kumimoji="1" lang="en-US" altLang="zh-CN" sz="1600" b="0" i="1" smtClean="0">
                                              <a:latin typeface="Cambria Math" panose="02040503050406030204" pitchFamily="18" charset="0"/>
                                            </a:rPr>
                                            <m:t>𝑗</m:t>
                                          </m:r>
                                        </m:e>
                                        <m:sub>
                                          <m:r>
                                            <a:rPr kumimoji="1" lang="en-US" altLang="zh-CN" sz="1600" b="0" i="1" smtClean="0">
                                              <a:latin typeface="Cambria Math" panose="02040503050406030204" pitchFamily="18" charset="0"/>
                                            </a:rPr>
                                            <m:t>1</m:t>
                                          </m:r>
                                        </m:sub>
                                      </m:sSub>
                                    </m:sub>
                                  </m:sSub>
                                  <m:sSub>
                                    <m:sSubPr>
                                      <m:ctrlPr>
                                        <a:rPr kumimoji="1" lang="en-US" altLang="zh-CN" sz="1600" i="1">
                                          <a:latin typeface="Cambria Math" panose="02040503050406030204" pitchFamily="18" charset="0"/>
                                        </a:rPr>
                                      </m:ctrlPr>
                                    </m:sSubPr>
                                    <m:e>
                                      <m:r>
                                        <a:rPr kumimoji="1" lang="en-US" altLang="zh-CN" sz="1600" i="1">
                                          <a:latin typeface="Cambria Math" panose="02040503050406030204" pitchFamily="18" charset="0"/>
                                        </a:rPr>
                                        <m:t>𝐵</m:t>
                                      </m:r>
                                    </m:e>
                                    <m:sub>
                                      <m:sSub>
                                        <m:sSubPr>
                                          <m:ctrlPr>
                                            <a:rPr kumimoji="1" lang="en-US" altLang="zh-CN" sz="1600" i="1" smtClean="0">
                                              <a:latin typeface="Cambria Math" panose="02040503050406030204" pitchFamily="18" charset="0"/>
                                            </a:rPr>
                                          </m:ctrlPr>
                                        </m:sSubPr>
                                        <m:e>
                                          <m:r>
                                            <a:rPr kumimoji="1" lang="en-US" altLang="zh-CN" sz="1600" b="0" i="1" smtClean="0">
                                              <a:latin typeface="Cambria Math" panose="02040503050406030204" pitchFamily="18" charset="0"/>
                                            </a:rPr>
                                            <m:t>𝑗</m:t>
                                          </m:r>
                                        </m:e>
                                        <m:sub>
                                          <m:r>
                                            <a:rPr kumimoji="1" lang="en-US" altLang="zh-CN" sz="1600" b="0" i="1" smtClean="0">
                                              <a:latin typeface="Cambria Math" panose="02040503050406030204" pitchFamily="18" charset="0"/>
                                            </a:rPr>
                                            <m:t>1</m:t>
                                          </m:r>
                                        </m:sub>
                                      </m:sSub>
                                    </m:sub>
                                  </m:sSub>
                                  <m:r>
                                    <a:rPr kumimoji="1" lang="en-US" altLang="zh-CN" sz="1600" i="1">
                                      <a:latin typeface="Cambria Math" panose="02040503050406030204" pitchFamily="18" charset="0"/>
                                    </a:rPr>
                                    <m:t>(</m:t>
                                  </m:r>
                                  <m:r>
                                    <a:rPr kumimoji="1" lang="en-US" altLang="zh-CN" sz="1600" i="1">
                                      <a:latin typeface="Cambria Math" panose="02040503050406030204" pitchFamily="18" charset="0"/>
                                      <a:ea typeface="Cambria Math" panose="02040503050406030204" pitchFamily="18" charset="0"/>
                                    </a:rPr>
                                    <m:t>𝜔</m:t>
                                  </m:r>
                                  <m:r>
                                    <a:rPr kumimoji="1" lang="en-US" altLang="zh-CN" sz="1600" i="1">
                                      <a:latin typeface="Cambria Math" panose="02040503050406030204" pitchFamily="18" charset="0"/>
                                    </a:rPr>
                                    <m:t>)</m:t>
                                  </m:r>
                                </m:e>
                              </m:nary>
                            </m:e>
                          </m:d>
                        </m:e>
                      </m:nary>
                      <m:d>
                        <m:dPr>
                          <m:ctrlPr>
                            <a:rPr kumimoji="1" lang="en-US" altLang="zh-CN" sz="1600" i="1">
                              <a:latin typeface="Cambria Math" panose="02040503050406030204" pitchFamily="18" charset="0"/>
                            </a:rPr>
                          </m:ctrlPr>
                        </m:dPr>
                        <m:e>
                          <m:nary>
                            <m:naryPr>
                              <m:chr m:val="∑"/>
                              <m:ctrlPr>
                                <a:rPr kumimoji="1" lang="en-US" altLang="zh-CN" sz="1600" i="1">
                                  <a:latin typeface="Cambria Math" panose="02040503050406030204" pitchFamily="18" charset="0"/>
                                </a:rPr>
                              </m:ctrlPr>
                            </m:naryPr>
                            <m:sub>
                              <m:sSub>
                                <m:sSubPr>
                                  <m:ctrlPr>
                                    <a:rPr kumimoji="1" lang="en-US" altLang="zh-CN" sz="1600" i="1" smtClean="0">
                                      <a:latin typeface="Cambria Math" panose="02040503050406030204" pitchFamily="18" charset="0"/>
                                    </a:rPr>
                                  </m:ctrlPr>
                                </m:sSubPr>
                                <m:e>
                                  <m:r>
                                    <a:rPr kumimoji="1" lang="en-US" altLang="zh-CN" sz="1600" b="0" i="1" smtClean="0">
                                      <a:latin typeface="Cambria Math" panose="02040503050406030204" pitchFamily="18" charset="0"/>
                                    </a:rPr>
                                    <m:t>𝑗</m:t>
                                  </m:r>
                                </m:e>
                                <m:sub>
                                  <m:r>
                                    <a:rPr kumimoji="1" lang="en-US" altLang="zh-CN" sz="1600" b="0" i="1" smtClean="0">
                                      <a:latin typeface="Cambria Math" panose="02040503050406030204" pitchFamily="18" charset="0"/>
                                    </a:rPr>
                                    <m:t>2</m:t>
                                  </m:r>
                                </m:sub>
                              </m:sSub>
                              <m:r>
                                <a:rPr kumimoji="1" lang="en-US" altLang="zh-CN" sz="1600" i="1">
                                  <a:latin typeface="Cambria Math" panose="02040503050406030204" pitchFamily="18" charset="0"/>
                                </a:rPr>
                                <m:t>=1</m:t>
                              </m:r>
                            </m:sub>
                            <m:sup>
                              <m:sSup>
                                <m:sSupPr>
                                  <m:ctrlPr>
                                    <a:rPr kumimoji="1" lang="en-US" altLang="zh-CN" sz="1600" i="1">
                                      <a:latin typeface="Cambria Math" panose="02040503050406030204" pitchFamily="18" charset="0"/>
                                    </a:rPr>
                                  </m:ctrlPr>
                                </m:sSupPr>
                                <m:e>
                                  <m:r>
                                    <a:rPr kumimoji="1" lang="en-US" altLang="zh-CN" sz="1600" i="1">
                                      <a:latin typeface="Cambria Math" panose="02040503050406030204" pitchFamily="18" charset="0"/>
                                    </a:rPr>
                                    <m:t>𝑛</m:t>
                                  </m:r>
                                </m:e>
                                <m:sup>
                                  <m:r>
                                    <a:rPr kumimoji="1" lang="en-US" altLang="zh-CN" sz="1600" i="1">
                                      <a:latin typeface="Cambria Math" panose="02040503050406030204" pitchFamily="18" charset="0"/>
                                    </a:rPr>
                                    <m:t>2</m:t>
                                  </m:r>
                                </m:sup>
                              </m:sSup>
                            </m:sup>
                            <m:e>
                              <m:sSub>
                                <m:sSubPr>
                                  <m:ctrlPr>
                                    <a:rPr kumimoji="1" lang="en-US" altLang="zh-CN" sz="1600" i="1">
                                      <a:latin typeface="Cambria Math" panose="02040503050406030204" pitchFamily="18" charset="0"/>
                                    </a:rPr>
                                  </m:ctrlPr>
                                </m:sSubPr>
                                <m:e>
                                  <m:r>
                                    <a:rPr kumimoji="1" lang="en-US" altLang="zh-CN" sz="1600" i="1">
                                      <a:latin typeface="Cambria Math" panose="02040503050406030204" pitchFamily="18" charset="0"/>
                                    </a:rPr>
                                    <m:t>𝑓</m:t>
                                  </m:r>
                                </m:e>
                                <m:sub>
                                  <m:r>
                                    <a:rPr kumimoji="1" lang="en-US" altLang="zh-CN" sz="1600" i="1">
                                      <a:latin typeface="Cambria Math" panose="02040503050406030204" pitchFamily="18" charset="0"/>
                                    </a:rPr>
                                    <m:t>2,</m:t>
                                  </m:r>
                                  <m:sSub>
                                    <m:sSubPr>
                                      <m:ctrlPr>
                                        <a:rPr kumimoji="1" lang="en-US" altLang="zh-CN" sz="1600" i="1" smtClean="0">
                                          <a:latin typeface="Cambria Math" panose="02040503050406030204" pitchFamily="18" charset="0"/>
                                        </a:rPr>
                                      </m:ctrlPr>
                                    </m:sSubPr>
                                    <m:e>
                                      <m:r>
                                        <a:rPr kumimoji="1" lang="en-US" altLang="zh-CN" sz="1600" b="0" i="1" smtClean="0">
                                          <a:latin typeface="Cambria Math" panose="02040503050406030204" pitchFamily="18" charset="0"/>
                                        </a:rPr>
                                        <m:t>𝑗</m:t>
                                      </m:r>
                                    </m:e>
                                    <m:sub>
                                      <m:r>
                                        <a:rPr kumimoji="1" lang="en-US" altLang="zh-CN" sz="1600" b="0" i="1" smtClean="0">
                                          <a:latin typeface="Cambria Math" panose="02040503050406030204" pitchFamily="18" charset="0"/>
                                        </a:rPr>
                                        <m:t>2</m:t>
                                      </m:r>
                                    </m:sub>
                                  </m:sSub>
                                </m:sub>
                              </m:sSub>
                              <m:sSub>
                                <m:sSubPr>
                                  <m:ctrlPr>
                                    <a:rPr kumimoji="1" lang="en-US" altLang="zh-CN" sz="1600" i="1">
                                      <a:latin typeface="Cambria Math" panose="02040503050406030204" pitchFamily="18" charset="0"/>
                                    </a:rPr>
                                  </m:ctrlPr>
                                </m:sSubPr>
                                <m:e>
                                  <m:r>
                                    <a:rPr kumimoji="1" lang="en-US" altLang="zh-CN" sz="1600" i="1">
                                      <a:latin typeface="Cambria Math" panose="02040503050406030204" pitchFamily="18" charset="0"/>
                                    </a:rPr>
                                    <m:t>𝐵</m:t>
                                  </m:r>
                                </m:e>
                                <m:sub>
                                  <m:sSub>
                                    <m:sSubPr>
                                      <m:ctrlPr>
                                        <a:rPr kumimoji="1" lang="en-US" altLang="zh-CN" sz="1600" i="1" smtClean="0">
                                          <a:latin typeface="Cambria Math" panose="02040503050406030204" pitchFamily="18" charset="0"/>
                                        </a:rPr>
                                      </m:ctrlPr>
                                    </m:sSubPr>
                                    <m:e>
                                      <m:r>
                                        <a:rPr kumimoji="1" lang="en-US" altLang="zh-CN" sz="1600" b="0" i="1" smtClean="0">
                                          <a:latin typeface="Cambria Math" panose="02040503050406030204" pitchFamily="18" charset="0"/>
                                        </a:rPr>
                                        <m:t>𝑗</m:t>
                                      </m:r>
                                    </m:e>
                                    <m:sub>
                                      <m:r>
                                        <a:rPr kumimoji="1" lang="en-US" altLang="zh-CN" sz="1600" b="0" i="1" smtClean="0">
                                          <a:latin typeface="Cambria Math" panose="02040503050406030204" pitchFamily="18" charset="0"/>
                                        </a:rPr>
                                        <m:t>2</m:t>
                                      </m:r>
                                    </m:sub>
                                  </m:sSub>
                                </m:sub>
                              </m:sSub>
                              <m:d>
                                <m:dPr>
                                  <m:ctrlPr>
                                    <a:rPr kumimoji="1" lang="en-US" altLang="zh-CN" sz="1600" i="1">
                                      <a:latin typeface="Cambria Math" panose="02040503050406030204" pitchFamily="18" charset="0"/>
                                    </a:rPr>
                                  </m:ctrlPr>
                                </m:dPr>
                                <m:e>
                                  <m:r>
                                    <a:rPr kumimoji="1" lang="en-US" altLang="zh-CN" sz="1600" i="1">
                                      <a:latin typeface="Cambria Math" panose="02040503050406030204" pitchFamily="18" charset="0"/>
                                      <a:ea typeface="Cambria Math" panose="02040503050406030204" pitchFamily="18" charset="0"/>
                                    </a:rPr>
                                    <m:t>𝜔</m:t>
                                  </m:r>
                                </m:e>
                              </m:d>
                            </m:e>
                          </m:nary>
                        </m:e>
                      </m:d>
                      <m:r>
                        <a:rPr kumimoji="1" lang="en-US" altLang="zh-CN" sz="1600" i="1" smtClean="0">
                          <a:latin typeface="Cambria Math" panose="02040503050406030204" pitchFamily="18" charset="0"/>
                          <a:ea typeface="Cambria Math" panose="02040503050406030204" pitchFamily="18" charset="0"/>
                        </a:rPr>
                        <m:t>⋯</m:t>
                      </m:r>
                      <m:d>
                        <m:dPr>
                          <m:ctrlPr>
                            <a:rPr kumimoji="1" lang="en-US" altLang="zh-CN" sz="1600" i="1">
                              <a:latin typeface="Cambria Math" panose="02040503050406030204" pitchFamily="18" charset="0"/>
                            </a:rPr>
                          </m:ctrlPr>
                        </m:dPr>
                        <m:e>
                          <m:nary>
                            <m:naryPr>
                              <m:chr m:val="∑"/>
                              <m:ctrlPr>
                                <a:rPr kumimoji="1" lang="en-US" altLang="zh-CN" sz="1600" i="1">
                                  <a:latin typeface="Cambria Math" panose="02040503050406030204" pitchFamily="18" charset="0"/>
                                </a:rPr>
                              </m:ctrlPr>
                            </m:naryPr>
                            <m:sub>
                              <m:sSub>
                                <m:sSubPr>
                                  <m:ctrlPr>
                                    <a:rPr kumimoji="1" lang="en-US" altLang="zh-CN" sz="1600" i="1">
                                      <a:latin typeface="Cambria Math" panose="02040503050406030204" pitchFamily="18" charset="0"/>
                                    </a:rPr>
                                  </m:ctrlPr>
                                </m:sSubPr>
                                <m:e>
                                  <m:r>
                                    <a:rPr kumimoji="1" lang="en-US" altLang="zh-CN" sz="1600" i="1">
                                      <a:latin typeface="Cambria Math" panose="02040503050406030204" pitchFamily="18" charset="0"/>
                                    </a:rPr>
                                    <m:t>𝑗</m:t>
                                  </m:r>
                                </m:e>
                                <m:sub>
                                  <m:r>
                                    <a:rPr kumimoji="1" lang="en-US" altLang="zh-CN" sz="1600" b="0" i="1" smtClean="0">
                                      <a:latin typeface="Cambria Math" panose="02040503050406030204" pitchFamily="18" charset="0"/>
                                    </a:rPr>
                                    <m:t>𝑘</m:t>
                                  </m:r>
                                </m:sub>
                              </m:sSub>
                              <m:r>
                                <a:rPr kumimoji="1" lang="en-US" altLang="zh-CN" sz="1600" i="1">
                                  <a:latin typeface="Cambria Math" panose="02040503050406030204" pitchFamily="18" charset="0"/>
                                </a:rPr>
                                <m:t>=1</m:t>
                              </m:r>
                            </m:sub>
                            <m:sup>
                              <m:sSup>
                                <m:sSupPr>
                                  <m:ctrlPr>
                                    <a:rPr kumimoji="1" lang="en-US" altLang="zh-CN" sz="1600" i="1">
                                      <a:latin typeface="Cambria Math" panose="02040503050406030204" pitchFamily="18" charset="0"/>
                                    </a:rPr>
                                  </m:ctrlPr>
                                </m:sSupPr>
                                <m:e>
                                  <m:r>
                                    <a:rPr kumimoji="1" lang="en-US" altLang="zh-CN" sz="1600" i="1">
                                      <a:latin typeface="Cambria Math" panose="02040503050406030204" pitchFamily="18" charset="0"/>
                                    </a:rPr>
                                    <m:t>𝑛</m:t>
                                  </m:r>
                                </m:e>
                                <m:sup>
                                  <m:r>
                                    <a:rPr kumimoji="1" lang="en-US" altLang="zh-CN" sz="1600" i="1">
                                      <a:latin typeface="Cambria Math" panose="02040503050406030204" pitchFamily="18" charset="0"/>
                                    </a:rPr>
                                    <m:t>2</m:t>
                                  </m:r>
                                </m:sup>
                              </m:sSup>
                            </m:sup>
                            <m:e>
                              <m:sSub>
                                <m:sSubPr>
                                  <m:ctrlPr>
                                    <a:rPr kumimoji="1" lang="en-US" altLang="zh-CN" sz="1600" i="1">
                                      <a:latin typeface="Cambria Math" panose="02040503050406030204" pitchFamily="18" charset="0"/>
                                    </a:rPr>
                                  </m:ctrlPr>
                                </m:sSubPr>
                                <m:e>
                                  <m:r>
                                    <a:rPr kumimoji="1" lang="en-US" altLang="zh-CN" sz="1600" i="1">
                                      <a:latin typeface="Cambria Math" panose="02040503050406030204" pitchFamily="18" charset="0"/>
                                    </a:rPr>
                                    <m:t>𝑓</m:t>
                                  </m:r>
                                </m:e>
                                <m:sub>
                                  <m:r>
                                    <a:rPr kumimoji="1" lang="en-US" altLang="zh-CN" sz="1600" i="1">
                                      <a:latin typeface="Cambria Math" panose="02040503050406030204" pitchFamily="18" charset="0"/>
                                    </a:rPr>
                                    <m:t>2,</m:t>
                                  </m:r>
                                  <m:sSub>
                                    <m:sSubPr>
                                      <m:ctrlPr>
                                        <a:rPr kumimoji="1" lang="en-US" altLang="zh-CN" sz="1600" i="1">
                                          <a:latin typeface="Cambria Math" panose="02040503050406030204" pitchFamily="18" charset="0"/>
                                        </a:rPr>
                                      </m:ctrlPr>
                                    </m:sSubPr>
                                    <m:e>
                                      <m:r>
                                        <a:rPr kumimoji="1" lang="en-US" altLang="zh-CN" sz="1600" i="1">
                                          <a:latin typeface="Cambria Math" panose="02040503050406030204" pitchFamily="18" charset="0"/>
                                        </a:rPr>
                                        <m:t>𝑗</m:t>
                                      </m:r>
                                    </m:e>
                                    <m:sub>
                                      <m:r>
                                        <a:rPr kumimoji="1" lang="en-US" altLang="zh-CN" sz="1600" b="0" i="1" smtClean="0">
                                          <a:latin typeface="Cambria Math" panose="02040503050406030204" pitchFamily="18" charset="0"/>
                                        </a:rPr>
                                        <m:t>𝑘</m:t>
                                      </m:r>
                                    </m:sub>
                                  </m:sSub>
                                </m:sub>
                              </m:sSub>
                              <m:sSub>
                                <m:sSubPr>
                                  <m:ctrlPr>
                                    <a:rPr kumimoji="1" lang="en-US" altLang="zh-CN" sz="1600" i="1">
                                      <a:latin typeface="Cambria Math" panose="02040503050406030204" pitchFamily="18" charset="0"/>
                                    </a:rPr>
                                  </m:ctrlPr>
                                </m:sSubPr>
                                <m:e>
                                  <m:r>
                                    <a:rPr kumimoji="1" lang="en-US" altLang="zh-CN" sz="1600" i="1">
                                      <a:latin typeface="Cambria Math" panose="02040503050406030204" pitchFamily="18" charset="0"/>
                                    </a:rPr>
                                    <m:t>𝐵</m:t>
                                  </m:r>
                                </m:e>
                                <m:sub>
                                  <m:sSub>
                                    <m:sSubPr>
                                      <m:ctrlPr>
                                        <a:rPr kumimoji="1" lang="en-US" altLang="zh-CN" sz="1600" i="1">
                                          <a:latin typeface="Cambria Math" panose="02040503050406030204" pitchFamily="18" charset="0"/>
                                        </a:rPr>
                                      </m:ctrlPr>
                                    </m:sSubPr>
                                    <m:e>
                                      <m:r>
                                        <a:rPr kumimoji="1" lang="en-US" altLang="zh-CN" sz="1600" i="1">
                                          <a:latin typeface="Cambria Math" panose="02040503050406030204" pitchFamily="18" charset="0"/>
                                        </a:rPr>
                                        <m:t>𝑗</m:t>
                                      </m:r>
                                    </m:e>
                                    <m:sub>
                                      <m:r>
                                        <a:rPr kumimoji="1" lang="en-US" altLang="zh-CN" sz="1600" b="0" i="1" smtClean="0">
                                          <a:latin typeface="Cambria Math" panose="02040503050406030204" pitchFamily="18" charset="0"/>
                                        </a:rPr>
                                        <m:t>𝑘</m:t>
                                      </m:r>
                                    </m:sub>
                                  </m:sSub>
                                </m:sub>
                              </m:sSub>
                              <m:d>
                                <m:dPr>
                                  <m:ctrlPr>
                                    <a:rPr kumimoji="1" lang="en-US" altLang="zh-CN" sz="1600" i="1">
                                      <a:latin typeface="Cambria Math" panose="02040503050406030204" pitchFamily="18" charset="0"/>
                                    </a:rPr>
                                  </m:ctrlPr>
                                </m:dPr>
                                <m:e>
                                  <m:r>
                                    <a:rPr kumimoji="1" lang="en-US" altLang="zh-CN" sz="1600" i="1">
                                      <a:latin typeface="Cambria Math" panose="02040503050406030204" pitchFamily="18" charset="0"/>
                                      <a:ea typeface="Cambria Math" panose="02040503050406030204" pitchFamily="18" charset="0"/>
                                    </a:rPr>
                                    <m:t>𝜔</m:t>
                                  </m:r>
                                </m:e>
                              </m:d>
                            </m:e>
                          </m:nary>
                        </m:e>
                      </m:d>
                      <m:r>
                        <a:rPr kumimoji="1" lang="en-US" altLang="zh-CN" sz="1600" i="1">
                          <a:latin typeface="Cambria Math" panose="02040503050406030204" pitchFamily="18" charset="0"/>
                          <a:ea typeface="Cambria Math" panose="02040503050406030204" pitchFamily="18" charset="0"/>
                        </a:rPr>
                        <m:t>∗</m:t>
                      </m:r>
                      <m:sSub>
                        <m:sSubPr>
                          <m:ctrlPr>
                            <a:rPr kumimoji="1" lang="en-US" altLang="zh-CN" sz="1600" i="1">
                              <a:latin typeface="Cambria Math" panose="02040503050406030204" pitchFamily="18" charset="0"/>
                              <a:ea typeface="Cambria Math" panose="02040503050406030204" pitchFamily="18" charset="0"/>
                            </a:rPr>
                          </m:ctrlPr>
                        </m:sSubPr>
                        <m:e>
                          <m:r>
                            <a:rPr kumimoji="1" lang="en-US" altLang="zh-CN" sz="1600" i="1">
                              <a:latin typeface="Cambria Math" panose="02040503050406030204" pitchFamily="18" charset="0"/>
                              <a:ea typeface="Cambria Math" panose="02040503050406030204" pitchFamily="18" charset="0"/>
                            </a:rPr>
                            <m:t>𝐵</m:t>
                          </m:r>
                        </m:e>
                        <m:sub>
                          <m:r>
                            <a:rPr kumimoji="1" lang="en-US" altLang="zh-CN" sz="1600" i="1">
                              <a:latin typeface="Cambria Math" panose="02040503050406030204" pitchFamily="18" charset="0"/>
                              <a:ea typeface="Cambria Math" panose="02040503050406030204" pitchFamily="18" charset="0"/>
                            </a:rPr>
                            <m:t>𝑖</m:t>
                          </m:r>
                        </m:sub>
                      </m:sSub>
                      <m:r>
                        <a:rPr kumimoji="1" lang="en-US" altLang="zh-CN" sz="1600" i="1">
                          <a:latin typeface="Cambria Math" panose="02040503050406030204" pitchFamily="18" charset="0"/>
                          <a:ea typeface="Cambria Math" panose="02040503050406030204" pitchFamily="18" charset="0"/>
                        </a:rPr>
                        <m:t>(</m:t>
                      </m:r>
                      <m:r>
                        <a:rPr kumimoji="1" lang="en-US" altLang="zh-CN" sz="1600" i="1">
                          <a:latin typeface="Cambria Math" panose="02040503050406030204" pitchFamily="18" charset="0"/>
                          <a:ea typeface="Cambria Math" panose="02040503050406030204" pitchFamily="18" charset="0"/>
                        </a:rPr>
                        <m:t>𝜔</m:t>
                      </m:r>
                      <m:r>
                        <a:rPr kumimoji="1" lang="en-US" altLang="zh-CN" sz="1600" i="1">
                          <a:latin typeface="Cambria Math" panose="02040503050406030204" pitchFamily="18" charset="0"/>
                          <a:ea typeface="Cambria Math" panose="02040503050406030204" pitchFamily="18" charset="0"/>
                        </a:rPr>
                        <m:t>)ⅆ</m:t>
                      </m:r>
                      <m:r>
                        <a:rPr kumimoji="1" lang="en-US" altLang="zh-CN" sz="1600" i="1">
                          <a:latin typeface="Cambria Math" panose="02040503050406030204" pitchFamily="18" charset="0"/>
                          <a:ea typeface="Cambria Math" panose="02040503050406030204" pitchFamily="18" charset="0"/>
                        </a:rPr>
                        <m:t>𝜔</m:t>
                      </m:r>
                    </m:oMath>
                  </m:oMathPara>
                </a14:m>
                <a:endParaRPr kumimoji="1" lang="zh-CN" altLang="en-US" sz="1600" i="1" dirty="0"/>
              </a:p>
            </p:txBody>
          </p:sp>
        </mc:Choice>
        <mc:Fallback xmlns="">
          <p:sp>
            <p:nvSpPr>
              <p:cNvPr id="96" name="文本框 95">
                <a:extLst>
                  <a:ext uri="{FF2B5EF4-FFF2-40B4-BE49-F238E27FC236}">
                    <a16:creationId xmlns:a16="http://schemas.microsoft.com/office/drawing/2014/main" id="{830B4851-5D13-2E42-8CB3-87CBC2494518}"/>
                  </a:ext>
                </a:extLst>
              </p:cNvPr>
              <p:cNvSpPr txBox="1">
                <a:spLocks noRot="1" noChangeAspect="1" noMove="1" noResize="1" noEditPoints="1" noAdjustHandles="1" noChangeArrowheads="1" noChangeShapeType="1" noTextEdit="1"/>
              </p:cNvSpPr>
              <p:nvPr/>
            </p:nvSpPr>
            <p:spPr>
              <a:xfrm>
                <a:off x="960152" y="2920762"/>
                <a:ext cx="6740178" cy="792718"/>
              </a:xfrm>
              <a:prstGeom prst="rect">
                <a:avLst/>
              </a:prstGeom>
              <a:blipFill>
                <a:blip r:embed="rId3"/>
                <a:stretch>
                  <a:fillRect l="-7533" t="-111111" b="-168254"/>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5" name="文本框 4">
                <a:extLst>
                  <a:ext uri="{FF2B5EF4-FFF2-40B4-BE49-F238E27FC236}">
                    <a16:creationId xmlns:a16="http://schemas.microsoft.com/office/drawing/2014/main" id="{5E1C0331-98B4-B44A-BD55-D20997178E13}"/>
                  </a:ext>
                </a:extLst>
              </p:cNvPr>
              <p:cNvSpPr txBox="1"/>
              <p:nvPr/>
            </p:nvSpPr>
            <p:spPr>
              <a:xfrm>
                <a:off x="1001181" y="3760597"/>
                <a:ext cx="6040949" cy="75783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zh-CN" sz="1600" b="0" i="1" smtClean="0">
                          <a:latin typeface="Cambria Math" panose="02040503050406030204" pitchFamily="18" charset="0"/>
                        </a:rPr>
                        <m:t>=</m:t>
                      </m:r>
                      <m:nary>
                        <m:naryPr>
                          <m:chr m:val="∑"/>
                          <m:ctrlPr>
                            <a:rPr kumimoji="1" lang="zh-CN" altLang="en-US" sz="1600" i="1" smtClean="0">
                              <a:latin typeface="Cambria Math" panose="02040503050406030204" pitchFamily="18" charset="0"/>
                            </a:rPr>
                          </m:ctrlPr>
                        </m:naryPr>
                        <m:sub>
                          <m:sSub>
                            <m:sSubPr>
                              <m:ctrlPr>
                                <a:rPr kumimoji="1" lang="en-US" altLang="zh-CN" sz="1600" i="1" smtClean="0">
                                  <a:latin typeface="Cambria Math" panose="02040503050406030204" pitchFamily="18" charset="0"/>
                                </a:rPr>
                              </m:ctrlPr>
                            </m:sSubPr>
                            <m:e>
                              <m:r>
                                <a:rPr kumimoji="1" lang="en-US" altLang="zh-CN" sz="1600" b="0" i="1" smtClean="0">
                                  <a:latin typeface="Cambria Math" panose="02040503050406030204" pitchFamily="18" charset="0"/>
                                </a:rPr>
                                <m:t>𝑗</m:t>
                              </m:r>
                            </m:e>
                            <m:sub>
                              <m:r>
                                <a:rPr kumimoji="1" lang="en-US" altLang="zh-CN" sz="1600" b="0" i="1" smtClean="0">
                                  <a:latin typeface="Cambria Math" panose="02040503050406030204" pitchFamily="18" charset="0"/>
                                </a:rPr>
                                <m:t>1</m:t>
                              </m:r>
                            </m:sub>
                          </m:sSub>
                          <m:r>
                            <m:rPr>
                              <m:brk m:alnAt="23"/>
                            </m:rPr>
                            <a:rPr kumimoji="1" lang="en-US" altLang="zh-CN" sz="1600" b="0" i="1" smtClean="0">
                              <a:latin typeface="Cambria Math" panose="02040503050406030204" pitchFamily="18" charset="0"/>
                            </a:rPr>
                            <m:t>=</m:t>
                          </m:r>
                          <m:r>
                            <a:rPr kumimoji="1" lang="en-US" altLang="zh-CN" sz="1600" b="0" i="1" smtClean="0">
                              <a:latin typeface="Cambria Math" panose="02040503050406030204" pitchFamily="18" charset="0"/>
                            </a:rPr>
                            <m:t>1</m:t>
                          </m:r>
                        </m:sub>
                        <m:sup>
                          <m:sSup>
                            <m:sSupPr>
                              <m:ctrlPr>
                                <a:rPr kumimoji="1" lang="en-US" altLang="zh-CN" sz="1600" i="1" smtClean="0">
                                  <a:latin typeface="Cambria Math" panose="02040503050406030204" pitchFamily="18" charset="0"/>
                                </a:rPr>
                              </m:ctrlPr>
                            </m:sSupPr>
                            <m:e>
                              <m:r>
                                <a:rPr kumimoji="1" lang="en-US" altLang="zh-CN" sz="1600" b="0" i="1" smtClean="0">
                                  <a:latin typeface="Cambria Math" panose="02040503050406030204" pitchFamily="18" charset="0"/>
                                </a:rPr>
                                <m:t>𝑛</m:t>
                              </m:r>
                            </m:e>
                            <m:sup>
                              <m:r>
                                <a:rPr kumimoji="1" lang="en-US" altLang="zh-CN" sz="1600" b="0" i="1" smtClean="0">
                                  <a:latin typeface="Cambria Math" panose="02040503050406030204" pitchFamily="18" charset="0"/>
                                </a:rPr>
                                <m:t>2</m:t>
                              </m:r>
                            </m:sup>
                          </m:sSup>
                        </m:sup>
                        <m:e>
                          <m:nary>
                            <m:naryPr>
                              <m:chr m:val="∑"/>
                              <m:ctrlPr>
                                <a:rPr kumimoji="1" lang="en-US" altLang="zh-CN" sz="1600" i="1" smtClean="0">
                                  <a:latin typeface="Cambria Math" panose="02040503050406030204" pitchFamily="18" charset="0"/>
                                </a:rPr>
                              </m:ctrlPr>
                            </m:naryPr>
                            <m:sub>
                              <m:sSub>
                                <m:sSubPr>
                                  <m:ctrlPr>
                                    <a:rPr kumimoji="1" lang="en-US" altLang="zh-CN" sz="1600" i="1" smtClean="0">
                                      <a:latin typeface="Cambria Math" panose="02040503050406030204" pitchFamily="18" charset="0"/>
                                    </a:rPr>
                                  </m:ctrlPr>
                                </m:sSubPr>
                                <m:e>
                                  <m:r>
                                    <a:rPr kumimoji="1" lang="en-US" altLang="zh-CN" sz="1600" b="0" i="1" smtClean="0">
                                      <a:latin typeface="Cambria Math" panose="02040503050406030204" pitchFamily="18" charset="0"/>
                                    </a:rPr>
                                    <m:t>𝑗</m:t>
                                  </m:r>
                                </m:e>
                                <m:sub>
                                  <m:r>
                                    <a:rPr kumimoji="1" lang="en-US" altLang="zh-CN" sz="1600" b="0" i="1" smtClean="0">
                                      <a:latin typeface="Cambria Math" panose="02040503050406030204" pitchFamily="18" charset="0"/>
                                    </a:rPr>
                                    <m:t>2</m:t>
                                  </m:r>
                                </m:sub>
                              </m:sSub>
                              <m:r>
                                <m:rPr>
                                  <m:brk m:alnAt="23"/>
                                </m:rPr>
                                <a:rPr kumimoji="1" lang="en-US" altLang="zh-CN" sz="1600" b="0" i="1" smtClean="0">
                                  <a:latin typeface="Cambria Math" panose="02040503050406030204" pitchFamily="18" charset="0"/>
                                </a:rPr>
                                <m:t>=</m:t>
                              </m:r>
                              <m:r>
                                <a:rPr kumimoji="1" lang="en-US" altLang="zh-CN" sz="1600" b="0" i="1" smtClean="0">
                                  <a:latin typeface="Cambria Math" panose="02040503050406030204" pitchFamily="18" charset="0"/>
                                </a:rPr>
                                <m:t>1</m:t>
                              </m:r>
                            </m:sub>
                            <m:sup>
                              <m:sSup>
                                <m:sSupPr>
                                  <m:ctrlPr>
                                    <a:rPr kumimoji="1" lang="en-US" altLang="zh-CN" sz="1600" i="1" smtClean="0">
                                      <a:latin typeface="Cambria Math" panose="02040503050406030204" pitchFamily="18" charset="0"/>
                                    </a:rPr>
                                  </m:ctrlPr>
                                </m:sSupPr>
                                <m:e>
                                  <m:r>
                                    <a:rPr kumimoji="1" lang="en-US" altLang="zh-CN" sz="1600" b="0" i="1" smtClean="0">
                                      <a:latin typeface="Cambria Math" panose="02040503050406030204" pitchFamily="18" charset="0"/>
                                    </a:rPr>
                                    <m:t>𝑛</m:t>
                                  </m:r>
                                </m:e>
                                <m:sup>
                                  <m:r>
                                    <a:rPr kumimoji="1" lang="en-US" altLang="zh-CN" sz="1600" b="0" i="1" smtClean="0">
                                      <a:latin typeface="Cambria Math" panose="02040503050406030204" pitchFamily="18" charset="0"/>
                                    </a:rPr>
                                    <m:t>2</m:t>
                                  </m:r>
                                </m:sup>
                              </m:sSup>
                            </m:sup>
                            <m:e>
                              <m:sSub>
                                <m:sSubPr>
                                  <m:ctrlPr>
                                    <a:rPr kumimoji="1" lang="en-US" altLang="zh-CN" sz="1600" i="1" smtClean="0">
                                      <a:latin typeface="Cambria Math" panose="02040503050406030204" pitchFamily="18" charset="0"/>
                                    </a:rPr>
                                  </m:ctrlPr>
                                </m:sSubPr>
                                <m:e>
                                  <m:r>
                                    <a:rPr kumimoji="1" lang="en-US" altLang="zh-CN" sz="1600" i="1" smtClean="0">
                                      <a:latin typeface="Cambria Math" panose="02040503050406030204" pitchFamily="18" charset="0"/>
                                      <a:ea typeface="Cambria Math" panose="02040503050406030204" pitchFamily="18" charset="0"/>
                                    </a:rPr>
                                    <m:t>⋯</m:t>
                                  </m:r>
                                  <m:nary>
                                    <m:naryPr>
                                      <m:chr m:val="∑"/>
                                      <m:ctrlPr>
                                        <a:rPr kumimoji="1" lang="en-US" altLang="zh-CN" sz="1600" i="1" smtClean="0">
                                          <a:latin typeface="Cambria Math" panose="02040503050406030204" pitchFamily="18" charset="0"/>
                                          <a:ea typeface="Cambria Math" panose="02040503050406030204" pitchFamily="18" charset="0"/>
                                        </a:rPr>
                                      </m:ctrlPr>
                                    </m:naryPr>
                                    <m:sub>
                                      <m:sSub>
                                        <m:sSubPr>
                                          <m:ctrlPr>
                                            <a:rPr kumimoji="1" lang="en-US" altLang="zh-CN" sz="1600" i="1" smtClean="0">
                                              <a:latin typeface="Cambria Math" panose="02040503050406030204" pitchFamily="18" charset="0"/>
                                              <a:ea typeface="Cambria Math" panose="02040503050406030204" pitchFamily="18" charset="0"/>
                                            </a:rPr>
                                          </m:ctrlPr>
                                        </m:sSubPr>
                                        <m:e>
                                          <m:r>
                                            <a:rPr kumimoji="1" lang="en-US" altLang="zh-CN" sz="1600" b="0" i="1" smtClean="0">
                                              <a:latin typeface="Cambria Math" panose="02040503050406030204" pitchFamily="18" charset="0"/>
                                              <a:ea typeface="Cambria Math" panose="02040503050406030204" pitchFamily="18" charset="0"/>
                                            </a:rPr>
                                            <m:t>𝑗</m:t>
                                          </m:r>
                                        </m:e>
                                        <m:sub>
                                          <m:r>
                                            <a:rPr kumimoji="1" lang="en-US" altLang="zh-CN" sz="1600" b="0" i="1" smtClean="0">
                                              <a:latin typeface="Cambria Math" panose="02040503050406030204" pitchFamily="18" charset="0"/>
                                              <a:ea typeface="Cambria Math" panose="02040503050406030204" pitchFamily="18" charset="0"/>
                                            </a:rPr>
                                            <m:t>𝑘</m:t>
                                          </m:r>
                                        </m:sub>
                                      </m:sSub>
                                      <m:r>
                                        <m:rPr>
                                          <m:brk m:alnAt="23"/>
                                        </m:rPr>
                                        <a:rPr kumimoji="1" lang="en-US" altLang="zh-CN" sz="1600" b="0" i="1" smtClean="0">
                                          <a:latin typeface="Cambria Math" panose="02040503050406030204" pitchFamily="18" charset="0"/>
                                          <a:ea typeface="Cambria Math" panose="02040503050406030204" pitchFamily="18" charset="0"/>
                                        </a:rPr>
                                        <m:t>=</m:t>
                                      </m:r>
                                      <m:r>
                                        <a:rPr kumimoji="1" lang="en-US" altLang="zh-CN" sz="1600" b="0" i="1" smtClean="0">
                                          <a:latin typeface="Cambria Math" panose="02040503050406030204" pitchFamily="18" charset="0"/>
                                          <a:ea typeface="Cambria Math" panose="02040503050406030204" pitchFamily="18" charset="0"/>
                                        </a:rPr>
                                        <m:t>1</m:t>
                                      </m:r>
                                    </m:sub>
                                    <m:sup>
                                      <m:sSup>
                                        <m:sSupPr>
                                          <m:ctrlPr>
                                            <a:rPr kumimoji="1" lang="en-US" altLang="zh-CN" sz="1600" i="1" smtClean="0">
                                              <a:latin typeface="Cambria Math" panose="02040503050406030204" pitchFamily="18" charset="0"/>
                                              <a:ea typeface="Cambria Math" panose="02040503050406030204" pitchFamily="18" charset="0"/>
                                            </a:rPr>
                                          </m:ctrlPr>
                                        </m:sSupPr>
                                        <m:e>
                                          <m:r>
                                            <a:rPr kumimoji="1" lang="en-US" altLang="zh-CN" sz="1600" b="0" i="1" smtClean="0">
                                              <a:latin typeface="Cambria Math" panose="02040503050406030204" pitchFamily="18" charset="0"/>
                                              <a:ea typeface="Cambria Math" panose="02040503050406030204" pitchFamily="18" charset="0"/>
                                            </a:rPr>
                                            <m:t>𝑛</m:t>
                                          </m:r>
                                        </m:e>
                                        <m:sup>
                                          <m:r>
                                            <a:rPr kumimoji="1" lang="en-US" altLang="zh-CN" sz="1600" b="0" i="1" smtClean="0">
                                              <a:latin typeface="Cambria Math" panose="02040503050406030204" pitchFamily="18" charset="0"/>
                                              <a:ea typeface="Cambria Math" panose="02040503050406030204" pitchFamily="18" charset="0"/>
                                            </a:rPr>
                                            <m:t>2</m:t>
                                          </m:r>
                                        </m:sup>
                                      </m:sSup>
                                    </m:sup>
                                    <m:e>
                                      <m:sSub>
                                        <m:sSubPr>
                                          <m:ctrlPr>
                                            <a:rPr kumimoji="1" lang="en-US" altLang="zh-CN" sz="1600" i="1" smtClean="0">
                                              <a:latin typeface="Cambria Math" panose="02040503050406030204" pitchFamily="18" charset="0"/>
                                              <a:ea typeface="Cambria Math" panose="02040503050406030204" pitchFamily="18" charset="0"/>
                                            </a:rPr>
                                          </m:ctrlPr>
                                        </m:sSubPr>
                                        <m:e>
                                          <m:r>
                                            <a:rPr kumimoji="1" lang="en-US" altLang="zh-CN" sz="1600" b="0" i="1" smtClean="0">
                                              <a:latin typeface="Cambria Math" panose="02040503050406030204" pitchFamily="18" charset="0"/>
                                              <a:ea typeface="Cambria Math" panose="02040503050406030204" pitchFamily="18" charset="0"/>
                                            </a:rPr>
                                            <m:t>𝑓</m:t>
                                          </m:r>
                                        </m:e>
                                        <m:sub>
                                          <m:r>
                                            <a:rPr kumimoji="1" lang="en-US" altLang="zh-CN" sz="1600" b="0" i="1" smtClean="0">
                                              <a:latin typeface="Cambria Math" panose="02040503050406030204" pitchFamily="18" charset="0"/>
                                              <a:ea typeface="Cambria Math" panose="02040503050406030204" pitchFamily="18" charset="0"/>
                                            </a:rPr>
                                            <m:t>1,</m:t>
                                          </m:r>
                                          <m:sSub>
                                            <m:sSubPr>
                                              <m:ctrlPr>
                                                <a:rPr kumimoji="1" lang="en-US" altLang="zh-CN" sz="1600" b="0" i="1" smtClean="0">
                                                  <a:latin typeface="Cambria Math" panose="02040503050406030204" pitchFamily="18" charset="0"/>
                                                  <a:ea typeface="Cambria Math" panose="02040503050406030204" pitchFamily="18" charset="0"/>
                                                </a:rPr>
                                              </m:ctrlPr>
                                            </m:sSubPr>
                                            <m:e>
                                              <m:r>
                                                <a:rPr kumimoji="1" lang="en-US" altLang="zh-CN" sz="1600" b="0" i="1" smtClean="0">
                                                  <a:latin typeface="Cambria Math" panose="02040503050406030204" pitchFamily="18" charset="0"/>
                                                  <a:ea typeface="Cambria Math" panose="02040503050406030204" pitchFamily="18" charset="0"/>
                                                </a:rPr>
                                                <m:t>𝑗</m:t>
                                              </m:r>
                                            </m:e>
                                            <m:sub>
                                              <m:r>
                                                <a:rPr kumimoji="1" lang="en-US" altLang="zh-CN" sz="1600" b="0" i="1" smtClean="0">
                                                  <a:latin typeface="Cambria Math" panose="02040503050406030204" pitchFamily="18" charset="0"/>
                                                  <a:ea typeface="Cambria Math" panose="02040503050406030204" pitchFamily="18" charset="0"/>
                                                </a:rPr>
                                                <m:t>1</m:t>
                                              </m:r>
                                            </m:sub>
                                          </m:sSub>
                                        </m:sub>
                                      </m:sSub>
                                    </m:e>
                                  </m:nary>
                                  <m:r>
                                    <a:rPr kumimoji="1" lang="en-US" altLang="zh-CN" sz="1600" b="0" i="1" smtClean="0">
                                      <a:latin typeface="Cambria Math" panose="02040503050406030204" pitchFamily="18" charset="0"/>
                                    </a:rPr>
                                    <m:t>𝑓</m:t>
                                  </m:r>
                                </m:e>
                                <m:sub>
                                  <m:r>
                                    <a:rPr kumimoji="1" lang="en-US" altLang="zh-CN" sz="1600" b="0" i="1" smtClean="0">
                                      <a:latin typeface="Cambria Math" panose="02040503050406030204" pitchFamily="18" charset="0"/>
                                    </a:rPr>
                                    <m:t>2,</m:t>
                                  </m:r>
                                  <m:sSub>
                                    <m:sSubPr>
                                      <m:ctrlPr>
                                        <a:rPr kumimoji="1" lang="en-US" altLang="zh-CN" sz="1600" b="0" i="1" smtClean="0">
                                          <a:latin typeface="Cambria Math" panose="02040503050406030204" pitchFamily="18" charset="0"/>
                                        </a:rPr>
                                      </m:ctrlPr>
                                    </m:sSubPr>
                                    <m:e>
                                      <m:r>
                                        <a:rPr kumimoji="1" lang="en-US" altLang="zh-CN" sz="1600" b="0" i="1" smtClean="0">
                                          <a:latin typeface="Cambria Math" panose="02040503050406030204" pitchFamily="18" charset="0"/>
                                        </a:rPr>
                                        <m:t>𝑗</m:t>
                                      </m:r>
                                    </m:e>
                                    <m:sub>
                                      <m:r>
                                        <a:rPr kumimoji="1" lang="en-US" altLang="zh-CN" sz="1600" b="0" i="1" smtClean="0">
                                          <a:latin typeface="Cambria Math" panose="02040503050406030204" pitchFamily="18" charset="0"/>
                                        </a:rPr>
                                        <m:t>2</m:t>
                                      </m:r>
                                    </m:sub>
                                  </m:sSub>
                                </m:sub>
                              </m:sSub>
                              <m:r>
                                <a:rPr kumimoji="1" lang="en-US" altLang="zh-CN" sz="1600" i="1" smtClean="0">
                                  <a:latin typeface="Cambria Math" panose="02040503050406030204" pitchFamily="18" charset="0"/>
                                  <a:ea typeface="Cambria Math" panose="02040503050406030204" pitchFamily="18" charset="0"/>
                                </a:rPr>
                                <m:t>⋯</m:t>
                              </m:r>
                              <m:sSub>
                                <m:sSubPr>
                                  <m:ctrlPr>
                                    <a:rPr kumimoji="1" lang="en-US" altLang="zh-CN" sz="1600" i="1" smtClean="0">
                                      <a:latin typeface="Cambria Math" panose="02040503050406030204" pitchFamily="18" charset="0"/>
                                    </a:rPr>
                                  </m:ctrlPr>
                                </m:sSubPr>
                                <m:e>
                                  <m:r>
                                    <a:rPr kumimoji="1" lang="en-US" altLang="zh-CN" sz="1600" b="0" i="1" smtClean="0">
                                      <a:latin typeface="Cambria Math" panose="02040503050406030204" pitchFamily="18" charset="0"/>
                                    </a:rPr>
                                    <m:t>𝑓</m:t>
                                  </m:r>
                                </m:e>
                                <m:sub>
                                  <m:r>
                                    <a:rPr kumimoji="1" lang="en-US" altLang="zh-CN" sz="1600" b="0" i="1" smtClean="0">
                                      <a:latin typeface="Cambria Math" panose="02040503050406030204" pitchFamily="18" charset="0"/>
                                    </a:rPr>
                                    <m:t>𝑘</m:t>
                                  </m:r>
                                  <m:r>
                                    <a:rPr kumimoji="1" lang="en-US" altLang="zh-CN" sz="1600" b="0" i="1" smtClean="0">
                                      <a:latin typeface="Cambria Math" panose="02040503050406030204" pitchFamily="18" charset="0"/>
                                    </a:rPr>
                                    <m:t>,</m:t>
                                  </m:r>
                                  <m:sSub>
                                    <m:sSubPr>
                                      <m:ctrlPr>
                                        <a:rPr kumimoji="1" lang="en-US" altLang="zh-CN" sz="1600" b="0" i="1" smtClean="0">
                                          <a:latin typeface="Cambria Math" panose="02040503050406030204" pitchFamily="18" charset="0"/>
                                        </a:rPr>
                                      </m:ctrlPr>
                                    </m:sSubPr>
                                    <m:e>
                                      <m:r>
                                        <a:rPr kumimoji="1" lang="en-US" altLang="zh-CN" sz="1600" b="0" i="1" smtClean="0">
                                          <a:latin typeface="Cambria Math" panose="02040503050406030204" pitchFamily="18" charset="0"/>
                                        </a:rPr>
                                        <m:t>𝑗</m:t>
                                      </m:r>
                                    </m:e>
                                    <m:sub>
                                      <m:r>
                                        <a:rPr kumimoji="1" lang="en-US" altLang="zh-CN" sz="1600" b="0" i="1" smtClean="0">
                                          <a:latin typeface="Cambria Math" panose="02040503050406030204" pitchFamily="18" charset="0"/>
                                        </a:rPr>
                                        <m:t>𝑘</m:t>
                                      </m:r>
                                    </m:sub>
                                  </m:sSub>
                                </m:sub>
                              </m:sSub>
                              <m:nary>
                                <m:naryPr>
                                  <m:limLoc m:val="undOvr"/>
                                  <m:subHide m:val="on"/>
                                  <m:supHide m:val="on"/>
                                  <m:ctrlPr>
                                    <a:rPr kumimoji="1" lang="en-US" altLang="zh-CN" sz="1600" i="1" smtClean="0">
                                      <a:solidFill>
                                        <a:srgbClr val="C00000"/>
                                      </a:solidFill>
                                      <a:latin typeface="Cambria Math" panose="02040503050406030204" pitchFamily="18" charset="0"/>
                                    </a:rPr>
                                  </m:ctrlPr>
                                </m:naryPr>
                                <m:sub/>
                                <m:sup/>
                                <m:e>
                                  <m:sSub>
                                    <m:sSubPr>
                                      <m:ctrlPr>
                                        <a:rPr kumimoji="1" lang="en-US" altLang="zh-CN" sz="1600" i="1" smtClean="0">
                                          <a:solidFill>
                                            <a:srgbClr val="C00000"/>
                                          </a:solidFill>
                                          <a:latin typeface="Cambria Math" panose="02040503050406030204" pitchFamily="18" charset="0"/>
                                        </a:rPr>
                                      </m:ctrlPr>
                                    </m:sSubPr>
                                    <m:e>
                                      <m:r>
                                        <a:rPr kumimoji="1" lang="en-US" altLang="zh-CN" sz="1600" b="0" i="1" smtClean="0">
                                          <a:solidFill>
                                            <a:srgbClr val="C00000"/>
                                          </a:solidFill>
                                          <a:latin typeface="Cambria Math" panose="02040503050406030204" pitchFamily="18" charset="0"/>
                                        </a:rPr>
                                        <m:t>𝐵</m:t>
                                      </m:r>
                                    </m:e>
                                    <m:sub>
                                      <m:r>
                                        <a:rPr kumimoji="1" lang="en-US" altLang="zh-CN" sz="1600" b="0" i="1" smtClean="0">
                                          <a:solidFill>
                                            <a:srgbClr val="C00000"/>
                                          </a:solidFill>
                                          <a:latin typeface="Cambria Math" panose="02040503050406030204" pitchFamily="18" charset="0"/>
                                        </a:rPr>
                                        <m:t>𝑖</m:t>
                                      </m:r>
                                    </m:sub>
                                  </m:sSub>
                                  <m:d>
                                    <m:dPr>
                                      <m:ctrlPr>
                                        <a:rPr kumimoji="1" lang="en-US" altLang="zh-CN" sz="1600" b="0" i="1" smtClean="0">
                                          <a:solidFill>
                                            <a:srgbClr val="C00000"/>
                                          </a:solidFill>
                                          <a:latin typeface="Cambria Math" panose="02040503050406030204" pitchFamily="18" charset="0"/>
                                        </a:rPr>
                                      </m:ctrlPr>
                                    </m:dPr>
                                    <m:e>
                                      <m:r>
                                        <a:rPr kumimoji="1" lang="en-US" altLang="zh-CN" sz="1600" b="0" i="1" smtClean="0">
                                          <a:solidFill>
                                            <a:srgbClr val="C00000"/>
                                          </a:solidFill>
                                          <a:latin typeface="Cambria Math" panose="02040503050406030204" pitchFamily="18" charset="0"/>
                                          <a:ea typeface="Cambria Math" panose="02040503050406030204" pitchFamily="18" charset="0"/>
                                        </a:rPr>
                                        <m:t>𝜔</m:t>
                                      </m:r>
                                    </m:e>
                                  </m:d>
                                  <m:sSub>
                                    <m:sSubPr>
                                      <m:ctrlPr>
                                        <a:rPr kumimoji="1" lang="en-US" altLang="zh-CN" sz="1600" b="0" i="1" smtClean="0">
                                          <a:solidFill>
                                            <a:srgbClr val="C00000"/>
                                          </a:solidFill>
                                          <a:latin typeface="Cambria Math" panose="02040503050406030204" pitchFamily="18" charset="0"/>
                                          <a:ea typeface="Cambria Math" panose="02040503050406030204" pitchFamily="18" charset="0"/>
                                        </a:rPr>
                                      </m:ctrlPr>
                                    </m:sSubPr>
                                    <m:e>
                                      <m:r>
                                        <a:rPr kumimoji="1" lang="en-US" altLang="zh-CN" sz="1600" b="0" i="1" smtClean="0">
                                          <a:solidFill>
                                            <a:srgbClr val="C00000"/>
                                          </a:solidFill>
                                          <a:latin typeface="Cambria Math" panose="02040503050406030204" pitchFamily="18" charset="0"/>
                                          <a:ea typeface="Cambria Math" panose="02040503050406030204" pitchFamily="18" charset="0"/>
                                        </a:rPr>
                                        <m:t>𝐵</m:t>
                                      </m:r>
                                    </m:e>
                                    <m:sub>
                                      <m:sSub>
                                        <m:sSubPr>
                                          <m:ctrlPr>
                                            <a:rPr kumimoji="1" lang="en-US" altLang="zh-CN" sz="1600" b="0" i="1" smtClean="0">
                                              <a:solidFill>
                                                <a:srgbClr val="C00000"/>
                                              </a:solidFill>
                                              <a:latin typeface="Cambria Math" panose="02040503050406030204" pitchFamily="18" charset="0"/>
                                              <a:ea typeface="Cambria Math" panose="02040503050406030204" pitchFamily="18" charset="0"/>
                                            </a:rPr>
                                          </m:ctrlPr>
                                        </m:sSubPr>
                                        <m:e>
                                          <m:r>
                                            <a:rPr kumimoji="1" lang="en-US" altLang="zh-CN" sz="1600" b="0" i="1" smtClean="0">
                                              <a:solidFill>
                                                <a:srgbClr val="C00000"/>
                                              </a:solidFill>
                                              <a:latin typeface="Cambria Math" panose="02040503050406030204" pitchFamily="18" charset="0"/>
                                              <a:ea typeface="Cambria Math" panose="02040503050406030204" pitchFamily="18" charset="0"/>
                                            </a:rPr>
                                            <m:t>𝑗</m:t>
                                          </m:r>
                                        </m:e>
                                        <m:sub>
                                          <m:r>
                                            <a:rPr kumimoji="1" lang="en-US" altLang="zh-CN" sz="1600" b="0" i="1" smtClean="0">
                                              <a:solidFill>
                                                <a:srgbClr val="C00000"/>
                                              </a:solidFill>
                                              <a:latin typeface="Cambria Math" panose="02040503050406030204" pitchFamily="18" charset="0"/>
                                              <a:ea typeface="Cambria Math" panose="02040503050406030204" pitchFamily="18" charset="0"/>
                                            </a:rPr>
                                            <m:t>1</m:t>
                                          </m:r>
                                        </m:sub>
                                      </m:sSub>
                                    </m:sub>
                                  </m:sSub>
                                  <m:d>
                                    <m:dPr>
                                      <m:ctrlPr>
                                        <a:rPr kumimoji="1" lang="en-US" altLang="zh-CN" sz="1600" b="0" i="1" smtClean="0">
                                          <a:solidFill>
                                            <a:srgbClr val="C00000"/>
                                          </a:solidFill>
                                          <a:latin typeface="Cambria Math" panose="02040503050406030204" pitchFamily="18" charset="0"/>
                                          <a:ea typeface="Cambria Math" panose="02040503050406030204" pitchFamily="18" charset="0"/>
                                        </a:rPr>
                                      </m:ctrlPr>
                                    </m:dPr>
                                    <m:e>
                                      <m:r>
                                        <a:rPr kumimoji="1" lang="en-US" altLang="zh-CN" sz="1600" b="0" i="1" smtClean="0">
                                          <a:solidFill>
                                            <a:srgbClr val="C00000"/>
                                          </a:solidFill>
                                          <a:latin typeface="Cambria Math" panose="02040503050406030204" pitchFamily="18" charset="0"/>
                                          <a:ea typeface="Cambria Math" panose="02040503050406030204" pitchFamily="18" charset="0"/>
                                        </a:rPr>
                                        <m:t>𝜔</m:t>
                                      </m:r>
                                    </m:e>
                                  </m:d>
                                </m:e>
                              </m:nary>
                              <m:sSub>
                                <m:sSubPr>
                                  <m:ctrlPr>
                                    <a:rPr kumimoji="1" lang="en-US" altLang="zh-CN" sz="1600" i="1" smtClean="0">
                                      <a:solidFill>
                                        <a:srgbClr val="C00000"/>
                                      </a:solidFill>
                                      <a:latin typeface="Cambria Math" panose="02040503050406030204" pitchFamily="18" charset="0"/>
                                    </a:rPr>
                                  </m:ctrlPr>
                                </m:sSubPr>
                                <m:e>
                                  <m:r>
                                    <a:rPr kumimoji="1" lang="en-US" altLang="zh-CN" sz="1600" b="0" i="1" smtClean="0">
                                      <a:solidFill>
                                        <a:srgbClr val="C00000"/>
                                      </a:solidFill>
                                      <a:latin typeface="Cambria Math" panose="02040503050406030204" pitchFamily="18" charset="0"/>
                                    </a:rPr>
                                    <m:t>𝐵</m:t>
                                  </m:r>
                                </m:e>
                                <m:sub>
                                  <m:sSub>
                                    <m:sSubPr>
                                      <m:ctrlPr>
                                        <a:rPr kumimoji="1" lang="en-US" altLang="zh-CN" sz="1600" i="1" smtClean="0">
                                          <a:solidFill>
                                            <a:srgbClr val="C00000"/>
                                          </a:solidFill>
                                          <a:latin typeface="Cambria Math" panose="02040503050406030204" pitchFamily="18" charset="0"/>
                                        </a:rPr>
                                      </m:ctrlPr>
                                    </m:sSubPr>
                                    <m:e>
                                      <m:r>
                                        <a:rPr kumimoji="1" lang="en-US" altLang="zh-CN" sz="1600" b="0" i="1" smtClean="0">
                                          <a:solidFill>
                                            <a:srgbClr val="C00000"/>
                                          </a:solidFill>
                                          <a:latin typeface="Cambria Math" panose="02040503050406030204" pitchFamily="18" charset="0"/>
                                        </a:rPr>
                                        <m:t>𝑗</m:t>
                                      </m:r>
                                    </m:e>
                                    <m:sub>
                                      <m:r>
                                        <a:rPr kumimoji="1" lang="en-US" altLang="zh-CN" sz="1600" b="0" i="1" smtClean="0">
                                          <a:solidFill>
                                            <a:srgbClr val="C00000"/>
                                          </a:solidFill>
                                          <a:latin typeface="Cambria Math" panose="02040503050406030204" pitchFamily="18" charset="0"/>
                                        </a:rPr>
                                        <m:t>2</m:t>
                                      </m:r>
                                    </m:sub>
                                  </m:sSub>
                                </m:sub>
                              </m:sSub>
                              <m:r>
                                <a:rPr kumimoji="1" lang="en-US" altLang="zh-CN" sz="1600" b="0" i="1" smtClean="0">
                                  <a:solidFill>
                                    <a:srgbClr val="C00000"/>
                                  </a:solidFill>
                                  <a:latin typeface="Cambria Math" panose="02040503050406030204" pitchFamily="18" charset="0"/>
                                </a:rPr>
                                <m:t>(</m:t>
                              </m:r>
                              <m:r>
                                <a:rPr kumimoji="1" lang="en-US" altLang="zh-CN" sz="1600" b="0" i="1" smtClean="0">
                                  <a:solidFill>
                                    <a:srgbClr val="C00000"/>
                                  </a:solidFill>
                                  <a:latin typeface="Cambria Math" panose="02040503050406030204" pitchFamily="18" charset="0"/>
                                  <a:ea typeface="Cambria Math" panose="02040503050406030204" pitchFamily="18" charset="0"/>
                                </a:rPr>
                                <m:t>𝜔</m:t>
                              </m:r>
                              <m:r>
                                <a:rPr kumimoji="1" lang="en-US" altLang="zh-CN" sz="1600" b="0" i="1" smtClean="0">
                                  <a:solidFill>
                                    <a:srgbClr val="C00000"/>
                                  </a:solidFill>
                                  <a:latin typeface="Cambria Math" panose="02040503050406030204" pitchFamily="18" charset="0"/>
                                </a:rPr>
                                <m:t>)</m:t>
                              </m:r>
                              <m:r>
                                <a:rPr kumimoji="1" lang="en-US" altLang="zh-CN" sz="1600" b="0" i="1" smtClean="0">
                                  <a:solidFill>
                                    <a:srgbClr val="C00000"/>
                                  </a:solidFill>
                                  <a:latin typeface="Cambria Math" panose="02040503050406030204" pitchFamily="18" charset="0"/>
                                  <a:ea typeface="Cambria Math" panose="02040503050406030204" pitchFamily="18" charset="0"/>
                                </a:rPr>
                                <m:t>⋯</m:t>
                              </m:r>
                              <m:sSub>
                                <m:sSubPr>
                                  <m:ctrlPr>
                                    <a:rPr kumimoji="1" lang="en-US" altLang="zh-CN" sz="1600" i="1">
                                      <a:solidFill>
                                        <a:srgbClr val="C00000"/>
                                      </a:solidFill>
                                      <a:latin typeface="Cambria Math" panose="02040503050406030204" pitchFamily="18" charset="0"/>
                                    </a:rPr>
                                  </m:ctrlPr>
                                </m:sSubPr>
                                <m:e>
                                  <m:r>
                                    <a:rPr kumimoji="1" lang="en-US" altLang="zh-CN" sz="1600" i="1">
                                      <a:solidFill>
                                        <a:srgbClr val="C00000"/>
                                      </a:solidFill>
                                      <a:latin typeface="Cambria Math" panose="02040503050406030204" pitchFamily="18" charset="0"/>
                                    </a:rPr>
                                    <m:t>𝐵</m:t>
                                  </m:r>
                                </m:e>
                                <m:sub>
                                  <m:sSub>
                                    <m:sSubPr>
                                      <m:ctrlPr>
                                        <a:rPr kumimoji="1" lang="en-US" altLang="zh-CN" sz="1600" i="1">
                                          <a:solidFill>
                                            <a:srgbClr val="C00000"/>
                                          </a:solidFill>
                                          <a:latin typeface="Cambria Math" panose="02040503050406030204" pitchFamily="18" charset="0"/>
                                        </a:rPr>
                                      </m:ctrlPr>
                                    </m:sSubPr>
                                    <m:e>
                                      <m:r>
                                        <a:rPr kumimoji="1" lang="en-US" altLang="zh-CN" sz="1600" i="1">
                                          <a:solidFill>
                                            <a:srgbClr val="C00000"/>
                                          </a:solidFill>
                                          <a:latin typeface="Cambria Math" panose="02040503050406030204" pitchFamily="18" charset="0"/>
                                        </a:rPr>
                                        <m:t>𝑗</m:t>
                                      </m:r>
                                    </m:e>
                                    <m:sub>
                                      <m:r>
                                        <a:rPr kumimoji="1" lang="en-US" altLang="zh-CN" sz="1600" b="0" i="1" smtClean="0">
                                          <a:solidFill>
                                            <a:srgbClr val="C00000"/>
                                          </a:solidFill>
                                          <a:latin typeface="Cambria Math" panose="02040503050406030204" pitchFamily="18" charset="0"/>
                                        </a:rPr>
                                        <m:t>𝑘</m:t>
                                      </m:r>
                                    </m:sub>
                                  </m:sSub>
                                </m:sub>
                              </m:sSub>
                              <m:r>
                                <a:rPr kumimoji="1" lang="en-US" altLang="zh-CN" sz="1600" i="1">
                                  <a:solidFill>
                                    <a:srgbClr val="C00000"/>
                                  </a:solidFill>
                                  <a:latin typeface="Cambria Math" panose="02040503050406030204" pitchFamily="18" charset="0"/>
                                </a:rPr>
                                <m:t>(</m:t>
                              </m:r>
                              <m:r>
                                <a:rPr kumimoji="1" lang="en-US" altLang="zh-CN" sz="1600" i="1">
                                  <a:solidFill>
                                    <a:srgbClr val="C00000"/>
                                  </a:solidFill>
                                  <a:latin typeface="Cambria Math" panose="02040503050406030204" pitchFamily="18" charset="0"/>
                                  <a:ea typeface="Cambria Math" panose="02040503050406030204" pitchFamily="18" charset="0"/>
                                </a:rPr>
                                <m:t>𝜔</m:t>
                              </m:r>
                              <m:r>
                                <a:rPr kumimoji="1" lang="en-US" altLang="zh-CN" sz="1600" i="1">
                                  <a:solidFill>
                                    <a:srgbClr val="C00000"/>
                                  </a:solidFill>
                                  <a:latin typeface="Cambria Math" panose="02040503050406030204" pitchFamily="18" charset="0"/>
                                </a:rPr>
                                <m:t>)</m:t>
                              </m:r>
                              <m:r>
                                <a:rPr kumimoji="1" lang="en-US" altLang="zh-CN" sz="1600" b="0" i="1" smtClean="0">
                                  <a:solidFill>
                                    <a:srgbClr val="C00000"/>
                                  </a:solidFill>
                                  <a:latin typeface="Cambria Math" panose="02040503050406030204" pitchFamily="18" charset="0"/>
                                </a:rPr>
                                <m:t>ⅆ</m:t>
                              </m:r>
                              <m:r>
                                <a:rPr kumimoji="1" lang="en-US" altLang="zh-CN" sz="1600" b="0" i="1" smtClean="0">
                                  <a:solidFill>
                                    <a:srgbClr val="C00000"/>
                                  </a:solidFill>
                                  <a:latin typeface="Cambria Math" panose="02040503050406030204" pitchFamily="18" charset="0"/>
                                  <a:ea typeface="Cambria Math" panose="02040503050406030204" pitchFamily="18" charset="0"/>
                                </a:rPr>
                                <m:t>𝜔</m:t>
                              </m:r>
                            </m:e>
                          </m:nary>
                        </m:e>
                      </m:nary>
                    </m:oMath>
                  </m:oMathPara>
                </a14:m>
                <a:endParaRPr kumimoji="1" lang="zh-CN" altLang="en-US" sz="1600" dirty="0"/>
              </a:p>
            </p:txBody>
          </p:sp>
        </mc:Choice>
        <mc:Fallback xmlns="">
          <p:sp>
            <p:nvSpPr>
              <p:cNvPr id="5" name="文本框 4">
                <a:extLst>
                  <a:ext uri="{FF2B5EF4-FFF2-40B4-BE49-F238E27FC236}">
                    <a16:creationId xmlns:a16="http://schemas.microsoft.com/office/drawing/2014/main" id="{5E1C0331-98B4-B44A-BD55-D20997178E13}"/>
                  </a:ext>
                </a:extLst>
              </p:cNvPr>
              <p:cNvSpPr txBox="1">
                <a:spLocks noRot="1" noChangeAspect="1" noMove="1" noResize="1" noEditPoints="1" noAdjustHandles="1" noChangeArrowheads="1" noChangeShapeType="1" noTextEdit="1"/>
              </p:cNvSpPr>
              <p:nvPr/>
            </p:nvSpPr>
            <p:spPr>
              <a:xfrm>
                <a:off x="1001181" y="3760597"/>
                <a:ext cx="6040949" cy="757836"/>
              </a:xfrm>
              <a:prstGeom prst="rect">
                <a:avLst/>
              </a:prstGeom>
              <a:blipFill>
                <a:blip r:embed="rId4"/>
                <a:stretch>
                  <a:fillRect l="-8193" t="-116393" b="-175410"/>
                </a:stretch>
              </a:blipFill>
            </p:spPr>
            <p:txBody>
              <a:bodyPr/>
              <a:lstStyle/>
              <a:p>
                <a:r>
                  <a:rPr lang="zh-CN" altLang="en-US">
                    <a:noFill/>
                  </a:rPr>
                  <a:t> </a:t>
                </a:r>
              </a:p>
            </p:txBody>
          </p:sp>
        </mc:Fallback>
      </mc:AlternateContent>
      <p:sp>
        <p:nvSpPr>
          <p:cNvPr id="103" name="Title 2">
            <a:extLst>
              <a:ext uri="{FF2B5EF4-FFF2-40B4-BE49-F238E27FC236}">
                <a16:creationId xmlns:a16="http://schemas.microsoft.com/office/drawing/2014/main" id="{9BC85D33-B44D-B946-BE9C-CC5317AB9680}"/>
              </a:ext>
            </a:extLst>
          </p:cNvPr>
          <p:cNvSpPr txBox="1">
            <a:spLocks/>
          </p:cNvSpPr>
          <p:nvPr/>
        </p:nvSpPr>
        <p:spPr>
          <a:xfrm>
            <a:off x="4212129" y="3591925"/>
            <a:ext cx="6026150" cy="589756"/>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b="0" i="0" kern="1200">
                <a:solidFill>
                  <a:schemeClr val="tx1"/>
                </a:solidFill>
                <a:latin typeface="Gotham Book" panose="02000604040000020004" pitchFamily="2" charset="0"/>
                <a:ea typeface="+mj-ea"/>
                <a:cs typeface="+mj-cs"/>
              </a:defRPr>
            </a:lvl1pPr>
          </a:lstStyle>
          <a:p>
            <a:r>
              <a:rPr lang="en-US" sz="2400">
                <a:solidFill>
                  <a:schemeClr val="bg1"/>
                </a:solidFill>
              </a:rPr>
              <a:t>SH Triple Product</a:t>
            </a:r>
            <a:endParaRPr lang="en-US" sz="2400" dirty="0">
              <a:solidFill>
                <a:schemeClr val="bg1"/>
              </a:solidFill>
            </a:endParaRPr>
          </a:p>
        </p:txBody>
      </p:sp>
      <p:grpSp>
        <p:nvGrpSpPr>
          <p:cNvPr id="39" name="组合 38">
            <a:extLst>
              <a:ext uri="{FF2B5EF4-FFF2-40B4-BE49-F238E27FC236}">
                <a16:creationId xmlns:a16="http://schemas.microsoft.com/office/drawing/2014/main" id="{E1083AE0-FF8D-3948-88D1-689DC5661859}"/>
              </a:ext>
            </a:extLst>
          </p:cNvPr>
          <p:cNvGrpSpPr/>
          <p:nvPr/>
        </p:nvGrpSpPr>
        <p:grpSpPr>
          <a:xfrm>
            <a:off x="1434123" y="1860054"/>
            <a:ext cx="1645000" cy="440745"/>
            <a:chOff x="5325644" y="888279"/>
            <a:chExt cx="1645000" cy="440745"/>
          </a:xfrm>
        </p:grpSpPr>
        <p:sp>
          <p:nvSpPr>
            <p:cNvPr id="40" name="矩形 39">
              <a:extLst>
                <a:ext uri="{FF2B5EF4-FFF2-40B4-BE49-F238E27FC236}">
                  <a16:creationId xmlns:a16="http://schemas.microsoft.com/office/drawing/2014/main" id="{EFFCA36D-BDC9-A443-91FC-F005B82832B7}"/>
                </a:ext>
              </a:extLst>
            </p:cNvPr>
            <p:cNvSpPr/>
            <p:nvPr/>
          </p:nvSpPr>
          <p:spPr>
            <a:xfrm>
              <a:off x="5325644" y="888279"/>
              <a:ext cx="1645000" cy="440745"/>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41" name="矩形 40">
              <a:extLst>
                <a:ext uri="{FF2B5EF4-FFF2-40B4-BE49-F238E27FC236}">
                  <a16:creationId xmlns:a16="http://schemas.microsoft.com/office/drawing/2014/main" id="{54B94657-7653-4548-A047-B79B75BF9412}"/>
                </a:ext>
              </a:extLst>
            </p:cNvPr>
            <p:cNvSpPr/>
            <p:nvPr/>
          </p:nvSpPr>
          <p:spPr>
            <a:xfrm>
              <a:off x="5393933" y="933507"/>
              <a:ext cx="383343" cy="355765"/>
            </a:xfrm>
            <a:prstGeom prst="rect">
              <a:avLst/>
            </a:prstGeom>
            <a:solidFill>
              <a:schemeClr val="accent2">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cs typeface="Arial" panose="020B0604020202020204" pitchFamily="34" charset="0"/>
              </a:endParaRPr>
            </a:p>
          </p:txBody>
        </p:sp>
        <p:sp>
          <p:nvSpPr>
            <p:cNvPr id="42" name="矩形 41">
              <a:extLst>
                <a:ext uri="{FF2B5EF4-FFF2-40B4-BE49-F238E27FC236}">
                  <a16:creationId xmlns:a16="http://schemas.microsoft.com/office/drawing/2014/main" id="{0BAF3A91-31A8-6B4E-B0A3-2C4D2D089F96}"/>
                </a:ext>
              </a:extLst>
            </p:cNvPr>
            <p:cNvSpPr/>
            <p:nvPr/>
          </p:nvSpPr>
          <p:spPr>
            <a:xfrm>
              <a:off x="5764024" y="933506"/>
              <a:ext cx="383343" cy="355765"/>
            </a:xfrm>
            <a:prstGeom prst="rect">
              <a:avLst/>
            </a:prstGeom>
            <a:solidFill>
              <a:schemeClr val="accent2">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cs typeface="Arial" panose="020B0604020202020204" pitchFamily="34" charset="0"/>
              </a:endParaRPr>
            </a:p>
          </p:txBody>
        </p:sp>
        <p:sp>
          <p:nvSpPr>
            <p:cNvPr id="43" name="矩形 42">
              <a:extLst>
                <a:ext uri="{FF2B5EF4-FFF2-40B4-BE49-F238E27FC236}">
                  <a16:creationId xmlns:a16="http://schemas.microsoft.com/office/drawing/2014/main" id="{AB49076D-FF55-FE49-90BB-DB3C3A70155D}"/>
                </a:ext>
              </a:extLst>
            </p:cNvPr>
            <p:cNvSpPr/>
            <p:nvPr/>
          </p:nvSpPr>
          <p:spPr>
            <a:xfrm>
              <a:off x="6147367" y="933506"/>
              <a:ext cx="383343" cy="355765"/>
            </a:xfrm>
            <a:prstGeom prst="rect">
              <a:avLst/>
            </a:prstGeom>
            <a:solidFill>
              <a:schemeClr val="accent2">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cs typeface="Arial" panose="020B0604020202020204" pitchFamily="34" charset="0"/>
              </a:endParaRPr>
            </a:p>
          </p:txBody>
        </p:sp>
        <p:sp>
          <p:nvSpPr>
            <p:cNvPr id="44" name="矩形 43">
              <a:extLst>
                <a:ext uri="{FF2B5EF4-FFF2-40B4-BE49-F238E27FC236}">
                  <a16:creationId xmlns:a16="http://schemas.microsoft.com/office/drawing/2014/main" id="{ECCCD2A7-D2F1-F64B-BD0E-BF77748D77C1}"/>
                </a:ext>
              </a:extLst>
            </p:cNvPr>
            <p:cNvSpPr/>
            <p:nvPr/>
          </p:nvSpPr>
          <p:spPr>
            <a:xfrm>
              <a:off x="6517458" y="933505"/>
              <a:ext cx="383343" cy="355765"/>
            </a:xfrm>
            <a:prstGeom prst="rect">
              <a:avLst/>
            </a:prstGeom>
            <a:solidFill>
              <a:schemeClr val="accent2">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cs typeface="Arial" panose="020B0604020202020204" pitchFamily="34" charset="0"/>
              </a:endParaRPr>
            </a:p>
          </p:txBody>
        </p:sp>
      </p:grpSp>
      <p:sp>
        <p:nvSpPr>
          <p:cNvPr id="45" name="矩形 44">
            <a:extLst>
              <a:ext uri="{FF2B5EF4-FFF2-40B4-BE49-F238E27FC236}">
                <a16:creationId xmlns:a16="http://schemas.microsoft.com/office/drawing/2014/main" id="{49423187-34BF-5B4E-AAA8-69A2F628A457}"/>
              </a:ext>
            </a:extLst>
          </p:cNvPr>
          <p:cNvSpPr/>
          <p:nvPr/>
        </p:nvSpPr>
        <p:spPr>
          <a:xfrm>
            <a:off x="3278545" y="1861179"/>
            <a:ext cx="1631748" cy="440745"/>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46" name="矩形 45">
            <a:extLst>
              <a:ext uri="{FF2B5EF4-FFF2-40B4-BE49-F238E27FC236}">
                <a16:creationId xmlns:a16="http://schemas.microsoft.com/office/drawing/2014/main" id="{9CA136B6-F496-CA42-A5CF-DA101E9B9AC9}"/>
              </a:ext>
            </a:extLst>
          </p:cNvPr>
          <p:cNvSpPr/>
          <p:nvPr/>
        </p:nvSpPr>
        <p:spPr>
          <a:xfrm>
            <a:off x="3333582" y="1892075"/>
            <a:ext cx="383343" cy="355765"/>
          </a:xfrm>
          <a:prstGeom prst="rect">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cs typeface="Arial" panose="020B0604020202020204" pitchFamily="34" charset="0"/>
            </a:endParaRPr>
          </a:p>
        </p:txBody>
      </p:sp>
      <p:sp>
        <p:nvSpPr>
          <p:cNvPr id="47" name="矩形 46">
            <a:extLst>
              <a:ext uri="{FF2B5EF4-FFF2-40B4-BE49-F238E27FC236}">
                <a16:creationId xmlns:a16="http://schemas.microsoft.com/office/drawing/2014/main" id="{CD96D4DC-7E5B-A44E-A901-C8BA6BEED915}"/>
              </a:ext>
            </a:extLst>
          </p:cNvPr>
          <p:cNvSpPr/>
          <p:nvPr/>
        </p:nvSpPr>
        <p:spPr>
          <a:xfrm>
            <a:off x="3703673" y="1892074"/>
            <a:ext cx="383343" cy="355765"/>
          </a:xfrm>
          <a:prstGeom prst="rect">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cs typeface="Arial" panose="020B0604020202020204" pitchFamily="34" charset="0"/>
            </a:endParaRPr>
          </a:p>
        </p:txBody>
      </p:sp>
      <p:sp>
        <p:nvSpPr>
          <p:cNvPr id="48" name="矩形 47">
            <a:extLst>
              <a:ext uri="{FF2B5EF4-FFF2-40B4-BE49-F238E27FC236}">
                <a16:creationId xmlns:a16="http://schemas.microsoft.com/office/drawing/2014/main" id="{4478A717-B946-4A4A-997B-77B4BD5C442B}"/>
              </a:ext>
            </a:extLst>
          </p:cNvPr>
          <p:cNvSpPr/>
          <p:nvPr/>
        </p:nvSpPr>
        <p:spPr>
          <a:xfrm>
            <a:off x="4087016" y="1892074"/>
            <a:ext cx="383343" cy="355765"/>
          </a:xfrm>
          <a:prstGeom prst="rect">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cs typeface="Arial" panose="020B0604020202020204" pitchFamily="34" charset="0"/>
            </a:endParaRPr>
          </a:p>
        </p:txBody>
      </p:sp>
      <p:sp>
        <p:nvSpPr>
          <p:cNvPr id="49" name="矩形 48">
            <a:extLst>
              <a:ext uri="{FF2B5EF4-FFF2-40B4-BE49-F238E27FC236}">
                <a16:creationId xmlns:a16="http://schemas.microsoft.com/office/drawing/2014/main" id="{D789DC0A-B0A0-574A-9AA7-55DC680E124F}"/>
              </a:ext>
            </a:extLst>
          </p:cNvPr>
          <p:cNvSpPr/>
          <p:nvPr/>
        </p:nvSpPr>
        <p:spPr>
          <a:xfrm>
            <a:off x="4457107" y="1892073"/>
            <a:ext cx="383343" cy="355765"/>
          </a:xfrm>
          <a:prstGeom prst="rect">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cs typeface="Arial" panose="020B0604020202020204" pitchFamily="34" charset="0"/>
            </a:endParaRPr>
          </a:p>
        </p:txBody>
      </p:sp>
      <p:sp>
        <p:nvSpPr>
          <p:cNvPr id="50" name="矩形 49">
            <a:extLst>
              <a:ext uri="{FF2B5EF4-FFF2-40B4-BE49-F238E27FC236}">
                <a16:creationId xmlns:a16="http://schemas.microsoft.com/office/drawing/2014/main" id="{96DD4A98-C5CD-8742-98BF-C04F59416298}"/>
              </a:ext>
            </a:extLst>
          </p:cNvPr>
          <p:cNvSpPr/>
          <p:nvPr/>
        </p:nvSpPr>
        <p:spPr>
          <a:xfrm>
            <a:off x="7182812" y="1847466"/>
            <a:ext cx="1631748" cy="440745"/>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51" name="矩形 50">
            <a:extLst>
              <a:ext uri="{FF2B5EF4-FFF2-40B4-BE49-F238E27FC236}">
                <a16:creationId xmlns:a16="http://schemas.microsoft.com/office/drawing/2014/main" id="{A4C5CD97-CEF5-F34D-8ABD-A0EC99C5CAE7}"/>
              </a:ext>
            </a:extLst>
          </p:cNvPr>
          <p:cNvSpPr/>
          <p:nvPr/>
        </p:nvSpPr>
        <p:spPr>
          <a:xfrm>
            <a:off x="7237849" y="1878362"/>
            <a:ext cx="383343" cy="355765"/>
          </a:xfrm>
          <a:prstGeom prst="rect">
            <a:avLst/>
          </a:prstGeom>
          <a:solidFill>
            <a:schemeClr val="accent1">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cs typeface="Arial" panose="020B0604020202020204" pitchFamily="34" charset="0"/>
            </a:endParaRPr>
          </a:p>
        </p:txBody>
      </p:sp>
      <p:sp>
        <p:nvSpPr>
          <p:cNvPr id="52" name="矩形 51">
            <a:extLst>
              <a:ext uri="{FF2B5EF4-FFF2-40B4-BE49-F238E27FC236}">
                <a16:creationId xmlns:a16="http://schemas.microsoft.com/office/drawing/2014/main" id="{4D56C2A3-7CED-1F47-8744-525BA31F13E3}"/>
              </a:ext>
            </a:extLst>
          </p:cNvPr>
          <p:cNvSpPr/>
          <p:nvPr/>
        </p:nvSpPr>
        <p:spPr>
          <a:xfrm>
            <a:off x="7607940" y="1878361"/>
            <a:ext cx="383343" cy="355765"/>
          </a:xfrm>
          <a:prstGeom prst="rect">
            <a:avLst/>
          </a:prstGeom>
          <a:solidFill>
            <a:schemeClr val="accent1">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cs typeface="Arial" panose="020B0604020202020204" pitchFamily="34" charset="0"/>
            </a:endParaRPr>
          </a:p>
        </p:txBody>
      </p:sp>
      <p:sp>
        <p:nvSpPr>
          <p:cNvPr id="53" name="矩形 52">
            <a:extLst>
              <a:ext uri="{FF2B5EF4-FFF2-40B4-BE49-F238E27FC236}">
                <a16:creationId xmlns:a16="http://schemas.microsoft.com/office/drawing/2014/main" id="{4E0CF4E0-D216-1F4E-8004-6DDAC1A11DA3}"/>
              </a:ext>
            </a:extLst>
          </p:cNvPr>
          <p:cNvSpPr/>
          <p:nvPr/>
        </p:nvSpPr>
        <p:spPr>
          <a:xfrm>
            <a:off x="7991283" y="1878361"/>
            <a:ext cx="383343" cy="355765"/>
          </a:xfrm>
          <a:prstGeom prst="rect">
            <a:avLst/>
          </a:prstGeom>
          <a:solidFill>
            <a:schemeClr val="accent1">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cs typeface="Arial" panose="020B0604020202020204" pitchFamily="34" charset="0"/>
            </a:endParaRPr>
          </a:p>
        </p:txBody>
      </p:sp>
      <p:sp>
        <p:nvSpPr>
          <p:cNvPr id="54" name="矩形 53">
            <a:extLst>
              <a:ext uri="{FF2B5EF4-FFF2-40B4-BE49-F238E27FC236}">
                <a16:creationId xmlns:a16="http://schemas.microsoft.com/office/drawing/2014/main" id="{609E6C03-ACAF-1F42-BC2B-3137EEB4636D}"/>
              </a:ext>
            </a:extLst>
          </p:cNvPr>
          <p:cNvSpPr/>
          <p:nvPr/>
        </p:nvSpPr>
        <p:spPr>
          <a:xfrm>
            <a:off x="8361374" y="1878360"/>
            <a:ext cx="383343" cy="355765"/>
          </a:xfrm>
          <a:prstGeom prst="rect">
            <a:avLst/>
          </a:prstGeom>
          <a:solidFill>
            <a:schemeClr val="accent1">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55" name="文本框 54">
                <a:extLst>
                  <a:ext uri="{FF2B5EF4-FFF2-40B4-BE49-F238E27FC236}">
                    <a16:creationId xmlns:a16="http://schemas.microsoft.com/office/drawing/2014/main" id="{DE9BF493-619D-AD45-9623-E3944E4E1A4B}"/>
                  </a:ext>
                </a:extLst>
              </p:cNvPr>
              <p:cNvSpPr txBox="1"/>
              <p:nvPr/>
            </p:nvSpPr>
            <p:spPr>
              <a:xfrm>
                <a:off x="1510863" y="1936894"/>
                <a:ext cx="378565" cy="28918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zh-CN" i="1" smtClean="0">
                              <a:latin typeface="Cambria Math" panose="02040503050406030204" pitchFamily="18" charset="0"/>
                            </a:rPr>
                          </m:ctrlPr>
                        </m:sSubPr>
                        <m:e>
                          <m:r>
                            <a:rPr kumimoji="1" lang="en-US" altLang="zh-CN" b="0" i="1" smtClean="0">
                              <a:latin typeface="Cambria Math" panose="02040503050406030204" pitchFamily="18" charset="0"/>
                            </a:rPr>
                            <m:t>𝑓</m:t>
                          </m:r>
                        </m:e>
                        <m:sub>
                          <m:r>
                            <a:rPr kumimoji="1" lang="en-US" altLang="zh-CN" b="0" i="1" smtClean="0">
                              <a:latin typeface="Cambria Math" panose="02040503050406030204" pitchFamily="18" charset="0"/>
                            </a:rPr>
                            <m:t>1,1</m:t>
                          </m:r>
                        </m:sub>
                      </m:sSub>
                    </m:oMath>
                  </m:oMathPara>
                </a14:m>
                <a:endParaRPr kumimoji="1" lang="zh-CN" altLang="en-US" dirty="0"/>
              </a:p>
            </p:txBody>
          </p:sp>
        </mc:Choice>
        <mc:Fallback xmlns="">
          <p:sp>
            <p:nvSpPr>
              <p:cNvPr id="55" name="文本框 54">
                <a:extLst>
                  <a:ext uri="{FF2B5EF4-FFF2-40B4-BE49-F238E27FC236}">
                    <a16:creationId xmlns:a16="http://schemas.microsoft.com/office/drawing/2014/main" id="{DE9BF493-619D-AD45-9623-E3944E4E1A4B}"/>
                  </a:ext>
                </a:extLst>
              </p:cNvPr>
              <p:cNvSpPr txBox="1">
                <a:spLocks noRot="1" noChangeAspect="1" noMove="1" noResize="1" noEditPoints="1" noAdjustHandles="1" noChangeArrowheads="1" noChangeShapeType="1" noTextEdit="1"/>
              </p:cNvSpPr>
              <p:nvPr/>
            </p:nvSpPr>
            <p:spPr>
              <a:xfrm>
                <a:off x="1510863" y="1936894"/>
                <a:ext cx="378565" cy="289182"/>
              </a:xfrm>
              <a:prstGeom prst="rect">
                <a:avLst/>
              </a:prstGeom>
              <a:blipFill>
                <a:blip r:embed="rId5"/>
                <a:stretch>
                  <a:fillRect l="-19355" r="-3226" b="-30435"/>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56" name="文本框 55">
                <a:extLst>
                  <a:ext uri="{FF2B5EF4-FFF2-40B4-BE49-F238E27FC236}">
                    <a16:creationId xmlns:a16="http://schemas.microsoft.com/office/drawing/2014/main" id="{F0B6D313-5513-994F-84BB-B234177C5E54}"/>
                  </a:ext>
                </a:extLst>
              </p:cNvPr>
              <p:cNvSpPr txBox="1"/>
              <p:nvPr/>
            </p:nvSpPr>
            <p:spPr>
              <a:xfrm>
                <a:off x="1900762" y="1936894"/>
                <a:ext cx="378565" cy="28918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zh-CN" i="1" smtClean="0">
                              <a:latin typeface="Cambria Math" panose="02040503050406030204" pitchFamily="18" charset="0"/>
                            </a:rPr>
                          </m:ctrlPr>
                        </m:sSubPr>
                        <m:e>
                          <m:r>
                            <a:rPr kumimoji="1" lang="en-US" altLang="zh-CN" b="0" i="1" smtClean="0">
                              <a:latin typeface="Cambria Math" panose="02040503050406030204" pitchFamily="18" charset="0"/>
                            </a:rPr>
                            <m:t>𝑓</m:t>
                          </m:r>
                        </m:e>
                        <m:sub>
                          <m:r>
                            <a:rPr kumimoji="1" lang="en-US" altLang="zh-CN" b="0" i="1" smtClean="0">
                              <a:latin typeface="Cambria Math" panose="02040503050406030204" pitchFamily="18" charset="0"/>
                            </a:rPr>
                            <m:t>1,2</m:t>
                          </m:r>
                        </m:sub>
                      </m:sSub>
                    </m:oMath>
                  </m:oMathPara>
                </a14:m>
                <a:endParaRPr kumimoji="1" lang="zh-CN" altLang="en-US" dirty="0"/>
              </a:p>
            </p:txBody>
          </p:sp>
        </mc:Choice>
        <mc:Fallback xmlns="">
          <p:sp>
            <p:nvSpPr>
              <p:cNvPr id="56" name="文本框 55">
                <a:extLst>
                  <a:ext uri="{FF2B5EF4-FFF2-40B4-BE49-F238E27FC236}">
                    <a16:creationId xmlns:a16="http://schemas.microsoft.com/office/drawing/2014/main" id="{F0B6D313-5513-994F-84BB-B234177C5E54}"/>
                  </a:ext>
                </a:extLst>
              </p:cNvPr>
              <p:cNvSpPr txBox="1">
                <a:spLocks noRot="1" noChangeAspect="1" noMove="1" noResize="1" noEditPoints="1" noAdjustHandles="1" noChangeArrowheads="1" noChangeShapeType="1" noTextEdit="1"/>
              </p:cNvSpPr>
              <p:nvPr/>
            </p:nvSpPr>
            <p:spPr>
              <a:xfrm>
                <a:off x="1900762" y="1936894"/>
                <a:ext cx="378565" cy="289182"/>
              </a:xfrm>
              <a:prstGeom prst="rect">
                <a:avLst/>
              </a:prstGeom>
              <a:blipFill>
                <a:blip r:embed="rId6"/>
                <a:stretch>
                  <a:fillRect l="-20000" r="-3333" b="-30435"/>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57" name="文本框 56">
                <a:extLst>
                  <a:ext uri="{FF2B5EF4-FFF2-40B4-BE49-F238E27FC236}">
                    <a16:creationId xmlns:a16="http://schemas.microsoft.com/office/drawing/2014/main" id="{F3017F0E-7D98-8842-B24E-98371B683101}"/>
                  </a:ext>
                </a:extLst>
              </p:cNvPr>
              <p:cNvSpPr txBox="1"/>
              <p:nvPr/>
            </p:nvSpPr>
            <p:spPr>
              <a:xfrm>
                <a:off x="2266604" y="1939176"/>
                <a:ext cx="378565" cy="28918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zh-CN" i="1" smtClean="0">
                              <a:latin typeface="Cambria Math" panose="02040503050406030204" pitchFamily="18" charset="0"/>
                            </a:rPr>
                          </m:ctrlPr>
                        </m:sSubPr>
                        <m:e>
                          <m:r>
                            <a:rPr kumimoji="1" lang="en-US" altLang="zh-CN" b="0" i="1" smtClean="0">
                              <a:latin typeface="Cambria Math" panose="02040503050406030204" pitchFamily="18" charset="0"/>
                            </a:rPr>
                            <m:t>𝑓</m:t>
                          </m:r>
                        </m:e>
                        <m:sub>
                          <m:r>
                            <a:rPr kumimoji="1" lang="en-US" altLang="zh-CN" b="0" i="1" smtClean="0">
                              <a:latin typeface="Cambria Math" panose="02040503050406030204" pitchFamily="18" charset="0"/>
                            </a:rPr>
                            <m:t>1,3</m:t>
                          </m:r>
                        </m:sub>
                      </m:sSub>
                    </m:oMath>
                  </m:oMathPara>
                </a14:m>
                <a:endParaRPr kumimoji="1" lang="zh-CN" altLang="en-US" dirty="0"/>
              </a:p>
            </p:txBody>
          </p:sp>
        </mc:Choice>
        <mc:Fallback xmlns="">
          <p:sp>
            <p:nvSpPr>
              <p:cNvPr id="57" name="文本框 56">
                <a:extLst>
                  <a:ext uri="{FF2B5EF4-FFF2-40B4-BE49-F238E27FC236}">
                    <a16:creationId xmlns:a16="http://schemas.microsoft.com/office/drawing/2014/main" id="{F3017F0E-7D98-8842-B24E-98371B683101}"/>
                  </a:ext>
                </a:extLst>
              </p:cNvPr>
              <p:cNvSpPr txBox="1">
                <a:spLocks noRot="1" noChangeAspect="1" noMove="1" noResize="1" noEditPoints="1" noAdjustHandles="1" noChangeArrowheads="1" noChangeShapeType="1" noTextEdit="1"/>
              </p:cNvSpPr>
              <p:nvPr/>
            </p:nvSpPr>
            <p:spPr>
              <a:xfrm>
                <a:off x="2266604" y="1939176"/>
                <a:ext cx="378565" cy="289182"/>
              </a:xfrm>
              <a:prstGeom prst="rect">
                <a:avLst/>
              </a:prstGeom>
              <a:blipFill>
                <a:blip r:embed="rId7"/>
                <a:stretch>
                  <a:fillRect l="-19355" r="-3226" b="-30435"/>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58" name="文本框 57">
                <a:extLst>
                  <a:ext uri="{FF2B5EF4-FFF2-40B4-BE49-F238E27FC236}">
                    <a16:creationId xmlns:a16="http://schemas.microsoft.com/office/drawing/2014/main" id="{E7E18840-6AE6-344A-AB4D-96208596DB5C}"/>
                  </a:ext>
                </a:extLst>
              </p:cNvPr>
              <p:cNvSpPr txBox="1"/>
              <p:nvPr/>
            </p:nvSpPr>
            <p:spPr>
              <a:xfrm>
                <a:off x="2647464" y="1940459"/>
                <a:ext cx="378565" cy="28918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zh-CN" i="1" smtClean="0">
                              <a:latin typeface="Cambria Math" panose="02040503050406030204" pitchFamily="18" charset="0"/>
                            </a:rPr>
                          </m:ctrlPr>
                        </m:sSubPr>
                        <m:e>
                          <m:r>
                            <a:rPr kumimoji="1" lang="en-US" altLang="zh-CN" b="0" i="1" smtClean="0">
                              <a:latin typeface="Cambria Math" panose="02040503050406030204" pitchFamily="18" charset="0"/>
                            </a:rPr>
                            <m:t>𝑓</m:t>
                          </m:r>
                        </m:e>
                        <m:sub>
                          <m:r>
                            <a:rPr kumimoji="1" lang="en-US" altLang="zh-CN" b="0" i="1" smtClean="0">
                              <a:latin typeface="Cambria Math" panose="02040503050406030204" pitchFamily="18" charset="0"/>
                            </a:rPr>
                            <m:t>1,4</m:t>
                          </m:r>
                        </m:sub>
                      </m:sSub>
                    </m:oMath>
                  </m:oMathPara>
                </a14:m>
                <a:endParaRPr kumimoji="1" lang="zh-CN" altLang="en-US" dirty="0"/>
              </a:p>
            </p:txBody>
          </p:sp>
        </mc:Choice>
        <mc:Fallback xmlns="">
          <p:sp>
            <p:nvSpPr>
              <p:cNvPr id="58" name="文本框 57">
                <a:extLst>
                  <a:ext uri="{FF2B5EF4-FFF2-40B4-BE49-F238E27FC236}">
                    <a16:creationId xmlns:a16="http://schemas.microsoft.com/office/drawing/2014/main" id="{E7E18840-6AE6-344A-AB4D-96208596DB5C}"/>
                  </a:ext>
                </a:extLst>
              </p:cNvPr>
              <p:cNvSpPr txBox="1">
                <a:spLocks noRot="1" noChangeAspect="1" noMove="1" noResize="1" noEditPoints="1" noAdjustHandles="1" noChangeArrowheads="1" noChangeShapeType="1" noTextEdit="1"/>
              </p:cNvSpPr>
              <p:nvPr/>
            </p:nvSpPr>
            <p:spPr>
              <a:xfrm>
                <a:off x="2647464" y="1940459"/>
                <a:ext cx="378565" cy="289182"/>
              </a:xfrm>
              <a:prstGeom prst="rect">
                <a:avLst/>
              </a:prstGeom>
              <a:blipFill>
                <a:blip r:embed="rId8"/>
                <a:stretch>
                  <a:fillRect l="-16129" r="-3226" b="-2500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59" name="文本框 58">
                <a:extLst>
                  <a:ext uri="{FF2B5EF4-FFF2-40B4-BE49-F238E27FC236}">
                    <a16:creationId xmlns:a16="http://schemas.microsoft.com/office/drawing/2014/main" id="{6558EE6C-9549-2A4F-9A1B-F519AF7DBA35}"/>
                  </a:ext>
                </a:extLst>
              </p:cNvPr>
              <p:cNvSpPr txBox="1"/>
              <p:nvPr/>
            </p:nvSpPr>
            <p:spPr>
              <a:xfrm>
                <a:off x="3345295" y="1912492"/>
                <a:ext cx="383888" cy="28918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zh-CN" i="1" smtClean="0">
                              <a:latin typeface="Cambria Math" panose="02040503050406030204" pitchFamily="18" charset="0"/>
                            </a:rPr>
                          </m:ctrlPr>
                        </m:sSubPr>
                        <m:e>
                          <m:r>
                            <a:rPr kumimoji="1" lang="en-US" altLang="zh-CN" b="0" i="1" smtClean="0">
                              <a:latin typeface="Cambria Math" panose="02040503050406030204" pitchFamily="18" charset="0"/>
                            </a:rPr>
                            <m:t>𝑓</m:t>
                          </m:r>
                        </m:e>
                        <m:sub>
                          <m:r>
                            <a:rPr kumimoji="1" lang="en-US" altLang="zh-CN" b="0" i="1" smtClean="0">
                              <a:latin typeface="Cambria Math" panose="02040503050406030204" pitchFamily="18" charset="0"/>
                            </a:rPr>
                            <m:t>2,1</m:t>
                          </m:r>
                        </m:sub>
                      </m:sSub>
                    </m:oMath>
                  </m:oMathPara>
                </a14:m>
                <a:endParaRPr kumimoji="1" lang="zh-CN" altLang="en-US" dirty="0"/>
              </a:p>
            </p:txBody>
          </p:sp>
        </mc:Choice>
        <mc:Fallback xmlns="">
          <p:sp>
            <p:nvSpPr>
              <p:cNvPr id="59" name="文本框 58">
                <a:extLst>
                  <a:ext uri="{FF2B5EF4-FFF2-40B4-BE49-F238E27FC236}">
                    <a16:creationId xmlns:a16="http://schemas.microsoft.com/office/drawing/2014/main" id="{6558EE6C-9549-2A4F-9A1B-F519AF7DBA35}"/>
                  </a:ext>
                </a:extLst>
              </p:cNvPr>
              <p:cNvSpPr txBox="1">
                <a:spLocks noRot="1" noChangeAspect="1" noMove="1" noResize="1" noEditPoints="1" noAdjustHandles="1" noChangeArrowheads="1" noChangeShapeType="1" noTextEdit="1"/>
              </p:cNvSpPr>
              <p:nvPr/>
            </p:nvSpPr>
            <p:spPr>
              <a:xfrm>
                <a:off x="3345295" y="1912492"/>
                <a:ext cx="383888" cy="289182"/>
              </a:xfrm>
              <a:prstGeom prst="rect">
                <a:avLst/>
              </a:prstGeom>
              <a:blipFill>
                <a:blip r:embed="rId9"/>
                <a:stretch>
                  <a:fillRect l="-18750" b="-30435"/>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60" name="文本框 59">
                <a:extLst>
                  <a:ext uri="{FF2B5EF4-FFF2-40B4-BE49-F238E27FC236}">
                    <a16:creationId xmlns:a16="http://schemas.microsoft.com/office/drawing/2014/main" id="{4782B01F-5475-4541-826A-F8F635B11CC3}"/>
                  </a:ext>
                </a:extLst>
              </p:cNvPr>
              <p:cNvSpPr txBox="1"/>
              <p:nvPr/>
            </p:nvSpPr>
            <p:spPr>
              <a:xfrm>
                <a:off x="3724436" y="1912492"/>
                <a:ext cx="383888" cy="28918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zh-CN" i="1" smtClean="0">
                              <a:latin typeface="Cambria Math" panose="02040503050406030204" pitchFamily="18" charset="0"/>
                            </a:rPr>
                          </m:ctrlPr>
                        </m:sSubPr>
                        <m:e>
                          <m:r>
                            <a:rPr kumimoji="1" lang="en-US" altLang="zh-CN" b="0" i="1" smtClean="0">
                              <a:latin typeface="Cambria Math" panose="02040503050406030204" pitchFamily="18" charset="0"/>
                            </a:rPr>
                            <m:t>𝑓</m:t>
                          </m:r>
                        </m:e>
                        <m:sub>
                          <m:r>
                            <a:rPr kumimoji="1" lang="en-US" altLang="zh-CN" b="0" i="1" smtClean="0">
                              <a:latin typeface="Cambria Math" panose="02040503050406030204" pitchFamily="18" charset="0"/>
                            </a:rPr>
                            <m:t>2,2</m:t>
                          </m:r>
                        </m:sub>
                      </m:sSub>
                    </m:oMath>
                  </m:oMathPara>
                </a14:m>
                <a:endParaRPr kumimoji="1" lang="zh-CN" altLang="en-US" dirty="0"/>
              </a:p>
            </p:txBody>
          </p:sp>
        </mc:Choice>
        <mc:Fallback xmlns="">
          <p:sp>
            <p:nvSpPr>
              <p:cNvPr id="60" name="文本框 59">
                <a:extLst>
                  <a:ext uri="{FF2B5EF4-FFF2-40B4-BE49-F238E27FC236}">
                    <a16:creationId xmlns:a16="http://schemas.microsoft.com/office/drawing/2014/main" id="{4782B01F-5475-4541-826A-F8F635B11CC3}"/>
                  </a:ext>
                </a:extLst>
              </p:cNvPr>
              <p:cNvSpPr txBox="1">
                <a:spLocks noRot="1" noChangeAspect="1" noMove="1" noResize="1" noEditPoints="1" noAdjustHandles="1" noChangeArrowheads="1" noChangeShapeType="1" noTextEdit="1"/>
              </p:cNvSpPr>
              <p:nvPr/>
            </p:nvSpPr>
            <p:spPr>
              <a:xfrm>
                <a:off x="3724436" y="1912492"/>
                <a:ext cx="383888" cy="289182"/>
              </a:xfrm>
              <a:prstGeom prst="rect">
                <a:avLst/>
              </a:prstGeom>
              <a:blipFill>
                <a:blip r:embed="rId10"/>
                <a:stretch>
                  <a:fillRect l="-19355" r="-3226" b="-30435"/>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61" name="文本框 60">
                <a:extLst>
                  <a:ext uri="{FF2B5EF4-FFF2-40B4-BE49-F238E27FC236}">
                    <a16:creationId xmlns:a16="http://schemas.microsoft.com/office/drawing/2014/main" id="{C04EDF9E-E90D-4941-9404-C49F649275D4}"/>
                  </a:ext>
                </a:extLst>
              </p:cNvPr>
              <p:cNvSpPr txBox="1"/>
              <p:nvPr/>
            </p:nvSpPr>
            <p:spPr>
              <a:xfrm>
                <a:off x="4101036" y="1914774"/>
                <a:ext cx="383888" cy="28918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zh-CN" i="1" smtClean="0">
                              <a:latin typeface="Cambria Math" panose="02040503050406030204" pitchFamily="18" charset="0"/>
                            </a:rPr>
                          </m:ctrlPr>
                        </m:sSubPr>
                        <m:e>
                          <m:r>
                            <a:rPr kumimoji="1" lang="en-US" altLang="zh-CN" b="0" i="1" smtClean="0">
                              <a:latin typeface="Cambria Math" panose="02040503050406030204" pitchFamily="18" charset="0"/>
                            </a:rPr>
                            <m:t>𝑓</m:t>
                          </m:r>
                        </m:e>
                        <m:sub>
                          <m:r>
                            <a:rPr kumimoji="1" lang="en-US" altLang="zh-CN" b="0" i="1" smtClean="0">
                              <a:latin typeface="Cambria Math" panose="02040503050406030204" pitchFamily="18" charset="0"/>
                            </a:rPr>
                            <m:t>2,3</m:t>
                          </m:r>
                        </m:sub>
                      </m:sSub>
                    </m:oMath>
                  </m:oMathPara>
                </a14:m>
                <a:endParaRPr kumimoji="1" lang="zh-CN" altLang="en-US" dirty="0"/>
              </a:p>
            </p:txBody>
          </p:sp>
        </mc:Choice>
        <mc:Fallback xmlns="">
          <p:sp>
            <p:nvSpPr>
              <p:cNvPr id="61" name="文本框 60">
                <a:extLst>
                  <a:ext uri="{FF2B5EF4-FFF2-40B4-BE49-F238E27FC236}">
                    <a16:creationId xmlns:a16="http://schemas.microsoft.com/office/drawing/2014/main" id="{C04EDF9E-E90D-4941-9404-C49F649275D4}"/>
                  </a:ext>
                </a:extLst>
              </p:cNvPr>
              <p:cNvSpPr txBox="1">
                <a:spLocks noRot="1" noChangeAspect="1" noMove="1" noResize="1" noEditPoints="1" noAdjustHandles="1" noChangeArrowheads="1" noChangeShapeType="1" noTextEdit="1"/>
              </p:cNvSpPr>
              <p:nvPr/>
            </p:nvSpPr>
            <p:spPr>
              <a:xfrm>
                <a:off x="4101036" y="1914774"/>
                <a:ext cx="383888" cy="289182"/>
              </a:xfrm>
              <a:prstGeom prst="rect">
                <a:avLst/>
              </a:prstGeom>
              <a:blipFill>
                <a:blip r:embed="rId11"/>
                <a:stretch>
                  <a:fillRect l="-19355" r="-3226" b="-2500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62" name="文本框 61">
                <a:extLst>
                  <a:ext uri="{FF2B5EF4-FFF2-40B4-BE49-F238E27FC236}">
                    <a16:creationId xmlns:a16="http://schemas.microsoft.com/office/drawing/2014/main" id="{54EA5DAB-C9FB-F444-A623-2CF53C3880A0}"/>
                  </a:ext>
                </a:extLst>
              </p:cNvPr>
              <p:cNvSpPr txBox="1"/>
              <p:nvPr/>
            </p:nvSpPr>
            <p:spPr>
              <a:xfrm>
                <a:off x="4471138" y="1916057"/>
                <a:ext cx="383888" cy="28918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zh-CN" i="1" smtClean="0">
                              <a:latin typeface="Cambria Math" panose="02040503050406030204" pitchFamily="18" charset="0"/>
                            </a:rPr>
                          </m:ctrlPr>
                        </m:sSubPr>
                        <m:e>
                          <m:r>
                            <a:rPr kumimoji="1" lang="en-US" altLang="zh-CN" b="0" i="1" smtClean="0">
                              <a:latin typeface="Cambria Math" panose="02040503050406030204" pitchFamily="18" charset="0"/>
                            </a:rPr>
                            <m:t>𝑓</m:t>
                          </m:r>
                        </m:e>
                        <m:sub>
                          <m:r>
                            <a:rPr kumimoji="1" lang="en-US" altLang="zh-CN" b="0" i="1" smtClean="0">
                              <a:latin typeface="Cambria Math" panose="02040503050406030204" pitchFamily="18" charset="0"/>
                            </a:rPr>
                            <m:t>2,4</m:t>
                          </m:r>
                        </m:sub>
                      </m:sSub>
                    </m:oMath>
                  </m:oMathPara>
                </a14:m>
                <a:endParaRPr kumimoji="1" lang="zh-CN" altLang="en-US" dirty="0"/>
              </a:p>
            </p:txBody>
          </p:sp>
        </mc:Choice>
        <mc:Fallback xmlns="">
          <p:sp>
            <p:nvSpPr>
              <p:cNvPr id="62" name="文本框 61">
                <a:extLst>
                  <a:ext uri="{FF2B5EF4-FFF2-40B4-BE49-F238E27FC236}">
                    <a16:creationId xmlns:a16="http://schemas.microsoft.com/office/drawing/2014/main" id="{54EA5DAB-C9FB-F444-A623-2CF53C3880A0}"/>
                  </a:ext>
                </a:extLst>
              </p:cNvPr>
              <p:cNvSpPr txBox="1">
                <a:spLocks noRot="1" noChangeAspect="1" noMove="1" noResize="1" noEditPoints="1" noAdjustHandles="1" noChangeArrowheads="1" noChangeShapeType="1" noTextEdit="1"/>
              </p:cNvSpPr>
              <p:nvPr/>
            </p:nvSpPr>
            <p:spPr>
              <a:xfrm>
                <a:off x="4471138" y="1916057"/>
                <a:ext cx="383888" cy="289182"/>
              </a:xfrm>
              <a:prstGeom prst="rect">
                <a:avLst/>
              </a:prstGeom>
              <a:blipFill>
                <a:blip r:embed="rId12"/>
                <a:stretch>
                  <a:fillRect l="-19355" r="-3226" b="-2500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64" name="文本框 63">
                <a:extLst>
                  <a:ext uri="{FF2B5EF4-FFF2-40B4-BE49-F238E27FC236}">
                    <a16:creationId xmlns:a16="http://schemas.microsoft.com/office/drawing/2014/main" id="{610EA04A-A7C8-4F40-B06C-4D406E7633D2}"/>
                  </a:ext>
                </a:extLst>
              </p:cNvPr>
              <p:cNvSpPr txBox="1"/>
              <p:nvPr/>
            </p:nvSpPr>
            <p:spPr>
              <a:xfrm>
                <a:off x="7321189" y="1917249"/>
                <a:ext cx="28809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zh-CN" i="1" smtClean="0">
                              <a:latin typeface="Cambria Math" panose="02040503050406030204" pitchFamily="18" charset="0"/>
                            </a:rPr>
                          </m:ctrlPr>
                        </m:sSubPr>
                        <m:e>
                          <m:r>
                            <a:rPr kumimoji="1" lang="en-US" altLang="zh-CN" b="0" i="1" smtClean="0">
                              <a:latin typeface="Cambria Math" panose="02040503050406030204" pitchFamily="18" charset="0"/>
                            </a:rPr>
                            <m:t>𝑔</m:t>
                          </m:r>
                        </m:e>
                        <m:sub>
                          <m:r>
                            <a:rPr kumimoji="1" lang="en-US" altLang="zh-CN" b="0" i="1" smtClean="0">
                              <a:latin typeface="Cambria Math" panose="02040503050406030204" pitchFamily="18" charset="0"/>
                            </a:rPr>
                            <m:t>1</m:t>
                          </m:r>
                        </m:sub>
                      </m:sSub>
                    </m:oMath>
                  </m:oMathPara>
                </a14:m>
                <a:endParaRPr kumimoji="1" lang="zh-CN" altLang="en-US" dirty="0"/>
              </a:p>
            </p:txBody>
          </p:sp>
        </mc:Choice>
        <mc:Fallback xmlns="">
          <p:sp>
            <p:nvSpPr>
              <p:cNvPr id="64" name="文本框 63">
                <a:extLst>
                  <a:ext uri="{FF2B5EF4-FFF2-40B4-BE49-F238E27FC236}">
                    <a16:creationId xmlns:a16="http://schemas.microsoft.com/office/drawing/2014/main" id="{610EA04A-A7C8-4F40-B06C-4D406E7633D2}"/>
                  </a:ext>
                </a:extLst>
              </p:cNvPr>
              <p:cNvSpPr txBox="1">
                <a:spLocks noRot="1" noChangeAspect="1" noMove="1" noResize="1" noEditPoints="1" noAdjustHandles="1" noChangeArrowheads="1" noChangeShapeType="1" noTextEdit="1"/>
              </p:cNvSpPr>
              <p:nvPr/>
            </p:nvSpPr>
            <p:spPr>
              <a:xfrm>
                <a:off x="7321189" y="1917249"/>
                <a:ext cx="288091" cy="276999"/>
              </a:xfrm>
              <a:prstGeom prst="rect">
                <a:avLst/>
              </a:prstGeom>
              <a:blipFill>
                <a:blip r:embed="rId13"/>
                <a:stretch>
                  <a:fillRect l="-21739" r="-4348" b="-21739"/>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65" name="文本框 64">
                <a:extLst>
                  <a:ext uri="{FF2B5EF4-FFF2-40B4-BE49-F238E27FC236}">
                    <a16:creationId xmlns:a16="http://schemas.microsoft.com/office/drawing/2014/main" id="{AC65E241-3052-C74D-A475-177C1404EE0A}"/>
                  </a:ext>
                </a:extLst>
              </p:cNvPr>
              <p:cNvSpPr txBox="1"/>
              <p:nvPr/>
            </p:nvSpPr>
            <p:spPr>
              <a:xfrm>
                <a:off x="7700330" y="1917249"/>
                <a:ext cx="29341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zh-CN" i="1" smtClean="0">
                              <a:latin typeface="Cambria Math" panose="02040503050406030204" pitchFamily="18" charset="0"/>
                            </a:rPr>
                          </m:ctrlPr>
                        </m:sSubPr>
                        <m:e>
                          <m:r>
                            <a:rPr kumimoji="1" lang="en-US" altLang="zh-CN" b="0" i="1" smtClean="0">
                              <a:latin typeface="Cambria Math" panose="02040503050406030204" pitchFamily="18" charset="0"/>
                            </a:rPr>
                            <m:t>𝑔</m:t>
                          </m:r>
                        </m:e>
                        <m:sub>
                          <m:r>
                            <a:rPr kumimoji="1" lang="en-US" altLang="zh-CN" b="0" i="1" smtClean="0">
                              <a:latin typeface="Cambria Math" panose="02040503050406030204" pitchFamily="18" charset="0"/>
                            </a:rPr>
                            <m:t>2</m:t>
                          </m:r>
                        </m:sub>
                      </m:sSub>
                    </m:oMath>
                  </m:oMathPara>
                </a14:m>
                <a:endParaRPr kumimoji="1" lang="zh-CN" altLang="en-US" dirty="0"/>
              </a:p>
            </p:txBody>
          </p:sp>
        </mc:Choice>
        <mc:Fallback xmlns="">
          <p:sp>
            <p:nvSpPr>
              <p:cNvPr id="65" name="文本框 64">
                <a:extLst>
                  <a:ext uri="{FF2B5EF4-FFF2-40B4-BE49-F238E27FC236}">
                    <a16:creationId xmlns:a16="http://schemas.microsoft.com/office/drawing/2014/main" id="{AC65E241-3052-C74D-A475-177C1404EE0A}"/>
                  </a:ext>
                </a:extLst>
              </p:cNvPr>
              <p:cNvSpPr txBox="1">
                <a:spLocks noRot="1" noChangeAspect="1" noMove="1" noResize="1" noEditPoints="1" noAdjustHandles="1" noChangeArrowheads="1" noChangeShapeType="1" noTextEdit="1"/>
              </p:cNvSpPr>
              <p:nvPr/>
            </p:nvSpPr>
            <p:spPr>
              <a:xfrm>
                <a:off x="7700330" y="1917249"/>
                <a:ext cx="293414" cy="276999"/>
              </a:xfrm>
              <a:prstGeom prst="rect">
                <a:avLst/>
              </a:prstGeom>
              <a:blipFill>
                <a:blip r:embed="rId14"/>
                <a:stretch>
                  <a:fillRect l="-16667" r="-4167" b="-21739"/>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95" name="文本框 94">
                <a:extLst>
                  <a:ext uri="{FF2B5EF4-FFF2-40B4-BE49-F238E27FC236}">
                    <a16:creationId xmlns:a16="http://schemas.microsoft.com/office/drawing/2014/main" id="{30511597-C918-FF46-8DCC-AE2505D27239}"/>
                  </a:ext>
                </a:extLst>
              </p:cNvPr>
              <p:cNvSpPr txBox="1"/>
              <p:nvPr/>
            </p:nvSpPr>
            <p:spPr>
              <a:xfrm>
                <a:off x="8076930" y="1919531"/>
                <a:ext cx="29341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zh-CN" i="1" smtClean="0">
                              <a:latin typeface="Cambria Math" panose="02040503050406030204" pitchFamily="18" charset="0"/>
                            </a:rPr>
                          </m:ctrlPr>
                        </m:sSubPr>
                        <m:e>
                          <m:r>
                            <a:rPr kumimoji="1" lang="en-US" altLang="zh-CN" b="0" i="1" smtClean="0">
                              <a:latin typeface="Cambria Math" panose="02040503050406030204" pitchFamily="18" charset="0"/>
                            </a:rPr>
                            <m:t>𝑔</m:t>
                          </m:r>
                        </m:e>
                        <m:sub>
                          <m:r>
                            <a:rPr kumimoji="1" lang="en-US" altLang="zh-CN" b="0" i="1" smtClean="0">
                              <a:latin typeface="Cambria Math" panose="02040503050406030204" pitchFamily="18" charset="0"/>
                            </a:rPr>
                            <m:t>3</m:t>
                          </m:r>
                        </m:sub>
                      </m:sSub>
                    </m:oMath>
                  </m:oMathPara>
                </a14:m>
                <a:endParaRPr kumimoji="1" lang="zh-CN" altLang="en-US" dirty="0"/>
              </a:p>
            </p:txBody>
          </p:sp>
        </mc:Choice>
        <mc:Fallback xmlns="">
          <p:sp>
            <p:nvSpPr>
              <p:cNvPr id="95" name="文本框 94">
                <a:extLst>
                  <a:ext uri="{FF2B5EF4-FFF2-40B4-BE49-F238E27FC236}">
                    <a16:creationId xmlns:a16="http://schemas.microsoft.com/office/drawing/2014/main" id="{30511597-C918-FF46-8DCC-AE2505D27239}"/>
                  </a:ext>
                </a:extLst>
              </p:cNvPr>
              <p:cNvSpPr txBox="1">
                <a:spLocks noRot="1" noChangeAspect="1" noMove="1" noResize="1" noEditPoints="1" noAdjustHandles="1" noChangeArrowheads="1" noChangeShapeType="1" noTextEdit="1"/>
              </p:cNvSpPr>
              <p:nvPr/>
            </p:nvSpPr>
            <p:spPr>
              <a:xfrm>
                <a:off x="8076930" y="1919531"/>
                <a:ext cx="293414" cy="276999"/>
              </a:xfrm>
              <a:prstGeom prst="rect">
                <a:avLst/>
              </a:prstGeom>
              <a:blipFill>
                <a:blip r:embed="rId15"/>
                <a:stretch>
                  <a:fillRect l="-21739" r="-4348" b="-26087"/>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97" name="文本框 96">
                <a:extLst>
                  <a:ext uri="{FF2B5EF4-FFF2-40B4-BE49-F238E27FC236}">
                    <a16:creationId xmlns:a16="http://schemas.microsoft.com/office/drawing/2014/main" id="{47C64207-0800-BD41-BAAE-A42BA5B64033}"/>
                  </a:ext>
                </a:extLst>
              </p:cNvPr>
              <p:cNvSpPr txBox="1"/>
              <p:nvPr/>
            </p:nvSpPr>
            <p:spPr>
              <a:xfrm>
                <a:off x="8447032" y="1920814"/>
                <a:ext cx="29341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zh-CN" i="1" smtClean="0">
                              <a:latin typeface="Cambria Math" panose="02040503050406030204" pitchFamily="18" charset="0"/>
                            </a:rPr>
                          </m:ctrlPr>
                        </m:sSubPr>
                        <m:e>
                          <m:r>
                            <a:rPr kumimoji="1" lang="en-US" altLang="zh-CN" b="0" i="1" smtClean="0">
                              <a:latin typeface="Cambria Math" panose="02040503050406030204" pitchFamily="18" charset="0"/>
                            </a:rPr>
                            <m:t>𝑔</m:t>
                          </m:r>
                        </m:e>
                        <m:sub>
                          <m:r>
                            <a:rPr kumimoji="1" lang="en-US" altLang="zh-CN" b="0" i="1" smtClean="0">
                              <a:latin typeface="Cambria Math" panose="02040503050406030204" pitchFamily="18" charset="0"/>
                            </a:rPr>
                            <m:t>4</m:t>
                          </m:r>
                        </m:sub>
                      </m:sSub>
                    </m:oMath>
                  </m:oMathPara>
                </a14:m>
                <a:endParaRPr kumimoji="1" lang="zh-CN" altLang="en-US" dirty="0"/>
              </a:p>
            </p:txBody>
          </p:sp>
        </mc:Choice>
        <mc:Fallback xmlns="">
          <p:sp>
            <p:nvSpPr>
              <p:cNvPr id="97" name="文本框 96">
                <a:extLst>
                  <a:ext uri="{FF2B5EF4-FFF2-40B4-BE49-F238E27FC236}">
                    <a16:creationId xmlns:a16="http://schemas.microsoft.com/office/drawing/2014/main" id="{47C64207-0800-BD41-BAAE-A42BA5B64033}"/>
                  </a:ext>
                </a:extLst>
              </p:cNvPr>
              <p:cNvSpPr txBox="1">
                <a:spLocks noRot="1" noChangeAspect="1" noMove="1" noResize="1" noEditPoints="1" noAdjustHandles="1" noChangeArrowheads="1" noChangeShapeType="1" noTextEdit="1"/>
              </p:cNvSpPr>
              <p:nvPr/>
            </p:nvSpPr>
            <p:spPr>
              <a:xfrm>
                <a:off x="8447032" y="1920814"/>
                <a:ext cx="293414" cy="276999"/>
              </a:xfrm>
              <a:prstGeom prst="rect">
                <a:avLst/>
              </a:prstGeom>
              <a:blipFill>
                <a:blip r:embed="rId16"/>
                <a:stretch>
                  <a:fillRect l="-16667" r="-4167" b="-26087"/>
                </a:stretch>
              </a:blipFill>
            </p:spPr>
            <p:txBody>
              <a:bodyPr/>
              <a:lstStyle/>
              <a:p>
                <a:r>
                  <a:rPr lang="zh-CN" altLang="en-US">
                    <a:noFill/>
                  </a:rPr>
                  <a:t> </a:t>
                </a:r>
              </a:p>
            </p:txBody>
          </p:sp>
        </mc:Fallback>
      </mc:AlternateContent>
      <p:cxnSp>
        <p:nvCxnSpPr>
          <p:cNvPr id="98" name="直线连接符 97">
            <a:extLst>
              <a:ext uri="{FF2B5EF4-FFF2-40B4-BE49-F238E27FC236}">
                <a16:creationId xmlns:a16="http://schemas.microsoft.com/office/drawing/2014/main" id="{0C7475C3-E406-3B4F-A899-3018E92D9600}"/>
              </a:ext>
            </a:extLst>
          </p:cNvPr>
          <p:cNvCxnSpPr>
            <a:cxnSpLocks/>
          </p:cNvCxnSpPr>
          <p:nvPr/>
        </p:nvCxnSpPr>
        <p:spPr>
          <a:xfrm>
            <a:off x="6307409" y="2002653"/>
            <a:ext cx="360980" cy="0"/>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9" name="直线连接符 98">
            <a:extLst>
              <a:ext uri="{FF2B5EF4-FFF2-40B4-BE49-F238E27FC236}">
                <a16:creationId xmlns:a16="http://schemas.microsoft.com/office/drawing/2014/main" id="{1F8AD510-9197-214D-BC81-9B7A94CA423D}"/>
              </a:ext>
            </a:extLst>
          </p:cNvPr>
          <p:cNvCxnSpPr>
            <a:cxnSpLocks/>
          </p:cNvCxnSpPr>
          <p:nvPr/>
        </p:nvCxnSpPr>
        <p:spPr>
          <a:xfrm>
            <a:off x="6307409" y="2079749"/>
            <a:ext cx="35791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00" name="文本框 99">
            <a:extLst>
              <a:ext uri="{FF2B5EF4-FFF2-40B4-BE49-F238E27FC236}">
                <a16:creationId xmlns:a16="http://schemas.microsoft.com/office/drawing/2014/main" id="{47355AB3-C733-CA43-89C2-E521E77F9972}"/>
              </a:ext>
            </a:extLst>
          </p:cNvPr>
          <p:cNvSpPr txBox="1"/>
          <p:nvPr/>
        </p:nvSpPr>
        <p:spPr>
          <a:xfrm>
            <a:off x="4897023" y="1829430"/>
            <a:ext cx="426205" cy="369332"/>
          </a:xfrm>
          <a:prstGeom prst="rect">
            <a:avLst/>
          </a:prstGeom>
          <a:noFill/>
        </p:spPr>
        <p:txBody>
          <a:bodyPr wrap="square" rtlCol="0">
            <a:spAutoFit/>
          </a:bodyPr>
          <a:lstStyle/>
          <a:p>
            <a:r>
              <a:rPr kumimoji="1" lang="en-US" altLang="zh-CN" dirty="0"/>
              <a:t>...</a:t>
            </a:r>
            <a:endParaRPr kumimoji="1" lang="zh-CN" altLang="en-US" dirty="0"/>
          </a:p>
        </p:txBody>
      </p:sp>
      <p:sp>
        <p:nvSpPr>
          <p:cNvPr id="101" name="矩形 100">
            <a:extLst>
              <a:ext uri="{FF2B5EF4-FFF2-40B4-BE49-F238E27FC236}">
                <a16:creationId xmlns:a16="http://schemas.microsoft.com/office/drawing/2014/main" id="{89659E1F-A79A-B340-9E1B-A1808903A7A7}"/>
              </a:ext>
            </a:extLst>
          </p:cNvPr>
          <p:cNvSpPr/>
          <p:nvPr/>
        </p:nvSpPr>
        <p:spPr>
          <a:xfrm>
            <a:off x="5183734" y="1861179"/>
            <a:ext cx="1631748" cy="440745"/>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104" name="矩形 103">
            <a:extLst>
              <a:ext uri="{FF2B5EF4-FFF2-40B4-BE49-F238E27FC236}">
                <a16:creationId xmlns:a16="http://schemas.microsoft.com/office/drawing/2014/main" id="{321722F7-90D2-F34D-B986-AD94E1FE0381}"/>
              </a:ext>
            </a:extLst>
          </p:cNvPr>
          <p:cNvSpPr/>
          <p:nvPr/>
        </p:nvSpPr>
        <p:spPr>
          <a:xfrm>
            <a:off x="5238771" y="1892075"/>
            <a:ext cx="383343" cy="355765"/>
          </a:xfrm>
          <a:prstGeom prst="rect">
            <a:avLst/>
          </a:prstGeom>
          <a:solidFill>
            <a:srgbClr val="7030A0">
              <a:alpha val="45000"/>
            </a:srgb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cs typeface="Arial" panose="020B0604020202020204" pitchFamily="34" charset="0"/>
            </a:endParaRPr>
          </a:p>
        </p:txBody>
      </p:sp>
      <p:sp>
        <p:nvSpPr>
          <p:cNvPr id="105" name="矩形 104">
            <a:extLst>
              <a:ext uri="{FF2B5EF4-FFF2-40B4-BE49-F238E27FC236}">
                <a16:creationId xmlns:a16="http://schemas.microsoft.com/office/drawing/2014/main" id="{A49B3785-13AA-634D-9D3D-C89C3438352D}"/>
              </a:ext>
            </a:extLst>
          </p:cNvPr>
          <p:cNvSpPr/>
          <p:nvPr/>
        </p:nvSpPr>
        <p:spPr>
          <a:xfrm>
            <a:off x="5608862" y="1892074"/>
            <a:ext cx="383343" cy="355765"/>
          </a:xfrm>
          <a:prstGeom prst="rect">
            <a:avLst/>
          </a:prstGeom>
          <a:solidFill>
            <a:srgbClr val="7030A0">
              <a:alpha val="45000"/>
            </a:srgb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cs typeface="Arial" panose="020B0604020202020204" pitchFamily="34" charset="0"/>
            </a:endParaRPr>
          </a:p>
        </p:txBody>
      </p:sp>
      <p:sp>
        <p:nvSpPr>
          <p:cNvPr id="106" name="矩形 105">
            <a:extLst>
              <a:ext uri="{FF2B5EF4-FFF2-40B4-BE49-F238E27FC236}">
                <a16:creationId xmlns:a16="http://schemas.microsoft.com/office/drawing/2014/main" id="{290B9B84-FB42-944E-A4F5-FEF0A1285874}"/>
              </a:ext>
            </a:extLst>
          </p:cNvPr>
          <p:cNvSpPr/>
          <p:nvPr/>
        </p:nvSpPr>
        <p:spPr>
          <a:xfrm>
            <a:off x="5992205" y="1892074"/>
            <a:ext cx="383343" cy="355765"/>
          </a:xfrm>
          <a:prstGeom prst="rect">
            <a:avLst/>
          </a:prstGeom>
          <a:solidFill>
            <a:srgbClr val="7030A0">
              <a:alpha val="45000"/>
            </a:srgb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cs typeface="Arial" panose="020B0604020202020204" pitchFamily="34" charset="0"/>
            </a:endParaRPr>
          </a:p>
        </p:txBody>
      </p:sp>
      <p:sp>
        <p:nvSpPr>
          <p:cNvPr id="107" name="矩形 106">
            <a:extLst>
              <a:ext uri="{FF2B5EF4-FFF2-40B4-BE49-F238E27FC236}">
                <a16:creationId xmlns:a16="http://schemas.microsoft.com/office/drawing/2014/main" id="{C2F80AE8-EC29-DF42-8501-4F20AC4208DD}"/>
              </a:ext>
            </a:extLst>
          </p:cNvPr>
          <p:cNvSpPr/>
          <p:nvPr/>
        </p:nvSpPr>
        <p:spPr>
          <a:xfrm>
            <a:off x="6362296" y="1892073"/>
            <a:ext cx="383343" cy="355765"/>
          </a:xfrm>
          <a:prstGeom prst="rect">
            <a:avLst/>
          </a:prstGeom>
          <a:solidFill>
            <a:srgbClr val="7030A0">
              <a:alpha val="45000"/>
            </a:srgb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08" name="文本框 107">
                <a:extLst>
                  <a:ext uri="{FF2B5EF4-FFF2-40B4-BE49-F238E27FC236}">
                    <a16:creationId xmlns:a16="http://schemas.microsoft.com/office/drawing/2014/main" id="{F9F06E55-5F02-E34A-BC01-C0327622FEB0}"/>
                  </a:ext>
                </a:extLst>
              </p:cNvPr>
              <p:cNvSpPr txBox="1"/>
              <p:nvPr/>
            </p:nvSpPr>
            <p:spPr>
              <a:xfrm>
                <a:off x="5629625" y="1912492"/>
                <a:ext cx="393634" cy="28918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zh-CN" i="1" smtClean="0">
                              <a:latin typeface="Cambria Math" panose="02040503050406030204" pitchFamily="18" charset="0"/>
                            </a:rPr>
                          </m:ctrlPr>
                        </m:sSubPr>
                        <m:e>
                          <m:r>
                            <a:rPr kumimoji="1" lang="en-US" altLang="zh-CN" b="0" i="1" smtClean="0">
                              <a:latin typeface="Cambria Math" panose="02040503050406030204" pitchFamily="18" charset="0"/>
                            </a:rPr>
                            <m:t>𝑓</m:t>
                          </m:r>
                        </m:e>
                        <m:sub>
                          <m:r>
                            <a:rPr kumimoji="1" lang="en-US" altLang="zh-CN" b="0" i="1" smtClean="0">
                              <a:latin typeface="Cambria Math" panose="02040503050406030204" pitchFamily="18" charset="0"/>
                            </a:rPr>
                            <m:t>𝑘</m:t>
                          </m:r>
                          <m:r>
                            <a:rPr kumimoji="1" lang="en-US" altLang="zh-CN" b="0" i="1" smtClean="0">
                              <a:latin typeface="Cambria Math" panose="02040503050406030204" pitchFamily="18" charset="0"/>
                            </a:rPr>
                            <m:t>,2</m:t>
                          </m:r>
                        </m:sub>
                      </m:sSub>
                    </m:oMath>
                  </m:oMathPara>
                </a14:m>
                <a:endParaRPr kumimoji="1" lang="zh-CN" altLang="en-US" dirty="0"/>
              </a:p>
            </p:txBody>
          </p:sp>
        </mc:Choice>
        <mc:Fallback xmlns="">
          <p:sp>
            <p:nvSpPr>
              <p:cNvPr id="108" name="文本框 107">
                <a:extLst>
                  <a:ext uri="{FF2B5EF4-FFF2-40B4-BE49-F238E27FC236}">
                    <a16:creationId xmlns:a16="http://schemas.microsoft.com/office/drawing/2014/main" id="{F9F06E55-5F02-E34A-BC01-C0327622FEB0}"/>
                  </a:ext>
                </a:extLst>
              </p:cNvPr>
              <p:cNvSpPr txBox="1">
                <a:spLocks noRot="1" noChangeAspect="1" noMove="1" noResize="1" noEditPoints="1" noAdjustHandles="1" noChangeArrowheads="1" noChangeShapeType="1" noTextEdit="1"/>
              </p:cNvSpPr>
              <p:nvPr/>
            </p:nvSpPr>
            <p:spPr>
              <a:xfrm>
                <a:off x="5629625" y="1912492"/>
                <a:ext cx="393634" cy="289182"/>
              </a:xfrm>
              <a:prstGeom prst="rect">
                <a:avLst/>
              </a:prstGeom>
              <a:blipFill>
                <a:blip r:embed="rId17"/>
                <a:stretch>
                  <a:fillRect l="-18750" r="-3125" b="-30435"/>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09" name="文本框 108">
                <a:extLst>
                  <a:ext uri="{FF2B5EF4-FFF2-40B4-BE49-F238E27FC236}">
                    <a16:creationId xmlns:a16="http://schemas.microsoft.com/office/drawing/2014/main" id="{F38EC7A1-7F45-A647-9F22-63FFFE6C7DC4}"/>
                  </a:ext>
                </a:extLst>
              </p:cNvPr>
              <p:cNvSpPr txBox="1"/>
              <p:nvPr/>
            </p:nvSpPr>
            <p:spPr>
              <a:xfrm>
                <a:off x="6006225" y="1914774"/>
                <a:ext cx="393634" cy="28918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zh-CN" i="1" smtClean="0">
                              <a:latin typeface="Cambria Math" panose="02040503050406030204" pitchFamily="18" charset="0"/>
                            </a:rPr>
                          </m:ctrlPr>
                        </m:sSubPr>
                        <m:e>
                          <m:r>
                            <a:rPr kumimoji="1" lang="en-US" altLang="zh-CN" b="0" i="1" smtClean="0">
                              <a:latin typeface="Cambria Math" panose="02040503050406030204" pitchFamily="18" charset="0"/>
                            </a:rPr>
                            <m:t>𝑓</m:t>
                          </m:r>
                        </m:e>
                        <m:sub>
                          <m:r>
                            <a:rPr kumimoji="1" lang="en-US" altLang="zh-CN" b="0" i="1" smtClean="0">
                              <a:latin typeface="Cambria Math" panose="02040503050406030204" pitchFamily="18" charset="0"/>
                            </a:rPr>
                            <m:t>𝑘</m:t>
                          </m:r>
                          <m:r>
                            <a:rPr kumimoji="1" lang="en-US" altLang="zh-CN" b="0" i="1" smtClean="0">
                              <a:latin typeface="Cambria Math" panose="02040503050406030204" pitchFamily="18" charset="0"/>
                            </a:rPr>
                            <m:t>,3</m:t>
                          </m:r>
                        </m:sub>
                      </m:sSub>
                    </m:oMath>
                  </m:oMathPara>
                </a14:m>
                <a:endParaRPr kumimoji="1" lang="zh-CN" altLang="en-US" dirty="0"/>
              </a:p>
            </p:txBody>
          </p:sp>
        </mc:Choice>
        <mc:Fallback xmlns="">
          <p:sp>
            <p:nvSpPr>
              <p:cNvPr id="109" name="文本框 108">
                <a:extLst>
                  <a:ext uri="{FF2B5EF4-FFF2-40B4-BE49-F238E27FC236}">
                    <a16:creationId xmlns:a16="http://schemas.microsoft.com/office/drawing/2014/main" id="{F38EC7A1-7F45-A647-9F22-63FFFE6C7DC4}"/>
                  </a:ext>
                </a:extLst>
              </p:cNvPr>
              <p:cNvSpPr txBox="1">
                <a:spLocks noRot="1" noChangeAspect="1" noMove="1" noResize="1" noEditPoints="1" noAdjustHandles="1" noChangeArrowheads="1" noChangeShapeType="1" noTextEdit="1"/>
              </p:cNvSpPr>
              <p:nvPr/>
            </p:nvSpPr>
            <p:spPr>
              <a:xfrm>
                <a:off x="6006225" y="1914774"/>
                <a:ext cx="393634" cy="289182"/>
              </a:xfrm>
              <a:prstGeom prst="rect">
                <a:avLst/>
              </a:prstGeom>
              <a:blipFill>
                <a:blip r:embed="rId18"/>
                <a:stretch>
                  <a:fillRect l="-18750" b="-2500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10" name="文本框 109">
                <a:extLst>
                  <a:ext uri="{FF2B5EF4-FFF2-40B4-BE49-F238E27FC236}">
                    <a16:creationId xmlns:a16="http://schemas.microsoft.com/office/drawing/2014/main" id="{6D4B34C3-63F8-6543-9627-E0901147F46C}"/>
                  </a:ext>
                </a:extLst>
              </p:cNvPr>
              <p:cNvSpPr txBox="1"/>
              <p:nvPr/>
            </p:nvSpPr>
            <p:spPr>
              <a:xfrm>
                <a:off x="6376327" y="1916057"/>
                <a:ext cx="393634" cy="28918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zh-CN" i="1" smtClean="0">
                              <a:latin typeface="Cambria Math" panose="02040503050406030204" pitchFamily="18" charset="0"/>
                            </a:rPr>
                          </m:ctrlPr>
                        </m:sSubPr>
                        <m:e>
                          <m:r>
                            <a:rPr kumimoji="1" lang="en-US" altLang="zh-CN" b="0" i="1" smtClean="0">
                              <a:latin typeface="Cambria Math" panose="02040503050406030204" pitchFamily="18" charset="0"/>
                            </a:rPr>
                            <m:t>𝑓</m:t>
                          </m:r>
                        </m:e>
                        <m:sub>
                          <m:r>
                            <a:rPr kumimoji="1" lang="en-US" altLang="zh-CN" b="0" i="1" smtClean="0">
                              <a:latin typeface="Cambria Math" panose="02040503050406030204" pitchFamily="18" charset="0"/>
                            </a:rPr>
                            <m:t>𝑘</m:t>
                          </m:r>
                          <m:r>
                            <a:rPr kumimoji="1" lang="en-US" altLang="zh-CN" b="0" i="1" smtClean="0">
                              <a:latin typeface="Cambria Math" panose="02040503050406030204" pitchFamily="18" charset="0"/>
                            </a:rPr>
                            <m:t>,4</m:t>
                          </m:r>
                        </m:sub>
                      </m:sSub>
                    </m:oMath>
                  </m:oMathPara>
                </a14:m>
                <a:endParaRPr kumimoji="1" lang="zh-CN" altLang="en-US" dirty="0"/>
              </a:p>
            </p:txBody>
          </p:sp>
        </mc:Choice>
        <mc:Fallback xmlns="">
          <p:sp>
            <p:nvSpPr>
              <p:cNvPr id="110" name="文本框 109">
                <a:extLst>
                  <a:ext uri="{FF2B5EF4-FFF2-40B4-BE49-F238E27FC236}">
                    <a16:creationId xmlns:a16="http://schemas.microsoft.com/office/drawing/2014/main" id="{6D4B34C3-63F8-6543-9627-E0901147F46C}"/>
                  </a:ext>
                </a:extLst>
              </p:cNvPr>
              <p:cNvSpPr txBox="1">
                <a:spLocks noRot="1" noChangeAspect="1" noMove="1" noResize="1" noEditPoints="1" noAdjustHandles="1" noChangeArrowheads="1" noChangeShapeType="1" noTextEdit="1"/>
              </p:cNvSpPr>
              <p:nvPr/>
            </p:nvSpPr>
            <p:spPr>
              <a:xfrm>
                <a:off x="6376327" y="1916057"/>
                <a:ext cx="393634" cy="289182"/>
              </a:xfrm>
              <a:prstGeom prst="rect">
                <a:avLst/>
              </a:prstGeom>
              <a:blipFill>
                <a:blip r:embed="rId19"/>
                <a:stretch>
                  <a:fillRect l="-18750" r="-3125" b="-2500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11" name="文本框 110">
                <a:extLst>
                  <a:ext uri="{FF2B5EF4-FFF2-40B4-BE49-F238E27FC236}">
                    <a16:creationId xmlns:a16="http://schemas.microsoft.com/office/drawing/2014/main" id="{00EC3684-D73E-4C40-A93B-FC3617B5CB89}"/>
                  </a:ext>
                </a:extLst>
              </p:cNvPr>
              <p:cNvSpPr txBox="1"/>
              <p:nvPr/>
            </p:nvSpPr>
            <p:spPr>
              <a:xfrm>
                <a:off x="724531" y="1940275"/>
                <a:ext cx="801873" cy="246221"/>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zh-CN" sz="1600" i="1" smtClean="0">
                              <a:latin typeface="Cambria Math" panose="02040503050406030204" pitchFamily="18" charset="0"/>
                            </a:rPr>
                          </m:ctrlPr>
                        </m:sSubPr>
                        <m:e>
                          <m:r>
                            <a:rPr kumimoji="1" lang="en-US" altLang="zh-CN" sz="1600" i="1" smtClean="0">
                              <a:latin typeface="Cambria Math" panose="02040503050406030204" pitchFamily="18" charset="0"/>
                              <a:ea typeface="Cambria Math" panose="02040503050406030204" pitchFamily="18" charset="0"/>
                            </a:rPr>
                            <m:t>⨂</m:t>
                          </m:r>
                        </m:e>
                        <m:sub>
                          <m:r>
                            <a:rPr kumimoji="1" lang="en-US" altLang="zh-CN" sz="1600" b="0" i="1" smtClean="0">
                              <a:latin typeface="Cambria Math" panose="02040503050406030204" pitchFamily="18" charset="0"/>
                            </a:rPr>
                            <m:t>𝑘</m:t>
                          </m:r>
                          <m:r>
                            <a:rPr kumimoji="1" lang="en-US" altLang="zh-CN" sz="1600" b="0" i="1" smtClean="0">
                              <a:latin typeface="Cambria Math" panose="02040503050406030204" pitchFamily="18" charset="0"/>
                            </a:rPr>
                            <m:t>+1</m:t>
                          </m:r>
                        </m:sub>
                      </m:sSub>
                      <m:r>
                        <a:rPr kumimoji="1" lang="en-US" altLang="zh-CN" sz="1600" b="0" i="1" smtClean="0">
                          <a:latin typeface="Cambria Math" panose="02040503050406030204" pitchFamily="18" charset="0"/>
                        </a:rPr>
                        <m:t>(</m:t>
                      </m:r>
                    </m:oMath>
                  </m:oMathPara>
                </a14:m>
                <a:endParaRPr kumimoji="1" lang="zh-CN" altLang="en-US" sz="1600" dirty="0"/>
              </a:p>
            </p:txBody>
          </p:sp>
        </mc:Choice>
        <mc:Fallback xmlns="">
          <p:sp>
            <p:nvSpPr>
              <p:cNvPr id="111" name="文本框 110">
                <a:extLst>
                  <a:ext uri="{FF2B5EF4-FFF2-40B4-BE49-F238E27FC236}">
                    <a16:creationId xmlns:a16="http://schemas.microsoft.com/office/drawing/2014/main" id="{00EC3684-D73E-4C40-A93B-FC3617B5CB89}"/>
                  </a:ext>
                </a:extLst>
              </p:cNvPr>
              <p:cNvSpPr txBox="1">
                <a:spLocks noRot="1" noChangeAspect="1" noMove="1" noResize="1" noEditPoints="1" noAdjustHandles="1" noChangeArrowheads="1" noChangeShapeType="1" noTextEdit="1"/>
              </p:cNvSpPr>
              <p:nvPr/>
            </p:nvSpPr>
            <p:spPr>
              <a:xfrm>
                <a:off x="724531" y="1940275"/>
                <a:ext cx="801873" cy="246221"/>
              </a:xfrm>
              <a:prstGeom prst="rect">
                <a:avLst/>
              </a:prstGeom>
              <a:blipFill>
                <a:blip r:embed="rId20"/>
                <a:stretch>
                  <a:fillRect b="-3500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12" name="文本框 111">
                <a:extLst>
                  <a:ext uri="{FF2B5EF4-FFF2-40B4-BE49-F238E27FC236}">
                    <a16:creationId xmlns:a16="http://schemas.microsoft.com/office/drawing/2014/main" id="{534171AF-95A5-C44C-8AC9-7C6A1782F4D9}"/>
                  </a:ext>
                </a:extLst>
              </p:cNvPr>
              <p:cNvSpPr txBox="1"/>
              <p:nvPr/>
            </p:nvSpPr>
            <p:spPr>
              <a:xfrm>
                <a:off x="2970894" y="1895760"/>
                <a:ext cx="399442" cy="369332"/>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zh-CN" sz="2400" i="1" smtClean="0">
                          <a:latin typeface="Cambria Math" panose="02040503050406030204" pitchFamily="18" charset="0"/>
                        </a:rPr>
                        <m:t>,</m:t>
                      </m:r>
                    </m:oMath>
                  </m:oMathPara>
                </a14:m>
                <a:endParaRPr kumimoji="1" lang="zh-CN" altLang="en-US" sz="2400" dirty="0"/>
              </a:p>
            </p:txBody>
          </p:sp>
        </mc:Choice>
        <mc:Fallback xmlns="">
          <p:sp>
            <p:nvSpPr>
              <p:cNvPr id="112" name="文本框 111">
                <a:extLst>
                  <a:ext uri="{FF2B5EF4-FFF2-40B4-BE49-F238E27FC236}">
                    <a16:creationId xmlns:a16="http://schemas.microsoft.com/office/drawing/2014/main" id="{534171AF-95A5-C44C-8AC9-7C6A1782F4D9}"/>
                  </a:ext>
                </a:extLst>
              </p:cNvPr>
              <p:cNvSpPr txBox="1">
                <a:spLocks noRot="1" noChangeAspect="1" noMove="1" noResize="1" noEditPoints="1" noAdjustHandles="1" noChangeArrowheads="1" noChangeShapeType="1" noTextEdit="1"/>
              </p:cNvSpPr>
              <p:nvPr/>
            </p:nvSpPr>
            <p:spPr>
              <a:xfrm>
                <a:off x="2970894" y="1895760"/>
                <a:ext cx="399442" cy="369332"/>
              </a:xfrm>
              <a:prstGeom prst="rect">
                <a:avLst/>
              </a:prstGeom>
              <a:blipFill>
                <a:blip r:embed="rId21"/>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13" name="文本框 112">
                <a:extLst>
                  <a:ext uri="{FF2B5EF4-FFF2-40B4-BE49-F238E27FC236}">
                    <a16:creationId xmlns:a16="http://schemas.microsoft.com/office/drawing/2014/main" id="{257FFA7E-8535-BD45-9346-DFD023C3F23E}"/>
                  </a:ext>
                </a:extLst>
              </p:cNvPr>
              <p:cNvSpPr txBox="1"/>
              <p:nvPr/>
            </p:nvSpPr>
            <p:spPr>
              <a:xfrm>
                <a:off x="4824824" y="1897920"/>
                <a:ext cx="399442" cy="369332"/>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zh-CN" sz="2400" i="1" smtClean="0">
                          <a:latin typeface="Cambria Math" panose="02040503050406030204" pitchFamily="18" charset="0"/>
                        </a:rPr>
                        <m:t>,</m:t>
                      </m:r>
                    </m:oMath>
                  </m:oMathPara>
                </a14:m>
                <a:endParaRPr kumimoji="1" lang="zh-CN" altLang="en-US" sz="2400" dirty="0"/>
              </a:p>
            </p:txBody>
          </p:sp>
        </mc:Choice>
        <mc:Fallback xmlns="">
          <p:sp>
            <p:nvSpPr>
              <p:cNvPr id="113" name="文本框 112">
                <a:extLst>
                  <a:ext uri="{FF2B5EF4-FFF2-40B4-BE49-F238E27FC236}">
                    <a16:creationId xmlns:a16="http://schemas.microsoft.com/office/drawing/2014/main" id="{257FFA7E-8535-BD45-9346-DFD023C3F23E}"/>
                  </a:ext>
                </a:extLst>
              </p:cNvPr>
              <p:cNvSpPr txBox="1">
                <a:spLocks noRot="1" noChangeAspect="1" noMove="1" noResize="1" noEditPoints="1" noAdjustHandles="1" noChangeArrowheads="1" noChangeShapeType="1" noTextEdit="1"/>
              </p:cNvSpPr>
              <p:nvPr/>
            </p:nvSpPr>
            <p:spPr>
              <a:xfrm>
                <a:off x="4824824" y="1897920"/>
                <a:ext cx="399442" cy="369332"/>
              </a:xfrm>
              <a:prstGeom prst="rect">
                <a:avLst/>
              </a:prstGeom>
              <a:blipFill>
                <a:blip r:embed="rId22"/>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14" name="文本框 113">
                <a:extLst>
                  <a:ext uri="{FF2B5EF4-FFF2-40B4-BE49-F238E27FC236}">
                    <a16:creationId xmlns:a16="http://schemas.microsoft.com/office/drawing/2014/main" id="{0F12E6FB-AA13-C848-B00B-1D78BA7014FB}"/>
                  </a:ext>
                </a:extLst>
              </p:cNvPr>
              <p:cNvSpPr txBox="1"/>
              <p:nvPr/>
            </p:nvSpPr>
            <p:spPr>
              <a:xfrm>
                <a:off x="6594299" y="1948027"/>
                <a:ext cx="801873" cy="246221"/>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zh-CN" sz="1600" i="1" smtClean="0">
                          <a:latin typeface="Cambria Math" panose="02040503050406030204" pitchFamily="18" charset="0"/>
                        </a:rPr>
                        <m:t>)</m:t>
                      </m:r>
                      <m:r>
                        <a:rPr kumimoji="1" lang="en-US" altLang="zh-CN" sz="1600" b="0" i="1" smtClean="0">
                          <a:latin typeface="Cambria Math" panose="02040503050406030204" pitchFamily="18" charset="0"/>
                        </a:rPr>
                        <m:t>=</m:t>
                      </m:r>
                    </m:oMath>
                  </m:oMathPara>
                </a14:m>
                <a:endParaRPr kumimoji="1" lang="zh-CN" altLang="en-US" sz="1600" dirty="0"/>
              </a:p>
            </p:txBody>
          </p:sp>
        </mc:Choice>
        <mc:Fallback xmlns="">
          <p:sp>
            <p:nvSpPr>
              <p:cNvPr id="114" name="文本框 113">
                <a:extLst>
                  <a:ext uri="{FF2B5EF4-FFF2-40B4-BE49-F238E27FC236}">
                    <a16:creationId xmlns:a16="http://schemas.microsoft.com/office/drawing/2014/main" id="{0F12E6FB-AA13-C848-B00B-1D78BA7014FB}"/>
                  </a:ext>
                </a:extLst>
              </p:cNvPr>
              <p:cNvSpPr txBox="1">
                <a:spLocks noRot="1" noChangeAspect="1" noMove="1" noResize="1" noEditPoints="1" noAdjustHandles="1" noChangeArrowheads="1" noChangeShapeType="1" noTextEdit="1"/>
              </p:cNvSpPr>
              <p:nvPr/>
            </p:nvSpPr>
            <p:spPr>
              <a:xfrm>
                <a:off x="6594299" y="1948027"/>
                <a:ext cx="801873" cy="246221"/>
              </a:xfrm>
              <a:prstGeom prst="rect">
                <a:avLst/>
              </a:prstGeom>
              <a:blipFill>
                <a:blip r:embed="rId23"/>
                <a:stretch>
                  <a:fillRect b="-33333"/>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15" name="文本框 114">
                <a:extLst>
                  <a:ext uri="{FF2B5EF4-FFF2-40B4-BE49-F238E27FC236}">
                    <a16:creationId xmlns:a16="http://schemas.microsoft.com/office/drawing/2014/main" id="{AC36FC6C-78E4-2E42-B481-EB6399D502E4}"/>
                  </a:ext>
                </a:extLst>
              </p:cNvPr>
              <p:cNvSpPr txBox="1"/>
              <p:nvPr/>
            </p:nvSpPr>
            <p:spPr>
              <a:xfrm>
                <a:off x="5224655" y="1926024"/>
                <a:ext cx="393633" cy="28918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zh-CN" b="0" i="1" smtClean="0">
                              <a:latin typeface="Cambria Math" panose="02040503050406030204" pitchFamily="18" charset="0"/>
                            </a:rPr>
                          </m:ctrlPr>
                        </m:sSubPr>
                        <m:e>
                          <m:r>
                            <a:rPr kumimoji="1" lang="en-US" altLang="zh-CN" b="0" i="1" smtClean="0">
                              <a:latin typeface="Cambria Math" panose="02040503050406030204" pitchFamily="18" charset="0"/>
                            </a:rPr>
                            <m:t>𝑓</m:t>
                          </m:r>
                        </m:e>
                        <m:sub>
                          <m:r>
                            <a:rPr kumimoji="1" lang="en-US" altLang="zh-CN" b="0" i="1" smtClean="0">
                              <a:latin typeface="Cambria Math" panose="02040503050406030204" pitchFamily="18" charset="0"/>
                            </a:rPr>
                            <m:t>𝑘</m:t>
                          </m:r>
                          <m:r>
                            <a:rPr kumimoji="1" lang="en-US" altLang="zh-CN" b="0" i="1" smtClean="0">
                              <a:latin typeface="Cambria Math" panose="02040503050406030204" pitchFamily="18" charset="0"/>
                            </a:rPr>
                            <m:t>,1</m:t>
                          </m:r>
                        </m:sub>
                      </m:sSub>
                    </m:oMath>
                  </m:oMathPara>
                </a14:m>
                <a:endParaRPr kumimoji="1" lang="zh-CN" altLang="en-US" dirty="0"/>
              </a:p>
            </p:txBody>
          </p:sp>
        </mc:Choice>
        <mc:Fallback xmlns="">
          <p:sp>
            <p:nvSpPr>
              <p:cNvPr id="115" name="文本框 114">
                <a:extLst>
                  <a:ext uri="{FF2B5EF4-FFF2-40B4-BE49-F238E27FC236}">
                    <a16:creationId xmlns:a16="http://schemas.microsoft.com/office/drawing/2014/main" id="{AC36FC6C-78E4-2E42-B481-EB6399D502E4}"/>
                  </a:ext>
                </a:extLst>
              </p:cNvPr>
              <p:cNvSpPr txBox="1">
                <a:spLocks noRot="1" noChangeAspect="1" noMove="1" noResize="1" noEditPoints="1" noAdjustHandles="1" noChangeArrowheads="1" noChangeShapeType="1" noTextEdit="1"/>
              </p:cNvSpPr>
              <p:nvPr/>
            </p:nvSpPr>
            <p:spPr>
              <a:xfrm>
                <a:off x="5224655" y="1926024"/>
                <a:ext cx="393633" cy="289182"/>
              </a:xfrm>
              <a:prstGeom prst="rect">
                <a:avLst/>
              </a:prstGeom>
              <a:blipFill>
                <a:blip r:embed="rId24"/>
                <a:stretch>
                  <a:fillRect l="-18750" r="-3125" b="-30435"/>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4" name="文本框 3">
                <a:extLst>
                  <a:ext uri="{FF2B5EF4-FFF2-40B4-BE49-F238E27FC236}">
                    <a16:creationId xmlns:a16="http://schemas.microsoft.com/office/drawing/2014/main" id="{B7D5065C-52B1-204E-968F-6D12574028F8}"/>
                  </a:ext>
                </a:extLst>
              </p:cNvPr>
              <p:cNvSpPr txBox="1"/>
              <p:nvPr/>
            </p:nvSpPr>
            <p:spPr>
              <a:xfrm>
                <a:off x="778099" y="2597623"/>
                <a:ext cx="1061701" cy="2462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zh-CN" sz="1600" i="1" smtClean="0">
                              <a:latin typeface="Cambria Math" panose="02040503050406030204" pitchFamily="18" charset="0"/>
                            </a:rPr>
                          </m:ctrlPr>
                        </m:sSubPr>
                        <m:e>
                          <m:r>
                            <a:rPr kumimoji="1" lang="en-US" altLang="zh-CN" sz="1600" b="0" i="1" smtClean="0">
                              <a:latin typeface="Cambria Math" panose="02040503050406030204" pitchFamily="18" charset="0"/>
                            </a:rPr>
                            <m:t>𝑔</m:t>
                          </m:r>
                        </m:e>
                        <m:sub>
                          <m:r>
                            <a:rPr kumimoji="1" lang="en-US" altLang="zh-CN" sz="1600" b="0" i="1" smtClean="0">
                              <a:latin typeface="Cambria Math" panose="02040503050406030204" pitchFamily="18" charset="0"/>
                            </a:rPr>
                            <m:t>𝑖</m:t>
                          </m:r>
                        </m:sub>
                      </m:sSub>
                      <m:r>
                        <a:rPr kumimoji="1" lang="en-US" altLang="zh-CN" sz="1600" b="0" i="1" smtClean="0">
                          <a:latin typeface="Cambria Math" panose="02040503050406030204" pitchFamily="18" charset="0"/>
                        </a:rPr>
                        <m:t>=</m:t>
                      </m:r>
                      <m:sSub>
                        <m:sSubPr>
                          <m:ctrlPr>
                            <a:rPr kumimoji="1" lang="en-US" altLang="zh-CN" sz="1600" i="1">
                              <a:latin typeface="Cambria Math" panose="02040503050406030204" pitchFamily="18" charset="0"/>
                            </a:rPr>
                          </m:ctrlPr>
                        </m:sSubPr>
                        <m:e>
                          <m:r>
                            <a:rPr kumimoji="1" lang="en-US" altLang="zh-CN" sz="1600" i="1">
                              <a:latin typeface="Cambria Math" panose="02040503050406030204" pitchFamily="18" charset="0"/>
                              <a:ea typeface="Cambria Math" panose="02040503050406030204" pitchFamily="18" charset="0"/>
                            </a:rPr>
                            <m:t>⨂</m:t>
                          </m:r>
                        </m:e>
                        <m:sub>
                          <m:r>
                            <a:rPr kumimoji="1" lang="en-US" altLang="zh-CN" sz="1600" i="1">
                              <a:latin typeface="Cambria Math" panose="02040503050406030204" pitchFamily="18" charset="0"/>
                            </a:rPr>
                            <m:t>𝑘</m:t>
                          </m:r>
                          <m:r>
                            <a:rPr kumimoji="1" lang="en-US" altLang="zh-CN" sz="1600" i="1">
                              <a:latin typeface="Cambria Math" panose="02040503050406030204" pitchFamily="18" charset="0"/>
                            </a:rPr>
                            <m:t>+1</m:t>
                          </m:r>
                        </m:sub>
                      </m:sSub>
                      <m:r>
                        <a:rPr kumimoji="1" lang="en-US" altLang="zh-CN" sz="1600" i="1">
                          <a:latin typeface="Cambria Math" panose="02040503050406030204" pitchFamily="18" charset="0"/>
                        </a:rPr>
                        <m:t>(</m:t>
                      </m:r>
                    </m:oMath>
                  </m:oMathPara>
                </a14:m>
                <a:endParaRPr kumimoji="1" lang="zh-CN" altLang="en-US" sz="1600" dirty="0"/>
              </a:p>
            </p:txBody>
          </p:sp>
        </mc:Choice>
        <mc:Fallback xmlns="">
          <p:sp>
            <p:nvSpPr>
              <p:cNvPr id="4" name="文本框 3">
                <a:extLst>
                  <a:ext uri="{FF2B5EF4-FFF2-40B4-BE49-F238E27FC236}">
                    <a16:creationId xmlns:a16="http://schemas.microsoft.com/office/drawing/2014/main" id="{B7D5065C-52B1-204E-968F-6D12574028F8}"/>
                  </a:ext>
                </a:extLst>
              </p:cNvPr>
              <p:cNvSpPr txBox="1">
                <a:spLocks noRot="1" noChangeAspect="1" noMove="1" noResize="1" noEditPoints="1" noAdjustHandles="1" noChangeArrowheads="1" noChangeShapeType="1" noTextEdit="1"/>
              </p:cNvSpPr>
              <p:nvPr/>
            </p:nvSpPr>
            <p:spPr>
              <a:xfrm>
                <a:off x="778099" y="2597623"/>
                <a:ext cx="1061701" cy="246221"/>
              </a:xfrm>
              <a:prstGeom prst="rect">
                <a:avLst/>
              </a:prstGeom>
              <a:blipFill>
                <a:blip r:embed="rId25"/>
                <a:stretch>
                  <a:fillRect l="-3529" r="-5882" b="-3500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7" name="文本框 6">
                <a:extLst>
                  <a:ext uri="{FF2B5EF4-FFF2-40B4-BE49-F238E27FC236}">
                    <a16:creationId xmlns:a16="http://schemas.microsoft.com/office/drawing/2014/main" id="{594F0A0F-BC68-EA42-88A0-F7D7558D6A4F}"/>
                  </a:ext>
                </a:extLst>
              </p:cNvPr>
              <p:cNvSpPr txBox="1"/>
              <p:nvPr/>
            </p:nvSpPr>
            <p:spPr>
              <a:xfrm>
                <a:off x="1788263" y="2608584"/>
                <a:ext cx="982128" cy="2462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zh-CN" sz="1600" i="1" smtClean="0">
                              <a:latin typeface="Cambria Math" panose="02040503050406030204" pitchFamily="18" charset="0"/>
                            </a:rPr>
                          </m:ctrlPr>
                        </m:sSubPr>
                        <m:e>
                          <m:r>
                            <a:rPr kumimoji="1" lang="en-US" altLang="zh-CN" sz="1600" b="0" i="1" smtClean="0">
                              <a:latin typeface="Cambria Math" panose="02040503050406030204" pitchFamily="18" charset="0"/>
                            </a:rPr>
                            <m:t>𝑓</m:t>
                          </m:r>
                        </m:e>
                        <m:sub>
                          <m:r>
                            <a:rPr kumimoji="1" lang="en-US" altLang="zh-CN" sz="1600" b="0" i="1" smtClean="0">
                              <a:latin typeface="Cambria Math" panose="02040503050406030204" pitchFamily="18" charset="0"/>
                            </a:rPr>
                            <m:t>1</m:t>
                          </m:r>
                        </m:sub>
                      </m:sSub>
                      <m:r>
                        <a:rPr kumimoji="1" lang="en-US" altLang="zh-CN" sz="1600" b="0" i="1" smtClean="0">
                          <a:latin typeface="Cambria Math" panose="02040503050406030204" pitchFamily="18" charset="0"/>
                        </a:rPr>
                        <m:t>,</m:t>
                      </m:r>
                      <m:sSub>
                        <m:sSubPr>
                          <m:ctrlPr>
                            <a:rPr kumimoji="1" lang="en-US" altLang="zh-CN" sz="1600" b="0" i="1" smtClean="0">
                              <a:latin typeface="Cambria Math" panose="02040503050406030204" pitchFamily="18" charset="0"/>
                            </a:rPr>
                          </m:ctrlPr>
                        </m:sSubPr>
                        <m:e>
                          <m:r>
                            <a:rPr kumimoji="1" lang="en-US" altLang="zh-CN" sz="1600" b="0" i="1" smtClean="0">
                              <a:latin typeface="Cambria Math" panose="02040503050406030204" pitchFamily="18" charset="0"/>
                            </a:rPr>
                            <m:t>𝑓</m:t>
                          </m:r>
                        </m:e>
                        <m:sub>
                          <m:r>
                            <a:rPr kumimoji="1" lang="en-US" altLang="zh-CN" sz="1600" b="0" i="1" smtClean="0">
                              <a:latin typeface="Cambria Math" panose="02040503050406030204" pitchFamily="18" charset="0"/>
                            </a:rPr>
                            <m:t>2</m:t>
                          </m:r>
                        </m:sub>
                      </m:sSub>
                      <m:r>
                        <a:rPr kumimoji="1" lang="en-US" altLang="zh-CN" sz="1600" b="0" i="1" smtClean="0">
                          <a:latin typeface="Cambria Math" panose="02040503050406030204" pitchFamily="18" charset="0"/>
                          <a:ea typeface="Cambria Math" panose="02040503050406030204" pitchFamily="18" charset="0"/>
                        </a:rPr>
                        <m:t>⋯</m:t>
                      </m:r>
                      <m:sSub>
                        <m:sSubPr>
                          <m:ctrlPr>
                            <a:rPr kumimoji="1" lang="en-US" altLang="zh-CN" sz="1600" b="0" i="1" smtClean="0">
                              <a:latin typeface="Cambria Math" panose="02040503050406030204" pitchFamily="18" charset="0"/>
                              <a:ea typeface="Cambria Math" panose="02040503050406030204" pitchFamily="18" charset="0"/>
                            </a:rPr>
                          </m:ctrlPr>
                        </m:sSubPr>
                        <m:e>
                          <m:r>
                            <a:rPr kumimoji="1" lang="en-US" altLang="zh-CN" sz="1600" b="0" i="1" smtClean="0">
                              <a:latin typeface="Cambria Math" panose="02040503050406030204" pitchFamily="18" charset="0"/>
                              <a:ea typeface="Cambria Math" panose="02040503050406030204" pitchFamily="18" charset="0"/>
                            </a:rPr>
                            <m:t>𝑓</m:t>
                          </m:r>
                        </m:e>
                        <m:sub>
                          <m:r>
                            <a:rPr kumimoji="1" lang="en-US" altLang="zh-CN" sz="1600" b="0" i="1" smtClean="0">
                              <a:latin typeface="Cambria Math" panose="02040503050406030204" pitchFamily="18" charset="0"/>
                              <a:ea typeface="Cambria Math" panose="02040503050406030204" pitchFamily="18" charset="0"/>
                            </a:rPr>
                            <m:t>𝑘</m:t>
                          </m:r>
                        </m:sub>
                      </m:sSub>
                      <m:r>
                        <a:rPr kumimoji="1" lang="en-US" altLang="zh-CN" sz="1600" b="0" i="1" smtClean="0">
                          <a:latin typeface="Cambria Math" panose="02040503050406030204" pitchFamily="18" charset="0"/>
                          <a:ea typeface="Cambria Math" panose="02040503050406030204" pitchFamily="18" charset="0"/>
                        </a:rPr>
                        <m:t>)</m:t>
                      </m:r>
                    </m:oMath>
                  </m:oMathPara>
                </a14:m>
                <a:endParaRPr kumimoji="1" lang="zh-CN" altLang="en-US" sz="1600" dirty="0"/>
              </a:p>
            </p:txBody>
          </p:sp>
        </mc:Choice>
        <mc:Fallback xmlns="">
          <p:sp>
            <p:nvSpPr>
              <p:cNvPr id="7" name="文本框 6">
                <a:extLst>
                  <a:ext uri="{FF2B5EF4-FFF2-40B4-BE49-F238E27FC236}">
                    <a16:creationId xmlns:a16="http://schemas.microsoft.com/office/drawing/2014/main" id="{594F0A0F-BC68-EA42-88A0-F7D7558D6A4F}"/>
                  </a:ext>
                </a:extLst>
              </p:cNvPr>
              <p:cNvSpPr txBox="1">
                <a:spLocks noRot="1" noChangeAspect="1" noMove="1" noResize="1" noEditPoints="1" noAdjustHandles="1" noChangeArrowheads="1" noChangeShapeType="1" noTextEdit="1"/>
              </p:cNvSpPr>
              <p:nvPr/>
            </p:nvSpPr>
            <p:spPr>
              <a:xfrm>
                <a:off x="1788263" y="2608584"/>
                <a:ext cx="982128" cy="246221"/>
              </a:xfrm>
              <a:prstGeom prst="rect">
                <a:avLst/>
              </a:prstGeom>
              <a:blipFill>
                <a:blip r:embed="rId26"/>
                <a:stretch>
                  <a:fillRect l="-6410" r="-6410" b="-33333"/>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37850172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Vertical Text Placeholder 1">
                <a:extLst>
                  <a:ext uri="{FF2B5EF4-FFF2-40B4-BE49-F238E27FC236}">
                    <a16:creationId xmlns:a16="http://schemas.microsoft.com/office/drawing/2014/main" id="{68337CFF-7D85-E04C-ACFE-8F80AC7AE7D4}"/>
                  </a:ext>
                </a:extLst>
              </p:cNvPr>
              <p:cNvSpPr>
                <a:spLocks noGrp="1"/>
              </p:cNvSpPr>
              <p:nvPr>
                <p:ph type="body" orient="vert" idx="1"/>
              </p:nvPr>
            </p:nvSpPr>
            <p:spPr/>
            <p:txBody>
              <a:bodyPr>
                <a:normAutofit/>
              </a:bodyPr>
              <a:lstStyle/>
              <a:p>
                <a:r>
                  <a:rPr lang="en-US" altLang="zh-CN" sz="2000" dirty="0"/>
                  <a:t>Brute-force</a:t>
                </a:r>
                <a:r>
                  <a:rPr lang="en-US" altLang="zh-CN" sz="2000" dirty="0">
                    <a:solidFill>
                      <a:srgbClr val="C00000"/>
                    </a:solidFill>
                  </a:rPr>
                  <a:t> </a:t>
                </a:r>
                <a:r>
                  <a:rPr lang="en-US" altLang="zh-CN" sz="2000" dirty="0"/>
                  <a:t>method[Sun et. al 2006] for SH Multiple Product</a:t>
                </a:r>
              </a:p>
              <a:p>
                <a:endParaRPr lang="en-US" altLang="zh-CN" sz="2000" dirty="0"/>
              </a:p>
              <a:p>
                <a:endParaRPr lang="en-US" altLang="zh-CN" sz="2000" dirty="0"/>
              </a:p>
              <a:p>
                <a:endParaRPr lang="en-US" altLang="zh-CN" sz="2000" dirty="0"/>
              </a:p>
              <a:p>
                <a:endParaRPr lang="en-US" altLang="zh-CN" sz="2000" dirty="0"/>
              </a:p>
              <a:p>
                <a:r>
                  <a:rPr lang="en-US" altLang="zh-CN" sz="2000" dirty="0"/>
                  <a:t>Not sparse as SH Triple Product</a:t>
                </a:r>
              </a:p>
              <a:p>
                <a:endParaRPr lang="en-US" altLang="zh-CN" sz="2000" dirty="0"/>
              </a:p>
              <a:p>
                <a:r>
                  <a:rPr lang="en-US" altLang="zh-CN" sz="2000" dirty="0">
                    <a:solidFill>
                      <a:srgbClr val="C00000"/>
                    </a:solidFill>
                  </a:rPr>
                  <a:t>Accurate</a:t>
                </a:r>
                <a:r>
                  <a:rPr lang="en-US" altLang="zh-CN" sz="2000" dirty="0"/>
                  <a:t> but takes </a:t>
                </a:r>
                <a14:m>
                  <m:oMath xmlns:m="http://schemas.openxmlformats.org/officeDocument/2006/math">
                    <m:r>
                      <a:rPr lang="en-US" altLang="zh-CN" sz="2000" b="0" i="1" smtClean="0">
                        <a:solidFill>
                          <a:srgbClr val="C00000"/>
                        </a:solidFill>
                        <a:latin typeface="Cambria Math" panose="02040503050406030204" pitchFamily="18" charset="0"/>
                      </a:rPr>
                      <m:t>𝑂</m:t>
                    </m:r>
                    <m:r>
                      <a:rPr lang="en-US" altLang="zh-CN" sz="2000" b="0" i="1" smtClean="0">
                        <a:solidFill>
                          <a:srgbClr val="C00000"/>
                        </a:solidFill>
                        <a:latin typeface="Cambria Math" panose="02040503050406030204" pitchFamily="18" charset="0"/>
                      </a:rPr>
                      <m:t>(</m:t>
                    </m:r>
                    <m:sSup>
                      <m:sSupPr>
                        <m:ctrlPr>
                          <a:rPr lang="en-US" altLang="zh-CN" sz="2000" b="0" i="1" smtClean="0">
                            <a:solidFill>
                              <a:srgbClr val="C00000"/>
                            </a:solidFill>
                            <a:latin typeface="Cambria Math" panose="02040503050406030204" pitchFamily="18" charset="0"/>
                          </a:rPr>
                        </m:ctrlPr>
                      </m:sSupPr>
                      <m:e>
                        <m:r>
                          <a:rPr lang="en-US" altLang="zh-CN" sz="2000" b="0" i="1" smtClean="0">
                            <a:solidFill>
                              <a:srgbClr val="C00000"/>
                            </a:solidFill>
                            <a:latin typeface="Cambria Math" panose="02040503050406030204" pitchFamily="18" charset="0"/>
                          </a:rPr>
                          <m:t>𝑛</m:t>
                        </m:r>
                      </m:e>
                      <m:sup>
                        <m:r>
                          <a:rPr lang="en-US" altLang="zh-CN" sz="2000" b="0" i="1" smtClean="0">
                            <a:solidFill>
                              <a:srgbClr val="C00000"/>
                            </a:solidFill>
                            <a:latin typeface="Cambria Math" panose="02040503050406030204" pitchFamily="18" charset="0"/>
                          </a:rPr>
                          <m:t>2</m:t>
                        </m:r>
                        <m:r>
                          <a:rPr lang="en-US" altLang="zh-CN" sz="2000" b="0" i="1" smtClean="0">
                            <a:solidFill>
                              <a:srgbClr val="C00000"/>
                            </a:solidFill>
                            <a:latin typeface="Cambria Math" panose="02040503050406030204" pitchFamily="18" charset="0"/>
                          </a:rPr>
                          <m:t>𝑘</m:t>
                        </m:r>
                      </m:sup>
                    </m:sSup>
                    <m:r>
                      <a:rPr lang="en-US" altLang="zh-CN" sz="2000" b="0" i="1" smtClean="0">
                        <a:solidFill>
                          <a:srgbClr val="C00000"/>
                        </a:solidFill>
                        <a:latin typeface="Cambria Math" panose="02040503050406030204" pitchFamily="18" charset="0"/>
                      </a:rPr>
                      <m:t>)</m:t>
                    </m:r>
                  </m:oMath>
                </a14:m>
                <a:r>
                  <a:rPr lang="en-US" altLang="zh-CN" sz="2000" dirty="0"/>
                  <a:t> time for SH Multiple Products</a:t>
                </a:r>
              </a:p>
              <a:p>
                <a:pPr marL="0" indent="0">
                  <a:buNone/>
                </a:pPr>
                <a:endParaRPr lang="en-US" sz="2000" dirty="0"/>
              </a:p>
              <a:p>
                <a:endParaRPr lang="en-US" sz="2000" dirty="0"/>
              </a:p>
              <a:p>
                <a:pPr marL="0" indent="0">
                  <a:buNone/>
                </a:pPr>
                <a:endParaRPr lang="en-US" sz="2000" dirty="0"/>
              </a:p>
              <a:p>
                <a:endParaRPr lang="en-US" sz="2000" dirty="0"/>
              </a:p>
              <a:p>
                <a:pPr marL="0" indent="0">
                  <a:buNone/>
                </a:pPr>
                <a:endParaRPr lang="en-US" sz="2000" dirty="0"/>
              </a:p>
              <a:p>
                <a:pPr marL="0" indent="0">
                  <a:buNone/>
                </a:pPr>
                <a:endParaRPr lang="en-US" sz="2000" dirty="0"/>
              </a:p>
            </p:txBody>
          </p:sp>
        </mc:Choice>
        <mc:Fallback xmlns="">
          <p:sp>
            <p:nvSpPr>
              <p:cNvPr id="2" name="Vertical Text Placeholder 1">
                <a:extLst>
                  <a:ext uri="{FF2B5EF4-FFF2-40B4-BE49-F238E27FC236}">
                    <a16:creationId xmlns:a16="http://schemas.microsoft.com/office/drawing/2014/main" id="{68337CFF-7D85-E04C-ACFE-8F80AC7AE7D4}"/>
                  </a:ext>
                </a:extLst>
              </p:cNvPr>
              <p:cNvSpPr>
                <a:spLocks noGrp="1" noRot="1" noChangeAspect="1" noMove="1" noResize="1" noEditPoints="1" noAdjustHandles="1" noChangeArrowheads="1" noChangeShapeType="1" noTextEdit="1"/>
              </p:cNvSpPr>
              <p:nvPr>
                <p:ph type="body" orient="vert" idx="1"/>
              </p:nvPr>
            </p:nvSpPr>
            <p:spPr>
              <a:blipFill>
                <a:blip r:embed="rId3"/>
                <a:stretch>
                  <a:fillRect l="-643" t="-2459"/>
                </a:stretch>
              </a:blipFill>
            </p:spPr>
            <p:txBody>
              <a:bodyPr/>
              <a:lstStyle/>
              <a:p>
                <a:r>
                  <a:rPr lang="zh-CN" altLang="en-US">
                    <a:noFill/>
                  </a:rPr>
                  <a:t> </a:t>
                </a:r>
              </a:p>
            </p:txBody>
          </p:sp>
        </mc:Fallback>
      </mc:AlternateContent>
      <p:sp>
        <p:nvSpPr>
          <p:cNvPr id="3" name="Title 2">
            <a:extLst>
              <a:ext uri="{FF2B5EF4-FFF2-40B4-BE49-F238E27FC236}">
                <a16:creationId xmlns:a16="http://schemas.microsoft.com/office/drawing/2014/main" id="{8735A8E7-D60B-ED44-BEE9-AEF7FFE653BB}"/>
              </a:ext>
            </a:extLst>
          </p:cNvPr>
          <p:cNvSpPr>
            <a:spLocks noGrp="1"/>
          </p:cNvSpPr>
          <p:nvPr>
            <p:ph type="title"/>
          </p:nvPr>
        </p:nvSpPr>
        <p:spPr/>
        <p:txBody>
          <a:bodyPr>
            <a:normAutofit/>
          </a:bodyPr>
          <a:lstStyle/>
          <a:p>
            <a:r>
              <a:rPr lang="en-US" sz="2400" dirty="0">
                <a:solidFill>
                  <a:schemeClr val="bg1"/>
                </a:solidFill>
              </a:rPr>
              <a:t>SH Multiple Products</a:t>
            </a:r>
          </a:p>
        </p:txBody>
      </p:sp>
      <mc:AlternateContent xmlns:mc="http://schemas.openxmlformats.org/markup-compatibility/2006" xmlns:a14="http://schemas.microsoft.com/office/drawing/2010/main">
        <mc:Choice Requires="a14">
          <p:sp>
            <p:nvSpPr>
              <p:cNvPr id="5" name="文本框 4">
                <a:extLst>
                  <a:ext uri="{FF2B5EF4-FFF2-40B4-BE49-F238E27FC236}">
                    <a16:creationId xmlns:a16="http://schemas.microsoft.com/office/drawing/2014/main" id="{5E1C0331-98B4-B44A-BD55-D20997178E13}"/>
                  </a:ext>
                </a:extLst>
              </p:cNvPr>
              <p:cNvSpPr txBox="1"/>
              <p:nvPr/>
            </p:nvSpPr>
            <p:spPr>
              <a:xfrm>
                <a:off x="2770391" y="2341815"/>
                <a:ext cx="6040949" cy="75783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zh-CN" sz="1600" b="0" i="1" smtClean="0">
                          <a:latin typeface="Cambria Math" panose="02040503050406030204" pitchFamily="18" charset="0"/>
                        </a:rPr>
                        <m:t>=</m:t>
                      </m:r>
                      <m:nary>
                        <m:naryPr>
                          <m:chr m:val="∑"/>
                          <m:ctrlPr>
                            <a:rPr kumimoji="1" lang="zh-CN" altLang="en-US" sz="1600" i="1" smtClean="0">
                              <a:latin typeface="Cambria Math" panose="02040503050406030204" pitchFamily="18" charset="0"/>
                            </a:rPr>
                          </m:ctrlPr>
                        </m:naryPr>
                        <m:sub>
                          <m:sSub>
                            <m:sSubPr>
                              <m:ctrlPr>
                                <a:rPr kumimoji="1" lang="en-US" altLang="zh-CN" sz="1600" i="1" smtClean="0">
                                  <a:latin typeface="Cambria Math" panose="02040503050406030204" pitchFamily="18" charset="0"/>
                                </a:rPr>
                              </m:ctrlPr>
                            </m:sSubPr>
                            <m:e>
                              <m:r>
                                <a:rPr kumimoji="1" lang="en-US" altLang="zh-CN" sz="1600" b="0" i="1" smtClean="0">
                                  <a:latin typeface="Cambria Math" panose="02040503050406030204" pitchFamily="18" charset="0"/>
                                </a:rPr>
                                <m:t>𝑗</m:t>
                              </m:r>
                            </m:e>
                            <m:sub>
                              <m:r>
                                <a:rPr kumimoji="1" lang="en-US" altLang="zh-CN" sz="1600" b="0" i="1" smtClean="0">
                                  <a:latin typeface="Cambria Math" panose="02040503050406030204" pitchFamily="18" charset="0"/>
                                </a:rPr>
                                <m:t>1</m:t>
                              </m:r>
                            </m:sub>
                          </m:sSub>
                          <m:r>
                            <m:rPr>
                              <m:brk m:alnAt="23"/>
                            </m:rPr>
                            <a:rPr kumimoji="1" lang="en-US" altLang="zh-CN" sz="1600" b="0" i="1" smtClean="0">
                              <a:latin typeface="Cambria Math" panose="02040503050406030204" pitchFamily="18" charset="0"/>
                            </a:rPr>
                            <m:t>=</m:t>
                          </m:r>
                          <m:r>
                            <a:rPr kumimoji="1" lang="en-US" altLang="zh-CN" sz="1600" b="0" i="1" smtClean="0">
                              <a:latin typeface="Cambria Math" panose="02040503050406030204" pitchFamily="18" charset="0"/>
                            </a:rPr>
                            <m:t>1</m:t>
                          </m:r>
                        </m:sub>
                        <m:sup>
                          <m:sSup>
                            <m:sSupPr>
                              <m:ctrlPr>
                                <a:rPr kumimoji="1" lang="en-US" altLang="zh-CN" sz="1600" i="1" smtClean="0">
                                  <a:latin typeface="Cambria Math" panose="02040503050406030204" pitchFamily="18" charset="0"/>
                                </a:rPr>
                              </m:ctrlPr>
                            </m:sSupPr>
                            <m:e>
                              <m:r>
                                <a:rPr kumimoji="1" lang="en-US" altLang="zh-CN" sz="1600" b="0" i="1" smtClean="0">
                                  <a:latin typeface="Cambria Math" panose="02040503050406030204" pitchFamily="18" charset="0"/>
                                </a:rPr>
                                <m:t>𝑛</m:t>
                              </m:r>
                            </m:e>
                            <m:sup>
                              <m:r>
                                <a:rPr kumimoji="1" lang="en-US" altLang="zh-CN" sz="1600" b="0" i="1" smtClean="0">
                                  <a:latin typeface="Cambria Math" panose="02040503050406030204" pitchFamily="18" charset="0"/>
                                </a:rPr>
                                <m:t>2</m:t>
                              </m:r>
                            </m:sup>
                          </m:sSup>
                        </m:sup>
                        <m:e>
                          <m:nary>
                            <m:naryPr>
                              <m:chr m:val="∑"/>
                              <m:ctrlPr>
                                <a:rPr kumimoji="1" lang="en-US" altLang="zh-CN" sz="1600" i="1" smtClean="0">
                                  <a:latin typeface="Cambria Math" panose="02040503050406030204" pitchFamily="18" charset="0"/>
                                </a:rPr>
                              </m:ctrlPr>
                            </m:naryPr>
                            <m:sub>
                              <m:sSub>
                                <m:sSubPr>
                                  <m:ctrlPr>
                                    <a:rPr kumimoji="1" lang="en-US" altLang="zh-CN" sz="1600" i="1" smtClean="0">
                                      <a:latin typeface="Cambria Math" panose="02040503050406030204" pitchFamily="18" charset="0"/>
                                    </a:rPr>
                                  </m:ctrlPr>
                                </m:sSubPr>
                                <m:e>
                                  <m:r>
                                    <a:rPr kumimoji="1" lang="en-US" altLang="zh-CN" sz="1600" b="0" i="1" smtClean="0">
                                      <a:latin typeface="Cambria Math" panose="02040503050406030204" pitchFamily="18" charset="0"/>
                                    </a:rPr>
                                    <m:t>𝑗</m:t>
                                  </m:r>
                                </m:e>
                                <m:sub>
                                  <m:r>
                                    <a:rPr kumimoji="1" lang="en-US" altLang="zh-CN" sz="1600" b="0" i="1" smtClean="0">
                                      <a:latin typeface="Cambria Math" panose="02040503050406030204" pitchFamily="18" charset="0"/>
                                    </a:rPr>
                                    <m:t>2</m:t>
                                  </m:r>
                                </m:sub>
                              </m:sSub>
                              <m:r>
                                <m:rPr>
                                  <m:brk m:alnAt="23"/>
                                </m:rPr>
                                <a:rPr kumimoji="1" lang="en-US" altLang="zh-CN" sz="1600" b="0" i="1" smtClean="0">
                                  <a:latin typeface="Cambria Math" panose="02040503050406030204" pitchFamily="18" charset="0"/>
                                </a:rPr>
                                <m:t>=</m:t>
                              </m:r>
                              <m:r>
                                <a:rPr kumimoji="1" lang="en-US" altLang="zh-CN" sz="1600" b="0" i="1" smtClean="0">
                                  <a:latin typeface="Cambria Math" panose="02040503050406030204" pitchFamily="18" charset="0"/>
                                </a:rPr>
                                <m:t>1</m:t>
                              </m:r>
                            </m:sub>
                            <m:sup>
                              <m:sSup>
                                <m:sSupPr>
                                  <m:ctrlPr>
                                    <a:rPr kumimoji="1" lang="en-US" altLang="zh-CN" sz="1600" i="1" smtClean="0">
                                      <a:latin typeface="Cambria Math" panose="02040503050406030204" pitchFamily="18" charset="0"/>
                                    </a:rPr>
                                  </m:ctrlPr>
                                </m:sSupPr>
                                <m:e>
                                  <m:r>
                                    <a:rPr kumimoji="1" lang="en-US" altLang="zh-CN" sz="1600" b="0" i="1" smtClean="0">
                                      <a:latin typeface="Cambria Math" panose="02040503050406030204" pitchFamily="18" charset="0"/>
                                    </a:rPr>
                                    <m:t>𝑛</m:t>
                                  </m:r>
                                </m:e>
                                <m:sup>
                                  <m:r>
                                    <a:rPr kumimoji="1" lang="en-US" altLang="zh-CN" sz="1600" b="0" i="1" smtClean="0">
                                      <a:latin typeface="Cambria Math" panose="02040503050406030204" pitchFamily="18" charset="0"/>
                                    </a:rPr>
                                    <m:t>2</m:t>
                                  </m:r>
                                </m:sup>
                              </m:sSup>
                            </m:sup>
                            <m:e>
                              <m:sSub>
                                <m:sSubPr>
                                  <m:ctrlPr>
                                    <a:rPr kumimoji="1" lang="en-US" altLang="zh-CN" sz="1600" i="1" smtClean="0">
                                      <a:latin typeface="Cambria Math" panose="02040503050406030204" pitchFamily="18" charset="0"/>
                                    </a:rPr>
                                  </m:ctrlPr>
                                </m:sSubPr>
                                <m:e>
                                  <m:r>
                                    <a:rPr kumimoji="1" lang="en-US" altLang="zh-CN" sz="1600" i="1" smtClean="0">
                                      <a:latin typeface="Cambria Math" panose="02040503050406030204" pitchFamily="18" charset="0"/>
                                      <a:ea typeface="Cambria Math" panose="02040503050406030204" pitchFamily="18" charset="0"/>
                                    </a:rPr>
                                    <m:t>⋯</m:t>
                                  </m:r>
                                  <m:nary>
                                    <m:naryPr>
                                      <m:chr m:val="∑"/>
                                      <m:ctrlPr>
                                        <a:rPr kumimoji="1" lang="en-US" altLang="zh-CN" sz="1600" i="1" smtClean="0">
                                          <a:latin typeface="Cambria Math" panose="02040503050406030204" pitchFamily="18" charset="0"/>
                                          <a:ea typeface="Cambria Math" panose="02040503050406030204" pitchFamily="18" charset="0"/>
                                        </a:rPr>
                                      </m:ctrlPr>
                                    </m:naryPr>
                                    <m:sub>
                                      <m:sSub>
                                        <m:sSubPr>
                                          <m:ctrlPr>
                                            <a:rPr kumimoji="1" lang="en-US" altLang="zh-CN" sz="1600" i="1" smtClean="0">
                                              <a:latin typeface="Cambria Math" panose="02040503050406030204" pitchFamily="18" charset="0"/>
                                              <a:ea typeface="Cambria Math" panose="02040503050406030204" pitchFamily="18" charset="0"/>
                                            </a:rPr>
                                          </m:ctrlPr>
                                        </m:sSubPr>
                                        <m:e>
                                          <m:r>
                                            <a:rPr kumimoji="1" lang="en-US" altLang="zh-CN" sz="1600" b="0" i="1" smtClean="0">
                                              <a:latin typeface="Cambria Math" panose="02040503050406030204" pitchFamily="18" charset="0"/>
                                              <a:ea typeface="Cambria Math" panose="02040503050406030204" pitchFamily="18" charset="0"/>
                                            </a:rPr>
                                            <m:t>𝑗</m:t>
                                          </m:r>
                                        </m:e>
                                        <m:sub>
                                          <m:r>
                                            <a:rPr kumimoji="1" lang="en-US" altLang="zh-CN" sz="1600" b="0" i="1" smtClean="0">
                                              <a:latin typeface="Cambria Math" panose="02040503050406030204" pitchFamily="18" charset="0"/>
                                              <a:ea typeface="Cambria Math" panose="02040503050406030204" pitchFamily="18" charset="0"/>
                                            </a:rPr>
                                            <m:t>𝑘</m:t>
                                          </m:r>
                                        </m:sub>
                                      </m:sSub>
                                      <m:r>
                                        <m:rPr>
                                          <m:brk m:alnAt="23"/>
                                        </m:rPr>
                                        <a:rPr kumimoji="1" lang="en-US" altLang="zh-CN" sz="1600" b="0" i="1" smtClean="0">
                                          <a:latin typeface="Cambria Math" panose="02040503050406030204" pitchFamily="18" charset="0"/>
                                          <a:ea typeface="Cambria Math" panose="02040503050406030204" pitchFamily="18" charset="0"/>
                                        </a:rPr>
                                        <m:t>=</m:t>
                                      </m:r>
                                      <m:r>
                                        <a:rPr kumimoji="1" lang="en-US" altLang="zh-CN" sz="1600" b="0" i="1" smtClean="0">
                                          <a:latin typeface="Cambria Math" panose="02040503050406030204" pitchFamily="18" charset="0"/>
                                          <a:ea typeface="Cambria Math" panose="02040503050406030204" pitchFamily="18" charset="0"/>
                                        </a:rPr>
                                        <m:t>1</m:t>
                                      </m:r>
                                    </m:sub>
                                    <m:sup>
                                      <m:sSup>
                                        <m:sSupPr>
                                          <m:ctrlPr>
                                            <a:rPr kumimoji="1" lang="en-US" altLang="zh-CN" sz="1600" i="1" smtClean="0">
                                              <a:latin typeface="Cambria Math" panose="02040503050406030204" pitchFamily="18" charset="0"/>
                                              <a:ea typeface="Cambria Math" panose="02040503050406030204" pitchFamily="18" charset="0"/>
                                            </a:rPr>
                                          </m:ctrlPr>
                                        </m:sSupPr>
                                        <m:e>
                                          <m:r>
                                            <a:rPr kumimoji="1" lang="en-US" altLang="zh-CN" sz="1600" b="0" i="1" smtClean="0">
                                              <a:latin typeface="Cambria Math" panose="02040503050406030204" pitchFamily="18" charset="0"/>
                                              <a:ea typeface="Cambria Math" panose="02040503050406030204" pitchFamily="18" charset="0"/>
                                            </a:rPr>
                                            <m:t>𝑛</m:t>
                                          </m:r>
                                        </m:e>
                                        <m:sup>
                                          <m:r>
                                            <a:rPr kumimoji="1" lang="en-US" altLang="zh-CN" sz="1600" b="0" i="1" smtClean="0">
                                              <a:latin typeface="Cambria Math" panose="02040503050406030204" pitchFamily="18" charset="0"/>
                                              <a:ea typeface="Cambria Math" panose="02040503050406030204" pitchFamily="18" charset="0"/>
                                            </a:rPr>
                                            <m:t>2</m:t>
                                          </m:r>
                                        </m:sup>
                                      </m:sSup>
                                    </m:sup>
                                    <m:e>
                                      <m:sSub>
                                        <m:sSubPr>
                                          <m:ctrlPr>
                                            <a:rPr kumimoji="1" lang="en-US" altLang="zh-CN" sz="1600" i="1" smtClean="0">
                                              <a:latin typeface="Cambria Math" panose="02040503050406030204" pitchFamily="18" charset="0"/>
                                              <a:ea typeface="Cambria Math" panose="02040503050406030204" pitchFamily="18" charset="0"/>
                                            </a:rPr>
                                          </m:ctrlPr>
                                        </m:sSubPr>
                                        <m:e>
                                          <m:r>
                                            <a:rPr kumimoji="1" lang="en-US" altLang="zh-CN" sz="1600" b="0" i="1" smtClean="0">
                                              <a:latin typeface="Cambria Math" panose="02040503050406030204" pitchFamily="18" charset="0"/>
                                              <a:ea typeface="Cambria Math" panose="02040503050406030204" pitchFamily="18" charset="0"/>
                                            </a:rPr>
                                            <m:t>𝑓</m:t>
                                          </m:r>
                                        </m:e>
                                        <m:sub>
                                          <m:r>
                                            <a:rPr kumimoji="1" lang="en-US" altLang="zh-CN" sz="1600" b="0" i="1" smtClean="0">
                                              <a:latin typeface="Cambria Math" panose="02040503050406030204" pitchFamily="18" charset="0"/>
                                              <a:ea typeface="Cambria Math" panose="02040503050406030204" pitchFamily="18" charset="0"/>
                                            </a:rPr>
                                            <m:t>1,</m:t>
                                          </m:r>
                                          <m:sSub>
                                            <m:sSubPr>
                                              <m:ctrlPr>
                                                <a:rPr kumimoji="1" lang="en-US" altLang="zh-CN" sz="1600" b="0" i="1" smtClean="0">
                                                  <a:latin typeface="Cambria Math" panose="02040503050406030204" pitchFamily="18" charset="0"/>
                                                  <a:ea typeface="Cambria Math" panose="02040503050406030204" pitchFamily="18" charset="0"/>
                                                </a:rPr>
                                              </m:ctrlPr>
                                            </m:sSubPr>
                                            <m:e>
                                              <m:r>
                                                <a:rPr kumimoji="1" lang="en-US" altLang="zh-CN" sz="1600" b="0" i="1" smtClean="0">
                                                  <a:latin typeface="Cambria Math" panose="02040503050406030204" pitchFamily="18" charset="0"/>
                                                  <a:ea typeface="Cambria Math" panose="02040503050406030204" pitchFamily="18" charset="0"/>
                                                </a:rPr>
                                                <m:t>𝑗</m:t>
                                              </m:r>
                                            </m:e>
                                            <m:sub>
                                              <m:r>
                                                <a:rPr kumimoji="1" lang="en-US" altLang="zh-CN" sz="1600" b="0" i="1" smtClean="0">
                                                  <a:latin typeface="Cambria Math" panose="02040503050406030204" pitchFamily="18" charset="0"/>
                                                  <a:ea typeface="Cambria Math" panose="02040503050406030204" pitchFamily="18" charset="0"/>
                                                </a:rPr>
                                                <m:t>1</m:t>
                                              </m:r>
                                            </m:sub>
                                          </m:sSub>
                                        </m:sub>
                                      </m:sSub>
                                    </m:e>
                                  </m:nary>
                                  <m:r>
                                    <a:rPr kumimoji="1" lang="en-US" altLang="zh-CN" sz="1600" b="0" i="1" smtClean="0">
                                      <a:latin typeface="Cambria Math" panose="02040503050406030204" pitchFamily="18" charset="0"/>
                                    </a:rPr>
                                    <m:t>𝑓</m:t>
                                  </m:r>
                                </m:e>
                                <m:sub>
                                  <m:r>
                                    <a:rPr kumimoji="1" lang="en-US" altLang="zh-CN" sz="1600" b="0" i="1" smtClean="0">
                                      <a:latin typeface="Cambria Math" panose="02040503050406030204" pitchFamily="18" charset="0"/>
                                    </a:rPr>
                                    <m:t>2,</m:t>
                                  </m:r>
                                  <m:sSub>
                                    <m:sSubPr>
                                      <m:ctrlPr>
                                        <a:rPr kumimoji="1" lang="en-US" altLang="zh-CN" sz="1600" b="0" i="1" smtClean="0">
                                          <a:latin typeface="Cambria Math" panose="02040503050406030204" pitchFamily="18" charset="0"/>
                                        </a:rPr>
                                      </m:ctrlPr>
                                    </m:sSubPr>
                                    <m:e>
                                      <m:r>
                                        <a:rPr kumimoji="1" lang="en-US" altLang="zh-CN" sz="1600" b="0" i="1" smtClean="0">
                                          <a:latin typeface="Cambria Math" panose="02040503050406030204" pitchFamily="18" charset="0"/>
                                        </a:rPr>
                                        <m:t>𝑗</m:t>
                                      </m:r>
                                    </m:e>
                                    <m:sub>
                                      <m:r>
                                        <a:rPr kumimoji="1" lang="en-US" altLang="zh-CN" sz="1600" b="0" i="1" smtClean="0">
                                          <a:latin typeface="Cambria Math" panose="02040503050406030204" pitchFamily="18" charset="0"/>
                                        </a:rPr>
                                        <m:t>2</m:t>
                                      </m:r>
                                    </m:sub>
                                  </m:sSub>
                                </m:sub>
                              </m:sSub>
                              <m:r>
                                <a:rPr kumimoji="1" lang="en-US" altLang="zh-CN" sz="1600" i="1" smtClean="0">
                                  <a:latin typeface="Cambria Math" panose="02040503050406030204" pitchFamily="18" charset="0"/>
                                  <a:ea typeface="Cambria Math" panose="02040503050406030204" pitchFamily="18" charset="0"/>
                                </a:rPr>
                                <m:t>⋯</m:t>
                              </m:r>
                              <m:sSub>
                                <m:sSubPr>
                                  <m:ctrlPr>
                                    <a:rPr kumimoji="1" lang="en-US" altLang="zh-CN" sz="1600" i="1" smtClean="0">
                                      <a:latin typeface="Cambria Math" panose="02040503050406030204" pitchFamily="18" charset="0"/>
                                    </a:rPr>
                                  </m:ctrlPr>
                                </m:sSubPr>
                                <m:e>
                                  <m:r>
                                    <a:rPr kumimoji="1" lang="en-US" altLang="zh-CN" sz="1600" b="0" i="1" smtClean="0">
                                      <a:latin typeface="Cambria Math" panose="02040503050406030204" pitchFamily="18" charset="0"/>
                                    </a:rPr>
                                    <m:t>𝑓</m:t>
                                  </m:r>
                                </m:e>
                                <m:sub>
                                  <m:r>
                                    <a:rPr kumimoji="1" lang="en-US" altLang="zh-CN" sz="1600" b="0" i="1" smtClean="0">
                                      <a:latin typeface="Cambria Math" panose="02040503050406030204" pitchFamily="18" charset="0"/>
                                    </a:rPr>
                                    <m:t>𝑘</m:t>
                                  </m:r>
                                  <m:r>
                                    <a:rPr kumimoji="1" lang="en-US" altLang="zh-CN" sz="1600" b="0" i="1" smtClean="0">
                                      <a:latin typeface="Cambria Math" panose="02040503050406030204" pitchFamily="18" charset="0"/>
                                    </a:rPr>
                                    <m:t>,</m:t>
                                  </m:r>
                                  <m:sSub>
                                    <m:sSubPr>
                                      <m:ctrlPr>
                                        <a:rPr kumimoji="1" lang="en-US" altLang="zh-CN" sz="1600" b="0" i="1" smtClean="0">
                                          <a:latin typeface="Cambria Math" panose="02040503050406030204" pitchFamily="18" charset="0"/>
                                        </a:rPr>
                                      </m:ctrlPr>
                                    </m:sSubPr>
                                    <m:e>
                                      <m:r>
                                        <a:rPr kumimoji="1" lang="en-US" altLang="zh-CN" sz="1600" b="0" i="1" smtClean="0">
                                          <a:latin typeface="Cambria Math" panose="02040503050406030204" pitchFamily="18" charset="0"/>
                                        </a:rPr>
                                        <m:t>𝑗</m:t>
                                      </m:r>
                                    </m:e>
                                    <m:sub>
                                      <m:r>
                                        <a:rPr kumimoji="1" lang="en-US" altLang="zh-CN" sz="1600" b="0" i="1" smtClean="0">
                                          <a:latin typeface="Cambria Math" panose="02040503050406030204" pitchFamily="18" charset="0"/>
                                        </a:rPr>
                                        <m:t>𝑘</m:t>
                                      </m:r>
                                    </m:sub>
                                  </m:sSub>
                                </m:sub>
                              </m:sSub>
                              <m:nary>
                                <m:naryPr>
                                  <m:limLoc m:val="undOvr"/>
                                  <m:subHide m:val="on"/>
                                  <m:supHide m:val="on"/>
                                  <m:ctrlPr>
                                    <a:rPr kumimoji="1" lang="en-US" altLang="zh-CN" sz="1600" i="1" smtClean="0">
                                      <a:solidFill>
                                        <a:srgbClr val="C00000"/>
                                      </a:solidFill>
                                      <a:latin typeface="Cambria Math" panose="02040503050406030204" pitchFamily="18" charset="0"/>
                                    </a:rPr>
                                  </m:ctrlPr>
                                </m:naryPr>
                                <m:sub/>
                                <m:sup/>
                                <m:e>
                                  <m:sSub>
                                    <m:sSubPr>
                                      <m:ctrlPr>
                                        <a:rPr kumimoji="1" lang="en-US" altLang="zh-CN" sz="1600" i="1" smtClean="0">
                                          <a:solidFill>
                                            <a:srgbClr val="C00000"/>
                                          </a:solidFill>
                                          <a:latin typeface="Cambria Math" panose="02040503050406030204" pitchFamily="18" charset="0"/>
                                        </a:rPr>
                                      </m:ctrlPr>
                                    </m:sSubPr>
                                    <m:e>
                                      <m:r>
                                        <a:rPr kumimoji="1" lang="en-US" altLang="zh-CN" sz="1600" b="0" i="1" smtClean="0">
                                          <a:solidFill>
                                            <a:srgbClr val="C00000"/>
                                          </a:solidFill>
                                          <a:latin typeface="Cambria Math" panose="02040503050406030204" pitchFamily="18" charset="0"/>
                                        </a:rPr>
                                        <m:t>𝐵</m:t>
                                      </m:r>
                                    </m:e>
                                    <m:sub>
                                      <m:r>
                                        <a:rPr kumimoji="1" lang="en-US" altLang="zh-CN" sz="1600" b="0" i="1" smtClean="0">
                                          <a:solidFill>
                                            <a:srgbClr val="C00000"/>
                                          </a:solidFill>
                                          <a:latin typeface="Cambria Math" panose="02040503050406030204" pitchFamily="18" charset="0"/>
                                        </a:rPr>
                                        <m:t>𝑖</m:t>
                                      </m:r>
                                    </m:sub>
                                  </m:sSub>
                                  <m:d>
                                    <m:dPr>
                                      <m:ctrlPr>
                                        <a:rPr kumimoji="1" lang="en-US" altLang="zh-CN" sz="1600" b="0" i="1" smtClean="0">
                                          <a:solidFill>
                                            <a:srgbClr val="C00000"/>
                                          </a:solidFill>
                                          <a:latin typeface="Cambria Math" panose="02040503050406030204" pitchFamily="18" charset="0"/>
                                        </a:rPr>
                                      </m:ctrlPr>
                                    </m:dPr>
                                    <m:e>
                                      <m:r>
                                        <a:rPr kumimoji="1" lang="en-US" altLang="zh-CN" sz="1600" b="0" i="1" smtClean="0">
                                          <a:solidFill>
                                            <a:srgbClr val="C00000"/>
                                          </a:solidFill>
                                          <a:latin typeface="Cambria Math" panose="02040503050406030204" pitchFamily="18" charset="0"/>
                                          <a:ea typeface="Cambria Math" panose="02040503050406030204" pitchFamily="18" charset="0"/>
                                        </a:rPr>
                                        <m:t>𝜔</m:t>
                                      </m:r>
                                    </m:e>
                                  </m:d>
                                  <m:sSub>
                                    <m:sSubPr>
                                      <m:ctrlPr>
                                        <a:rPr kumimoji="1" lang="en-US" altLang="zh-CN" sz="1600" b="0" i="1" smtClean="0">
                                          <a:solidFill>
                                            <a:srgbClr val="C00000"/>
                                          </a:solidFill>
                                          <a:latin typeface="Cambria Math" panose="02040503050406030204" pitchFamily="18" charset="0"/>
                                          <a:ea typeface="Cambria Math" panose="02040503050406030204" pitchFamily="18" charset="0"/>
                                        </a:rPr>
                                      </m:ctrlPr>
                                    </m:sSubPr>
                                    <m:e>
                                      <m:r>
                                        <a:rPr kumimoji="1" lang="en-US" altLang="zh-CN" sz="1600" b="0" i="1" smtClean="0">
                                          <a:solidFill>
                                            <a:srgbClr val="C00000"/>
                                          </a:solidFill>
                                          <a:latin typeface="Cambria Math" panose="02040503050406030204" pitchFamily="18" charset="0"/>
                                          <a:ea typeface="Cambria Math" panose="02040503050406030204" pitchFamily="18" charset="0"/>
                                        </a:rPr>
                                        <m:t>𝐵</m:t>
                                      </m:r>
                                    </m:e>
                                    <m:sub>
                                      <m:sSub>
                                        <m:sSubPr>
                                          <m:ctrlPr>
                                            <a:rPr kumimoji="1" lang="en-US" altLang="zh-CN" sz="1600" b="0" i="1" smtClean="0">
                                              <a:solidFill>
                                                <a:srgbClr val="C00000"/>
                                              </a:solidFill>
                                              <a:latin typeface="Cambria Math" panose="02040503050406030204" pitchFamily="18" charset="0"/>
                                              <a:ea typeface="Cambria Math" panose="02040503050406030204" pitchFamily="18" charset="0"/>
                                            </a:rPr>
                                          </m:ctrlPr>
                                        </m:sSubPr>
                                        <m:e>
                                          <m:r>
                                            <a:rPr kumimoji="1" lang="en-US" altLang="zh-CN" sz="1600" b="0" i="1" smtClean="0">
                                              <a:solidFill>
                                                <a:srgbClr val="C00000"/>
                                              </a:solidFill>
                                              <a:latin typeface="Cambria Math" panose="02040503050406030204" pitchFamily="18" charset="0"/>
                                              <a:ea typeface="Cambria Math" panose="02040503050406030204" pitchFamily="18" charset="0"/>
                                            </a:rPr>
                                            <m:t>𝑗</m:t>
                                          </m:r>
                                        </m:e>
                                        <m:sub>
                                          <m:r>
                                            <a:rPr kumimoji="1" lang="en-US" altLang="zh-CN" sz="1600" b="0" i="1" smtClean="0">
                                              <a:solidFill>
                                                <a:srgbClr val="C00000"/>
                                              </a:solidFill>
                                              <a:latin typeface="Cambria Math" panose="02040503050406030204" pitchFamily="18" charset="0"/>
                                              <a:ea typeface="Cambria Math" panose="02040503050406030204" pitchFamily="18" charset="0"/>
                                            </a:rPr>
                                            <m:t>1</m:t>
                                          </m:r>
                                        </m:sub>
                                      </m:sSub>
                                    </m:sub>
                                  </m:sSub>
                                  <m:d>
                                    <m:dPr>
                                      <m:ctrlPr>
                                        <a:rPr kumimoji="1" lang="en-US" altLang="zh-CN" sz="1600" b="0" i="1" smtClean="0">
                                          <a:solidFill>
                                            <a:srgbClr val="C00000"/>
                                          </a:solidFill>
                                          <a:latin typeface="Cambria Math" panose="02040503050406030204" pitchFamily="18" charset="0"/>
                                          <a:ea typeface="Cambria Math" panose="02040503050406030204" pitchFamily="18" charset="0"/>
                                        </a:rPr>
                                      </m:ctrlPr>
                                    </m:dPr>
                                    <m:e>
                                      <m:r>
                                        <a:rPr kumimoji="1" lang="en-US" altLang="zh-CN" sz="1600" b="0" i="1" smtClean="0">
                                          <a:solidFill>
                                            <a:srgbClr val="C00000"/>
                                          </a:solidFill>
                                          <a:latin typeface="Cambria Math" panose="02040503050406030204" pitchFamily="18" charset="0"/>
                                          <a:ea typeface="Cambria Math" panose="02040503050406030204" pitchFamily="18" charset="0"/>
                                        </a:rPr>
                                        <m:t>𝜔</m:t>
                                      </m:r>
                                    </m:e>
                                  </m:d>
                                </m:e>
                              </m:nary>
                              <m:sSub>
                                <m:sSubPr>
                                  <m:ctrlPr>
                                    <a:rPr kumimoji="1" lang="en-US" altLang="zh-CN" sz="1600" i="1" smtClean="0">
                                      <a:solidFill>
                                        <a:srgbClr val="C00000"/>
                                      </a:solidFill>
                                      <a:latin typeface="Cambria Math" panose="02040503050406030204" pitchFamily="18" charset="0"/>
                                    </a:rPr>
                                  </m:ctrlPr>
                                </m:sSubPr>
                                <m:e>
                                  <m:r>
                                    <a:rPr kumimoji="1" lang="en-US" altLang="zh-CN" sz="1600" b="0" i="1" smtClean="0">
                                      <a:solidFill>
                                        <a:srgbClr val="C00000"/>
                                      </a:solidFill>
                                      <a:latin typeface="Cambria Math" panose="02040503050406030204" pitchFamily="18" charset="0"/>
                                    </a:rPr>
                                    <m:t>𝐵</m:t>
                                  </m:r>
                                </m:e>
                                <m:sub>
                                  <m:sSub>
                                    <m:sSubPr>
                                      <m:ctrlPr>
                                        <a:rPr kumimoji="1" lang="en-US" altLang="zh-CN" sz="1600" i="1" smtClean="0">
                                          <a:solidFill>
                                            <a:srgbClr val="C00000"/>
                                          </a:solidFill>
                                          <a:latin typeface="Cambria Math" panose="02040503050406030204" pitchFamily="18" charset="0"/>
                                        </a:rPr>
                                      </m:ctrlPr>
                                    </m:sSubPr>
                                    <m:e>
                                      <m:r>
                                        <a:rPr kumimoji="1" lang="en-US" altLang="zh-CN" sz="1600" b="0" i="1" smtClean="0">
                                          <a:solidFill>
                                            <a:srgbClr val="C00000"/>
                                          </a:solidFill>
                                          <a:latin typeface="Cambria Math" panose="02040503050406030204" pitchFamily="18" charset="0"/>
                                        </a:rPr>
                                        <m:t>𝑗</m:t>
                                      </m:r>
                                    </m:e>
                                    <m:sub>
                                      <m:r>
                                        <a:rPr kumimoji="1" lang="en-US" altLang="zh-CN" sz="1600" b="0" i="1" smtClean="0">
                                          <a:solidFill>
                                            <a:srgbClr val="C00000"/>
                                          </a:solidFill>
                                          <a:latin typeface="Cambria Math" panose="02040503050406030204" pitchFamily="18" charset="0"/>
                                        </a:rPr>
                                        <m:t>2</m:t>
                                      </m:r>
                                    </m:sub>
                                  </m:sSub>
                                </m:sub>
                              </m:sSub>
                              <m:r>
                                <a:rPr kumimoji="1" lang="en-US" altLang="zh-CN" sz="1600" b="0" i="1" smtClean="0">
                                  <a:solidFill>
                                    <a:srgbClr val="C00000"/>
                                  </a:solidFill>
                                  <a:latin typeface="Cambria Math" panose="02040503050406030204" pitchFamily="18" charset="0"/>
                                </a:rPr>
                                <m:t>(</m:t>
                              </m:r>
                              <m:r>
                                <a:rPr kumimoji="1" lang="en-US" altLang="zh-CN" sz="1600" b="0" i="1" smtClean="0">
                                  <a:solidFill>
                                    <a:srgbClr val="C00000"/>
                                  </a:solidFill>
                                  <a:latin typeface="Cambria Math" panose="02040503050406030204" pitchFamily="18" charset="0"/>
                                  <a:ea typeface="Cambria Math" panose="02040503050406030204" pitchFamily="18" charset="0"/>
                                </a:rPr>
                                <m:t>𝜔</m:t>
                              </m:r>
                              <m:r>
                                <a:rPr kumimoji="1" lang="en-US" altLang="zh-CN" sz="1600" b="0" i="1" smtClean="0">
                                  <a:solidFill>
                                    <a:srgbClr val="C00000"/>
                                  </a:solidFill>
                                  <a:latin typeface="Cambria Math" panose="02040503050406030204" pitchFamily="18" charset="0"/>
                                </a:rPr>
                                <m:t>)</m:t>
                              </m:r>
                              <m:r>
                                <a:rPr kumimoji="1" lang="en-US" altLang="zh-CN" sz="1600" b="0" i="1" smtClean="0">
                                  <a:solidFill>
                                    <a:srgbClr val="C00000"/>
                                  </a:solidFill>
                                  <a:latin typeface="Cambria Math" panose="02040503050406030204" pitchFamily="18" charset="0"/>
                                  <a:ea typeface="Cambria Math" panose="02040503050406030204" pitchFamily="18" charset="0"/>
                                </a:rPr>
                                <m:t>⋯</m:t>
                              </m:r>
                              <m:sSub>
                                <m:sSubPr>
                                  <m:ctrlPr>
                                    <a:rPr kumimoji="1" lang="en-US" altLang="zh-CN" sz="1600" i="1">
                                      <a:solidFill>
                                        <a:srgbClr val="C00000"/>
                                      </a:solidFill>
                                      <a:latin typeface="Cambria Math" panose="02040503050406030204" pitchFamily="18" charset="0"/>
                                    </a:rPr>
                                  </m:ctrlPr>
                                </m:sSubPr>
                                <m:e>
                                  <m:r>
                                    <a:rPr kumimoji="1" lang="en-US" altLang="zh-CN" sz="1600" i="1">
                                      <a:solidFill>
                                        <a:srgbClr val="C00000"/>
                                      </a:solidFill>
                                      <a:latin typeface="Cambria Math" panose="02040503050406030204" pitchFamily="18" charset="0"/>
                                    </a:rPr>
                                    <m:t>𝐵</m:t>
                                  </m:r>
                                </m:e>
                                <m:sub>
                                  <m:sSub>
                                    <m:sSubPr>
                                      <m:ctrlPr>
                                        <a:rPr kumimoji="1" lang="en-US" altLang="zh-CN" sz="1600" i="1">
                                          <a:solidFill>
                                            <a:srgbClr val="C00000"/>
                                          </a:solidFill>
                                          <a:latin typeface="Cambria Math" panose="02040503050406030204" pitchFamily="18" charset="0"/>
                                        </a:rPr>
                                      </m:ctrlPr>
                                    </m:sSubPr>
                                    <m:e>
                                      <m:r>
                                        <a:rPr kumimoji="1" lang="en-US" altLang="zh-CN" sz="1600" i="1">
                                          <a:solidFill>
                                            <a:srgbClr val="C00000"/>
                                          </a:solidFill>
                                          <a:latin typeface="Cambria Math" panose="02040503050406030204" pitchFamily="18" charset="0"/>
                                        </a:rPr>
                                        <m:t>𝑗</m:t>
                                      </m:r>
                                    </m:e>
                                    <m:sub>
                                      <m:r>
                                        <a:rPr kumimoji="1" lang="en-US" altLang="zh-CN" sz="1600" b="0" i="1" smtClean="0">
                                          <a:solidFill>
                                            <a:srgbClr val="C00000"/>
                                          </a:solidFill>
                                          <a:latin typeface="Cambria Math" panose="02040503050406030204" pitchFamily="18" charset="0"/>
                                        </a:rPr>
                                        <m:t>𝑘</m:t>
                                      </m:r>
                                    </m:sub>
                                  </m:sSub>
                                </m:sub>
                              </m:sSub>
                              <m:r>
                                <a:rPr kumimoji="1" lang="en-US" altLang="zh-CN" sz="1600" i="1">
                                  <a:solidFill>
                                    <a:srgbClr val="C00000"/>
                                  </a:solidFill>
                                  <a:latin typeface="Cambria Math" panose="02040503050406030204" pitchFamily="18" charset="0"/>
                                </a:rPr>
                                <m:t>(</m:t>
                              </m:r>
                              <m:r>
                                <a:rPr kumimoji="1" lang="en-US" altLang="zh-CN" sz="1600" i="1">
                                  <a:solidFill>
                                    <a:srgbClr val="C00000"/>
                                  </a:solidFill>
                                  <a:latin typeface="Cambria Math" panose="02040503050406030204" pitchFamily="18" charset="0"/>
                                  <a:ea typeface="Cambria Math" panose="02040503050406030204" pitchFamily="18" charset="0"/>
                                </a:rPr>
                                <m:t>𝜔</m:t>
                              </m:r>
                              <m:r>
                                <a:rPr kumimoji="1" lang="en-US" altLang="zh-CN" sz="1600" i="1">
                                  <a:solidFill>
                                    <a:srgbClr val="C00000"/>
                                  </a:solidFill>
                                  <a:latin typeface="Cambria Math" panose="02040503050406030204" pitchFamily="18" charset="0"/>
                                </a:rPr>
                                <m:t>)</m:t>
                              </m:r>
                              <m:r>
                                <a:rPr kumimoji="1" lang="en-US" altLang="zh-CN" sz="1600" b="0" i="1" smtClean="0">
                                  <a:solidFill>
                                    <a:srgbClr val="C00000"/>
                                  </a:solidFill>
                                  <a:latin typeface="Cambria Math" panose="02040503050406030204" pitchFamily="18" charset="0"/>
                                </a:rPr>
                                <m:t>ⅆ</m:t>
                              </m:r>
                              <m:r>
                                <a:rPr kumimoji="1" lang="en-US" altLang="zh-CN" sz="1600" b="0" i="1" smtClean="0">
                                  <a:solidFill>
                                    <a:srgbClr val="C00000"/>
                                  </a:solidFill>
                                  <a:latin typeface="Cambria Math" panose="02040503050406030204" pitchFamily="18" charset="0"/>
                                  <a:ea typeface="Cambria Math" panose="02040503050406030204" pitchFamily="18" charset="0"/>
                                </a:rPr>
                                <m:t>𝜔</m:t>
                              </m:r>
                            </m:e>
                          </m:nary>
                        </m:e>
                      </m:nary>
                    </m:oMath>
                  </m:oMathPara>
                </a14:m>
                <a:endParaRPr kumimoji="1" lang="zh-CN" altLang="en-US" sz="1600" dirty="0"/>
              </a:p>
            </p:txBody>
          </p:sp>
        </mc:Choice>
        <mc:Fallback xmlns="">
          <p:sp>
            <p:nvSpPr>
              <p:cNvPr id="5" name="文本框 4">
                <a:extLst>
                  <a:ext uri="{FF2B5EF4-FFF2-40B4-BE49-F238E27FC236}">
                    <a16:creationId xmlns:a16="http://schemas.microsoft.com/office/drawing/2014/main" id="{5E1C0331-98B4-B44A-BD55-D20997178E13}"/>
                  </a:ext>
                </a:extLst>
              </p:cNvPr>
              <p:cNvSpPr txBox="1">
                <a:spLocks noRot="1" noChangeAspect="1" noMove="1" noResize="1" noEditPoints="1" noAdjustHandles="1" noChangeArrowheads="1" noChangeShapeType="1" noTextEdit="1"/>
              </p:cNvSpPr>
              <p:nvPr/>
            </p:nvSpPr>
            <p:spPr>
              <a:xfrm>
                <a:off x="2770391" y="2341815"/>
                <a:ext cx="6040949" cy="757836"/>
              </a:xfrm>
              <a:prstGeom prst="rect">
                <a:avLst/>
              </a:prstGeom>
              <a:blipFill>
                <a:blip r:embed="rId4"/>
                <a:stretch>
                  <a:fillRect l="-8176" t="-114754" b="-175410"/>
                </a:stretch>
              </a:blipFill>
            </p:spPr>
            <p:txBody>
              <a:bodyPr/>
              <a:lstStyle/>
              <a:p>
                <a:r>
                  <a:rPr lang="zh-CN" altLang="en-US">
                    <a:noFill/>
                  </a:rPr>
                  <a:t> </a:t>
                </a:r>
              </a:p>
            </p:txBody>
          </p:sp>
        </mc:Fallback>
      </mc:AlternateContent>
      <p:sp>
        <p:nvSpPr>
          <p:cNvPr id="103" name="Title 2">
            <a:extLst>
              <a:ext uri="{FF2B5EF4-FFF2-40B4-BE49-F238E27FC236}">
                <a16:creationId xmlns:a16="http://schemas.microsoft.com/office/drawing/2014/main" id="{9BC85D33-B44D-B946-BE9C-CC5317AB9680}"/>
              </a:ext>
            </a:extLst>
          </p:cNvPr>
          <p:cNvSpPr txBox="1">
            <a:spLocks/>
          </p:cNvSpPr>
          <p:nvPr/>
        </p:nvSpPr>
        <p:spPr>
          <a:xfrm>
            <a:off x="4212129" y="3591925"/>
            <a:ext cx="6026150" cy="589756"/>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b="0" i="0" kern="1200">
                <a:solidFill>
                  <a:schemeClr val="tx1"/>
                </a:solidFill>
                <a:latin typeface="Gotham Book" panose="02000604040000020004" pitchFamily="2" charset="0"/>
                <a:ea typeface="+mj-ea"/>
                <a:cs typeface="+mj-cs"/>
              </a:defRPr>
            </a:lvl1pPr>
          </a:lstStyle>
          <a:p>
            <a:r>
              <a:rPr lang="en-US" sz="2400">
                <a:solidFill>
                  <a:schemeClr val="bg1"/>
                </a:solidFill>
              </a:rPr>
              <a:t>SH Triple Product</a:t>
            </a:r>
            <a:endParaRPr lang="en-US" sz="2400" dirty="0">
              <a:solidFill>
                <a:schemeClr val="bg1"/>
              </a:solidFill>
            </a:endParaRPr>
          </a:p>
        </p:txBody>
      </p:sp>
      <p:grpSp>
        <p:nvGrpSpPr>
          <p:cNvPr id="39" name="组合 38">
            <a:extLst>
              <a:ext uri="{FF2B5EF4-FFF2-40B4-BE49-F238E27FC236}">
                <a16:creationId xmlns:a16="http://schemas.microsoft.com/office/drawing/2014/main" id="{E1083AE0-FF8D-3948-88D1-689DC5661859}"/>
              </a:ext>
            </a:extLst>
          </p:cNvPr>
          <p:cNvGrpSpPr/>
          <p:nvPr/>
        </p:nvGrpSpPr>
        <p:grpSpPr>
          <a:xfrm>
            <a:off x="1434123" y="1860054"/>
            <a:ext cx="1645000" cy="440745"/>
            <a:chOff x="5325644" y="888279"/>
            <a:chExt cx="1645000" cy="440745"/>
          </a:xfrm>
        </p:grpSpPr>
        <p:sp>
          <p:nvSpPr>
            <p:cNvPr id="40" name="矩形 39">
              <a:extLst>
                <a:ext uri="{FF2B5EF4-FFF2-40B4-BE49-F238E27FC236}">
                  <a16:creationId xmlns:a16="http://schemas.microsoft.com/office/drawing/2014/main" id="{EFFCA36D-BDC9-A443-91FC-F005B82832B7}"/>
                </a:ext>
              </a:extLst>
            </p:cNvPr>
            <p:cNvSpPr/>
            <p:nvPr/>
          </p:nvSpPr>
          <p:spPr>
            <a:xfrm>
              <a:off x="5325644" y="888279"/>
              <a:ext cx="1645000" cy="440745"/>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41" name="矩形 40">
              <a:extLst>
                <a:ext uri="{FF2B5EF4-FFF2-40B4-BE49-F238E27FC236}">
                  <a16:creationId xmlns:a16="http://schemas.microsoft.com/office/drawing/2014/main" id="{54B94657-7653-4548-A047-B79B75BF9412}"/>
                </a:ext>
              </a:extLst>
            </p:cNvPr>
            <p:cNvSpPr/>
            <p:nvPr/>
          </p:nvSpPr>
          <p:spPr>
            <a:xfrm>
              <a:off x="5393933" y="933507"/>
              <a:ext cx="383343" cy="355765"/>
            </a:xfrm>
            <a:prstGeom prst="rect">
              <a:avLst/>
            </a:prstGeom>
            <a:solidFill>
              <a:schemeClr val="accent2">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cs typeface="Arial" panose="020B0604020202020204" pitchFamily="34" charset="0"/>
              </a:endParaRPr>
            </a:p>
          </p:txBody>
        </p:sp>
        <p:sp>
          <p:nvSpPr>
            <p:cNvPr id="42" name="矩形 41">
              <a:extLst>
                <a:ext uri="{FF2B5EF4-FFF2-40B4-BE49-F238E27FC236}">
                  <a16:creationId xmlns:a16="http://schemas.microsoft.com/office/drawing/2014/main" id="{0BAF3A91-31A8-6B4E-B0A3-2C4D2D089F96}"/>
                </a:ext>
              </a:extLst>
            </p:cNvPr>
            <p:cNvSpPr/>
            <p:nvPr/>
          </p:nvSpPr>
          <p:spPr>
            <a:xfrm>
              <a:off x="5764024" y="933506"/>
              <a:ext cx="383343" cy="355765"/>
            </a:xfrm>
            <a:prstGeom prst="rect">
              <a:avLst/>
            </a:prstGeom>
            <a:solidFill>
              <a:schemeClr val="accent2">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cs typeface="Arial" panose="020B0604020202020204" pitchFamily="34" charset="0"/>
              </a:endParaRPr>
            </a:p>
          </p:txBody>
        </p:sp>
        <p:sp>
          <p:nvSpPr>
            <p:cNvPr id="43" name="矩形 42">
              <a:extLst>
                <a:ext uri="{FF2B5EF4-FFF2-40B4-BE49-F238E27FC236}">
                  <a16:creationId xmlns:a16="http://schemas.microsoft.com/office/drawing/2014/main" id="{AB49076D-FF55-FE49-90BB-DB3C3A70155D}"/>
                </a:ext>
              </a:extLst>
            </p:cNvPr>
            <p:cNvSpPr/>
            <p:nvPr/>
          </p:nvSpPr>
          <p:spPr>
            <a:xfrm>
              <a:off x="6147367" y="933506"/>
              <a:ext cx="383343" cy="355765"/>
            </a:xfrm>
            <a:prstGeom prst="rect">
              <a:avLst/>
            </a:prstGeom>
            <a:solidFill>
              <a:schemeClr val="accent2">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cs typeface="Arial" panose="020B0604020202020204" pitchFamily="34" charset="0"/>
              </a:endParaRPr>
            </a:p>
          </p:txBody>
        </p:sp>
        <p:sp>
          <p:nvSpPr>
            <p:cNvPr id="44" name="矩形 43">
              <a:extLst>
                <a:ext uri="{FF2B5EF4-FFF2-40B4-BE49-F238E27FC236}">
                  <a16:creationId xmlns:a16="http://schemas.microsoft.com/office/drawing/2014/main" id="{ECCCD2A7-D2F1-F64B-BD0E-BF77748D77C1}"/>
                </a:ext>
              </a:extLst>
            </p:cNvPr>
            <p:cNvSpPr/>
            <p:nvPr/>
          </p:nvSpPr>
          <p:spPr>
            <a:xfrm>
              <a:off x="6517458" y="933505"/>
              <a:ext cx="383343" cy="355765"/>
            </a:xfrm>
            <a:prstGeom prst="rect">
              <a:avLst/>
            </a:prstGeom>
            <a:solidFill>
              <a:schemeClr val="accent2">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cs typeface="Arial" panose="020B0604020202020204" pitchFamily="34" charset="0"/>
              </a:endParaRPr>
            </a:p>
          </p:txBody>
        </p:sp>
      </p:grpSp>
      <p:sp>
        <p:nvSpPr>
          <p:cNvPr id="45" name="矩形 44">
            <a:extLst>
              <a:ext uri="{FF2B5EF4-FFF2-40B4-BE49-F238E27FC236}">
                <a16:creationId xmlns:a16="http://schemas.microsoft.com/office/drawing/2014/main" id="{49423187-34BF-5B4E-AAA8-69A2F628A457}"/>
              </a:ext>
            </a:extLst>
          </p:cNvPr>
          <p:cNvSpPr/>
          <p:nvPr/>
        </p:nvSpPr>
        <p:spPr>
          <a:xfrm>
            <a:off x="3278545" y="1861179"/>
            <a:ext cx="1631748" cy="440745"/>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46" name="矩形 45">
            <a:extLst>
              <a:ext uri="{FF2B5EF4-FFF2-40B4-BE49-F238E27FC236}">
                <a16:creationId xmlns:a16="http://schemas.microsoft.com/office/drawing/2014/main" id="{9CA136B6-F496-CA42-A5CF-DA101E9B9AC9}"/>
              </a:ext>
            </a:extLst>
          </p:cNvPr>
          <p:cNvSpPr/>
          <p:nvPr/>
        </p:nvSpPr>
        <p:spPr>
          <a:xfrm>
            <a:off x="3333582" y="1892075"/>
            <a:ext cx="383343" cy="355765"/>
          </a:xfrm>
          <a:prstGeom prst="rect">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cs typeface="Arial" panose="020B0604020202020204" pitchFamily="34" charset="0"/>
            </a:endParaRPr>
          </a:p>
        </p:txBody>
      </p:sp>
      <p:sp>
        <p:nvSpPr>
          <p:cNvPr id="47" name="矩形 46">
            <a:extLst>
              <a:ext uri="{FF2B5EF4-FFF2-40B4-BE49-F238E27FC236}">
                <a16:creationId xmlns:a16="http://schemas.microsoft.com/office/drawing/2014/main" id="{CD96D4DC-7E5B-A44E-A901-C8BA6BEED915}"/>
              </a:ext>
            </a:extLst>
          </p:cNvPr>
          <p:cNvSpPr/>
          <p:nvPr/>
        </p:nvSpPr>
        <p:spPr>
          <a:xfrm>
            <a:off x="3703673" y="1892074"/>
            <a:ext cx="383343" cy="355765"/>
          </a:xfrm>
          <a:prstGeom prst="rect">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cs typeface="Arial" panose="020B0604020202020204" pitchFamily="34" charset="0"/>
            </a:endParaRPr>
          </a:p>
        </p:txBody>
      </p:sp>
      <p:sp>
        <p:nvSpPr>
          <p:cNvPr id="48" name="矩形 47">
            <a:extLst>
              <a:ext uri="{FF2B5EF4-FFF2-40B4-BE49-F238E27FC236}">
                <a16:creationId xmlns:a16="http://schemas.microsoft.com/office/drawing/2014/main" id="{4478A717-B946-4A4A-997B-77B4BD5C442B}"/>
              </a:ext>
            </a:extLst>
          </p:cNvPr>
          <p:cNvSpPr/>
          <p:nvPr/>
        </p:nvSpPr>
        <p:spPr>
          <a:xfrm>
            <a:off x="4087016" y="1892074"/>
            <a:ext cx="383343" cy="355765"/>
          </a:xfrm>
          <a:prstGeom prst="rect">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cs typeface="Arial" panose="020B0604020202020204" pitchFamily="34" charset="0"/>
            </a:endParaRPr>
          </a:p>
        </p:txBody>
      </p:sp>
      <p:sp>
        <p:nvSpPr>
          <p:cNvPr id="49" name="矩形 48">
            <a:extLst>
              <a:ext uri="{FF2B5EF4-FFF2-40B4-BE49-F238E27FC236}">
                <a16:creationId xmlns:a16="http://schemas.microsoft.com/office/drawing/2014/main" id="{D789DC0A-B0A0-574A-9AA7-55DC680E124F}"/>
              </a:ext>
            </a:extLst>
          </p:cNvPr>
          <p:cNvSpPr/>
          <p:nvPr/>
        </p:nvSpPr>
        <p:spPr>
          <a:xfrm>
            <a:off x="4457107" y="1892073"/>
            <a:ext cx="383343" cy="355765"/>
          </a:xfrm>
          <a:prstGeom prst="rect">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cs typeface="Arial" panose="020B0604020202020204" pitchFamily="34" charset="0"/>
            </a:endParaRPr>
          </a:p>
        </p:txBody>
      </p:sp>
      <p:sp>
        <p:nvSpPr>
          <p:cNvPr id="50" name="矩形 49">
            <a:extLst>
              <a:ext uri="{FF2B5EF4-FFF2-40B4-BE49-F238E27FC236}">
                <a16:creationId xmlns:a16="http://schemas.microsoft.com/office/drawing/2014/main" id="{96DD4A98-C5CD-8742-98BF-C04F59416298}"/>
              </a:ext>
            </a:extLst>
          </p:cNvPr>
          <p:cNvSpPr/>
          <p:nvPr/>
        </p:nvSpPr>
        <p:spPr>
          <a:xfrm>
            <a:off x="7182812" y="1847466"/>
            <a:ext cx="1631748" cy="440745"/>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51" name="矩形 50">
            <a:extLst>
              <a:ext uri="{FF2B5EF4-FFF2-40B4-BE49-F238E27FC236}">
                <a16:creationId xmlns:a16="http://schemas.microsoft.com/office/drawing/2014/main" id="{A4C5CD97-CEF5-F34D-8ABD-A0EC99C5CAE7}"/>
              </a:ext>
            </a:extLst>
          </p:cNvPr>
          <p:cNvSpPr/>
          <p:nvPr/>
        </p:nvSpPr>
        <p:spPr>
          <a:xfrm>
            <a:off x="7237849" y="1878362"/>
            <a:ext cx="383343" cy="355765"/>
          </a:xfrm>
          <a:prstGeom prst="rect">
            <a:avLst/>
          </a:prstGeom>
          <a:solidFill>
            <a:schemeClr val="accent1">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cs typeface="Arial" panose="020B0604020202020204" pitchFamily="34" charset="0"/>
            </a:endParaRPr>
          </a:p>
        </p:txBody>
      </p:sp>
      <p:sp>
        <p:nvSpPr>
          <p:cNvPr id="52" name="矩形 51">
            <a:extLst>
              <a:ext uri="{FF2B5EF4-FFF2-40B4-BE49-F238E27FC236}">
                <a16:creationId xmlns:a16="http://schemas.microsoft.com/office/drawing/2014/main" id="{4D56C2A3-7CED-1F47-8744-525BA31F13E3}"/>
              </a:ext>
            </a:extLst>
          </p:cNvPr>
          <p:cNvSpPr/>
          <p:nvPr/>
        </p:nvSpPr>
        <p:spPr>
          <a:xfrm>
            <a:off x="7607940" y="1878361"/>
            <a:ext cx="383343" cy="355765"/>
          </a:xfrm>
          <a:prstGeom prst="rect">
            <a:avLst/>
          </a:prstGeom>
          <a:solidFill>
            <a:schemeClr val="accent1">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cs typeface="Arial" panose="020B0604020202020204" pitchFamily="34" charset="0"/>
            </a:endParaRPr>
          </a:p>
        </p:txBody>
      </p:sp>
      <p:sp>
        <p:nvSpPr>
          <p:cNvPr id="53" name="矩形 52">
            <a:extLst>
              <a:ext uri="{FF2B5EF4-FFF2-40B4-BE49-F238E27FC236}">
                <a16:creationId xmlns:a16="http://schemas.microsoft.com/office/drawing/2014/main" id="{4E0CF4E0-D216-1F4E-8004-6DDAC1A11DA3}"/>
              </a:ext>
            </a:extLst>
          </p:cNvPr>
          <p:cNvSpPr/>
          <p:nvPr/>
        </p:nvSpPr>
        <p:spPr>
          <a:xfrm>
            <a:off x="7991283" y="1878361"/>
            <a:ext cx="383343" cy="355765"/>
          </a:xfrm>
          <a:prstGeom prst="rect">
            <a:avLst/>
          </a:prstGeom>
          <a:solidFill>
            <a:schemeClr val="accent1">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cs typeface="Arial" panose="020B0604020202020204" pitchFamily="34" charset="0"/>
            </a:endParaRPr>
          </a:p>
        </p:txBody>
      </p:sp>
      <p:sp>
        <p:nvSpPr>
          <p:cNvPr id="54" name="矩形 53">
            <a:extLst>
              <a:ext uri="{FF2B5EF4-FFF2-40B4-BE49-F238E27FC236}">
                <a16:creationId xmlns:a16="http://schemas.microsoft.com/office/drawing/2014/main" id="{609E6C03-ACAF-1F42-BC2B-3137EEB4636D}"/>
              </a:ext>
            </a:extLst>
          </p:cNvPr>
          <p:cNvSpPr/>
          <p:nvPr/>
        </p:nvSpPr>
        <p:spPr>
          <a:xfrm>
            <a:off x="8361374" y="1878360"/>
            <a:ext cx="383343" cy="355765"/>
          </a:xfrm>
          <a:prstGeom prst="rect">
            <a:avLst/>
          </a:prstGeom>
          <a:solidFill>
            <a:schemeClr val="accent1">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55" name="文本框 54">
                <a:extLst>
                  <a:ext uri="{FF2B5EF4-FFF2-40B4-BE49-F238E27FC236}">
                    <a16:creationId xmlns:a16="http://schemas.microsoft.com/office/drawing/2014/main" id="{DE9BF493-619D-AD45-9623-E3944E4E1A4B}"/>
                  </a:ext>
                </a:extLst>
              </p:cNvPr>
              <p:cNvSpPr txBox="1"/>
              <p:nvPr/>
            </p:nvSpPr>
            <p:spPr>
              <a:xfrm>
                <a:off x="1510863" y="1936894"/>
                <a:ext cx="378565" cy="28918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zh-CN" i="1" smtClean="0">
                              <a:latin typeface="Cambria Math" panose="02040503050406030204" pitchFamily="18" charset="0"/>
                            </a:rPr>
                          </m:ctrlPr>
                        </m:sSubPr>
                        <m:e>
                          <m:r>
                            <a:rPr kumimoji="1" lang="en-US" altLang="zh-CN" b="0" i="1" smtClean="0">
                              <a:latin typeface="Cambria Math" panose="02040503050406030204" pitchFamily="18" charset="0"/>
                            </a:rPr>
                            <m:t>𝑓</m:t>
                          </m:r>
                        </m:e>
                        <m:sub>
                          <m:r>
                            <a:rPr kumimoji="1" lang="en-US" altLang="zh-CN" b="0" i="1" smtClean="0">
                              <a:latin typeface="Cambria Math" panose="02040503050406030204" pitchFamily="18" charset="0"/>
                            </a:rPr>
                            <m:t>1,1</m:t>
                          </m:r>
                        </m:sub>
                      </m:sSub>
                    </m:oMath>
                  </m:oMathPara>
                </a14:m>
                <a:endParaRPr kumimoji="1" lang="zh-CN" altLang="en-US" dirty="0"/>
              </a:p>
            </p:txBody>
          </p:sp>
        </mc:Choice>
        <mc:Fallback xmlns="">
          <p:sp>
            <p:nvSpPr>
              <p:cNvPr id="55" name="文本框 54">
                <a:extLst>
                  <a:ext uri="{FF2B5EF4-FFF2-40B4-BE49-F238E27FC236}">
                    <a16:creationId xmlns:a16="http://schemas.microsoft.com/office/drawing/2014/main" id="{DE9BF493-619D-AD45-9623-E3944E4E1A4B}"/>
                  </a:ext>
                </a:extLst>
              </p:cNvPr>
              <p:cNvSpPr txBox="1">
                <a:spLocks noRot="1" noChangeAspect="1" noMove="1" noResize="1" noEditPoints="1" noAdjustHandles="1" noChangeArrowheads="1" noChangeShapeType="1" noTextEdit="1"/>
              </p:cNvSpPr>
              <p:nvPr/>
            </p:nvSpPr>
            <p:spPr>
              <a:xfrm>
                <a:off x="1510863" y="1936894"/>
                <a:ext cx="378565" cy="289182"/>
              </a:xfrm>
              <a:prstGeom prst="rect">
                <a:avLst/>
              </a:prstGeom>
              <a:blipFill>
                <a:blip r:embed="rId5"/>
                <a:stretch>
                  <a:fillRect l="-19355" r="-3226" b="-30435"/>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56" name="文本框 55">
                <a:extLst>
                  <a:ext uri="{FF2B5EF4-FFF2-40B4-BE49-F238E27FC236}">
                    <a16:creationId xmlns:a16="http://schemas.microsoft.com/office/drawing/2014/main" id="{F0B6D313-5513-994F-84BB-B234177C5E54}"/>
                  </a:ext>
                </a:extLst>
              </p:cNvPr>
              <p:cNvSpPr txBox="1"/>
              <p:nvPr/>
            </p:nvSpPr>
            <p:spPr>
              <a:xfrm>
                <a:off x="1900762" y="1936894"/>
                <a:ext cx="378565" cy="28918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zh-CN" i="1" smtClean="0">
                              <a:latin typeface="Cambria Math" panose="02040503050406030204" pitchFamily="18" charset="0"/>
                            </a:rPr>
                          </m:ctrlPr>
                        </m:sSubPr>
                        <m:e>
                          <m:r>
                            <a:rPr kumimoji="1" lang="en-US" altLang="zh-CN" b="0" i="1" smtClean="0">
                              <a:latin typeface="Cambria Math" panose="02040503050406030204" pitchFamily="18" charset="0"/>
                            </a:rPr>
                            <m:t>𝑓</m:t>
                          </m:r>
                        </m:e>
                        <m:sub>
                          <m:r>
                            <a:rPr kumimoji="1" lang="en-US" altLang="zh-CN" b="0" i="1" smtClean="0">
                              <a:latin typeface="Cambria Math" panose="02040503050406030204" pitchFamily="18" charset="0"/>
                            </a:rPr>
                            <m:t>1,2</m:t>
                          </m:r>
                        </m:sub>
                      </m:sSub>
                    </m:oMath>
                  </m:oMathPara>
                </a14:m>
                <a:endParaRPr kumimoji="1" lang="zh-CN" altLang="en-US" dirty="0"/>
              </a:p>
            </p:txBody>
          </p:sp>
        </mc:Choice>
        <mc:Fallback xmlns="">
          <p:sp>
            <p:nvSpPr>
              <p:cNvPr id="56" name="文本框 55">
                <a:extLst>
                  <a:ext uri="{FF2B5EF4-FFF2-40B4-BE49-F238E27FC236}">
                    <a16:creationId xmlns:a16="http://schemas.microsoft.com/office/drawing/2014/main" id="{F0B6D313-5513-994F-84BB-B234177C5E54}"/>
                  </a:ext>
                </a:extLst>
              </p:cNvPr>
              <p:cNvSpPr txBox="1">
                <a:spLocks noRot="1" noChangeAspect="1" noMove="1" noResize="1" noEditPoints="1" noAdjustHandles="1" noChangeArrowheads="1" noChangeShapeType="1" noTextEdit="1"/>
              </p:cNvSpPr>
              <p:nvPr/>
            </p:nvSpPr>
            <p:spPr>
              <a:xfrm>
                <a:off x="1900762" y="1936894"/>
                <a:ext cx="378565" cy="289182"/>
              </a:xfrm>
              <a:prstGeom prst="rect">
                <a:avLst/>
              </a:prstGeom>
              <a:blipFill>
                <a:blip r:embed="rId6"/>
                <a:stretch>
                  <a:fillRect l="-20000" r="-3333" b="-30435"/>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57" name="文本框 56">
                <a:extLst>
                  <a:ext uri="{FF2B5EF4-FFF2-40B4-BE49-F238E27FC236}">
                    <a16:creationId xmlns:a16="http://schemas.microsoft.com/office/drawing/2014/main" id="{F3017F0E-7D98-8842-B24E-98371B683101}"/>
                  </a:ext>
                </a:extLst>
              </p:cNvPr>
              <p:cNvSpPr txBox="1"/>
              <p:nvPr/>
            </p:nvSpPr>
            <p:spPr>
              <a:xfrm>
                <a:off x="2266604" y="1939176"/>
                <a:ext cx="378565" cy="28918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zh-CN" i="1" smtClean="0">
                              <a:latin typeface="Cambria Math" panose="02040503050406030204" pitchFamily="18" charset="0"/>
                            </a:rPr>
                          </m:ctrlPr>
                        </m:sSubPr>
                        <m:e>
                          <m:r>
                            <a:rPr kumimoji="1" lang="en-US" altLang="zh-CN" b="0" i="1" smtClean="0">
                              <a:latin typeface="Cambria Math" panose="02040503050406030204" pitchFamily="18" charset="0"/>
                            </a:rPr>
                            <m:t>𝑓</m:t>
                          </m:r>
                        </m:e>
                        <m:sub>
                          <m:r>
                            <a:rPr kumimoji="1" lang="en-US" altLang="zh-CN" b="0" i="1" smtClean="0">
                              <a:latin typeface="Cambria Math" panose="02040503050406030204" pitchFamily="18" charset="0"/>
                            </a:rPr>
                            <m:t>1,3</m:t>
                          </m:r>
                        </m:sub>
                      </m:sSub>
                    </m:oMath>
                  </m:oMathPara>
                </a14:m>
                <a:endParaRPr kumimoji="1" lang="zh-CN" altLang="en-US" dirty="0"/>
              </a:p>
            </p:txBody>
          </p:sp>
        </mc:Choice>
        <mc:Fallback xmlns="">
          <p:sp>
            <p:nvSpPr>
              <p:cNvPr id="57" name="文本框 56">
                <a:extLst>
                  <a:ext uri="{FF2B5EF4-FFF2-40B4-BE49-F238E27FC236}">
                    <a16:creationId xmlns:a16="http://schemas.microsoft.com/office/drawing/2014/main" id="{F3017F0E-7D98-8842-B24E-98371B683101}"/>
                  </a:ext>
                </a:extLst>
              </p:cNvPr>
              <p:cNvSpPr txBox="1">
                <a:spLocks noRot="1" noChangeAspect="1" noMove="1" noResize="1" noEditPoints="1" noAdjustHandles="1" noChangeArrowheads="1" noChangeShapeType="1" noTextEdit="1"/>
              </p:cNvSpPr>
              <p:nvPr/>
            </p:nvSpPr>
            <p:spPr>
              <a:xfrm>
                <a:off x="2266604" y="1939176"/>
                <a:ext cx="378565" cy="289182"/>
              </a:xfrm>
              <a:prstGeom prst="rect">
                <a:avLst/>
              </a:prstGeom>
              <a:blipFill>
                <a:blip r:embed="rId7"/>
                <a:stretch>
                  <a:fillRect l="-19355" r="-3226" b="-30435"/>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58" name="文本框 57">
                <a:extLst>
                  <a:ext uri="{FF2B5EF4-FFF2-40B4-BE49-F238E27FC236}">
                    <a16:creationId xmlns:a16="http://schemas.microsoft.com/office/drawing/2014/main" id="{E7E18840-6AE6-344A-AB4D-96208596DB5C}"/>
                  </a:ext>
                </a:extLst>
              </p:cNvPr>
              <p:cNvSpPr txBox="1"/>
              <p:nvPr/>
            </p:nvSpPr>
            <p:spPr>
              <a:xfrm>
                <a:off x="2647464" y="1940459"/>
                <a:ext cx="378565" cy="28918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zh-CN" i="1" smtClean="0">
                              <a:latin typeface="Cambria Math" panose="02040503050406030204" pitchFamily="18" charset="0"/>
                            </a:rPr>
                          </m:ctrlPr>
                        </m:sSubPr>
                        <m:e>
                          <m:r>
                            <a:rPr kumimoji="1" lang="en-US" altLang="zh-CN" b="0" i="1" smtClean="0">
                              <a:latin typeface="Cambria Math" panose="02040503050406030204" pitchFamily="18" charset="0"/>
                            </a:rPr>
                            <m:t>𝑓</m:t>
                          </m:r>
                        </m:e>
                        <m:sub>
                          <m:r>
                            <a:rPr kumimoji="1" lang="en-US" altLang="zh-CN" b="0" i="1" smtClean="0">
                              <a:latin typeface="Cambria Math" panose="02040503050406030204" pitchFamily="18" charset="0"/>
                            </a:rPr>
                            <m:t>1,4</m:t>
                          </m:r>
                        </m:sub>
                      </m:sSub>
                    </m:oMath>
                  </m:oMathPara>
                </a14:m>
                <a:endParaRPr kumimoji="1" lang="zh-CN" altLang="en-US" dirty="0"/>
              </a:p>
            </p:txBody>
          </p:sp>
        </mc:Choice>
        <mc:Fallback xmlns="">
          <p:sp>
            <p:nvSpPr>
              <p:cNvPr id="58" name="文本框 57">
                <a:extLst>
                  <a:ext uri="{FF2B5EF4-FFF2-40B4-BE49-F238E27FC236}">
                    <a16:creationId xmlns:a16="http://schemas.microsoft.com/office/drawing/2014/main" id="{E7E18840-6AE6-344A-AB4D-96208596DB5C}"/>
                  </a:ext>
                </a:extLst>
              </p:cNvPr>
              <p:cNvSpPr txBox="1">
                <a:spLocks noRot="1" noChangeAspect="1" noMove="1" noResize="1" noEditPoints="1" noAdjustHandles="1" noChangeArrowheads="1" noChangeShapeType="1" noTextEdit="1"/>
              </p:cNvSpPr>
              <p:nvPr/>
            </p:nvSpPr>
            <p:spPr>
              <a:xfrm>
                <a:off x="2647464" y="1940459"/>
                <a:ext cx="378565" cy="289182"/>
              </a:xfrm>
              <a:prstGeom prst="rect">
                <a:avLst/>
              </a:prstGeom>
              <a:blipFill>
                <a:blip r:embed="rId8"/>
                <a:stretch>
                  <a:fillRect l="-16129" r="-3226" b="-2500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59" name="文本框 58">
                <a:extLst>
                  <a:ext uri="{FF2B5EF4-FFF2-40B4-BE49-F238E27FC236}">
                    <a16:creationId xmlns:a16="http://schemas.microsoft.com/office/drawing/2014/main" id="{6558EE6C-9549-2A4F-9A1B-F519AF7DBA35}"/>
                  </a:ext>
                </a:extLst>
              </p:cNvPr>
              <p:cNvSpPr txBox="1"/>
              <p:nvPr/>
            </p:nvSpPr>
            <p:spPr>
              <a:xfrm>
                <a:off x="3345295" y="1912492"/>
                <a:ext cx="383888" cy="28918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zh-CN" i="1" smtClean="0">
                              <a:latin typeface="Cambria Math" panose="02040503050406030204" pitchFamily="18" charset="0"/>
                            </a:rPr>
                          </m:ctrlPr>
                        </m:sSubPr>
                        <m:e>
                          <m:r>
                            <a:rPr kumimoji="1" lang="en-US" altLang="zh-CN" b="0" i="1" smtClean="0">
                              <a:latin typeface="Cambria Math" panose="02040503050406030204" pitchFamily="18" charset="0"/>
                            </a:rPr>
                            <m:t>𝑓</m:t>
                          </m:r>
                        </m:e>
                        <m:sub>
                          <m:r>
                            <a:rPr kumimoji="1" lang="en-US" altLang="zh-CN" b="0" i="1" smtClean="0">
                              <a:latin typeface="Cambria Math" panose="02040503050406030204" pitchFamily="18" charset="0"/>
                            </a:rPr>
                            <m:t>2,1</m:t>
                          </m:r>
                        </m:sub>
                      </m:sSub>
                    </m:oMath>
                  </m:oMathPara>
                </a14:m>
                <a:endParaRPr kumimoji="1" lang="zh-CN" altLang="en-US" dirty="0"/>
              </a:p>
            </p:txBody>
          </p:sp>
        </mc:Choice>
        <mc:Fallback xmlns="">
          <p:sp>
            <p:nvSpPr>
              <p:cNvPr id="59" name="文本框 58">
                <a:extLst>
                  <a:ext uri="{FF2B5EF4-FFF2-40B4-BE49-F238E27FC236}">
                    <a16:creationId xmlns:a16="http://schemas.microsoft.com/office/drawing/2014/main" id="{6558EE6C-9549-2A4F-9A1B-F519AF7DBA35}"/>
                  </a:ext>
                </a:extLst>
              </p:cNvPr>
              <p:cNvSpPr txBox="1">
                <a:spLocks noRot="1" noChangeAspect="1" noMove="1" noResize="1" noEditPoints="1" noAdjustHandles="1" noChangeArrowheads="1" noChangeShapeType="1" noTextEdit="1"/>
              </p:cNvSpPr>
              <p:nvPr/>
            </p:nvSpPr>
            <p:spPr>
              <a:xfrm>
                <a:off x="3345295" y="1912492"/>
                <a:ext cx="383888" cy="289182"/>
              </a:xfrm>
              <a:prstGeom prst="rect">
                <a:avLst/>
              </a:prstGeom>
              <a:blipFill>
                <a:blip r:embed="rId9"/>
                <a:stretch>
                  <a:fillRect l="-18750" b="-30435"/>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60" name="文本框 59">
                <a:extLst>
                  <a:ext uri="{FF2B5EF4-FFF2-40B4-BE49-F238E27FC236}">
                    <a16:creationId xmlns:a16="http://schemas.microsoft.com/office/drawing/2014/main" id="{4782B01F-5475-4541-826A-F8F635B11CC3}"/>
                  </a:ext>
                </a:extLst>
              </p:cNvPr>
              <p:cNvSpPr txBox="1"/>
              <p:nvPr/>
            </p:nvSpPr>
            <p:spPr>
              <a:xfrm>
                <a:off x="3724436" y="1912492"/>
                <a:ext cx="383888" cy="28918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zh-CN" i="1" smtClean="0">
                              <a:latin typeface="Cambria Math" panose="02040503050406030204" pitchFamily="18" charset="0"/>
                            </a:rPr>
                          </m:ctrlPr>
                        </m:sSubPr>
                        <m:e>
                          <m:r>
                            <a:rPr kumimoji="1" lang="en-US" altLang="zh-CN" b="0" i="1" smtClean="0">
                              <a:latin typeface="Cambria Math" panose="02040503050406030204" pitchFamily="18" charset="0"/>
                            </a:rPr>
                            <m:t>𝑓</m:t>
                          </m:r>
                        </m:e>
                        <m:sub>
                          <m:r>
                            <a:rPr kumimoji="1" lang="en-US" altLang="zh-CN" b="0" i="1" smtClean="0">
                              <a:latin typeface="Cambria Math" panose="02040503050406030204" pitchFamily="18" charset="0"/>
                            </a:rPr>
                            <m:t>2,2</m:t>
                          </m:r>
                        </m:sub>
                      </m:sSub>
                    </m:oMath>
                  </m:oMathPara>
                </a14:m>
                <a:endParaRPr kumimoji="1" lang="zh-CN" altLang="en-US" dirty="0"/>
              </a:p>
            </p:txBody>
          </p:sp>
        </mc:Choice>
        <mc:Fallback xmlns="">
          <p:sp>
            <p:nvSpPr>
              <p:cNvPr id="60" name="文本框 59">
                <a:extLst>
                  <a:ext uri="{FF2B5EF4-FFF2-40B4-BE49-F238E27FC236}">
                    <a16:creationId xmlns:a16="http://schemas.microsoft.com/office/drawing/2014/main" id="{4782B01F-5475-4541-826A-F8F635B11CC3}"/>
                  </a:ext>
                </a:extLst>
              </p:cNvPr>
              <p:cNvSpPr txBox="1">
                <a:spLocks noRot="1" noChangeAspect="1" noMove="1" noResize="1" noEditPoints="1" noAdjustHandles="1" noChangeArrowheads="1" noChangeShapeType="1" noTextEdit="1"/>
              </p:cNvSpPr>
              <p:nvPr/>
            </p:nvSpPr>
            <p:spPr>
              <a:xfrm>
                <a:off x="3724436" y="1912492"/>
                <a:ext cx="383888" cy="289182"/>
              </a:xfrm>
              <a:prstGeom prst="rect">
                <a:avLst/>
              </a:prstGeom>
              <a:blipFill>
                <a:blip r:embed="rId10"/>
                <a:stretch>
                  <a:fillRect l="-19355" r="-3226" b="-30435"/>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61" name="文本框 60">
                <a:extLst>
                  <a:ext uri="{FF2B5EF4-FFF2-40B4-BE49-F238E27FC236}">
                    <a16:creationId xmlns:a16="http://schemas.microsoft.com/office/drawing/2014/main" id="{C04EDF9E-E90D-4941-9404-C49F649275D4}"/>
                  </a:ext>
                </a:extLst>
              </p:cNvPr>
              <p:cNvSpPr txBox="1"/>
              <p:nvPr/>
            </p:nvSpPr>
            <p:spPr>
              <a:xfrm>
                <a:off x="4101036" y="1914774"/>
                <a:ext cx="383888" cy="28918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zh-CN" i="1" smtClean="0">
                              <a:latin typeface="Cambria Math" panose="02040503050406030204" pitchFamily="18" charset="0"/>
                            </a:rPr>
                          </m:ctrlPr>
                        </m:sSubPr>
                        <m:e>
                          <m:r>
                            <a:rPr kumimoji="1" lang="en-US" altLang="zh-CN" b="0" i="1" smtClean="0">
                              <a:latin typeface="Cambria Math" panose="02040503050406030204" pitchFamily="18" charset="0"/>
                            </a:rPr>
                            <m:t>𝑓</m:t>
                          </m:r>
                        </m:e>
                        <m:sub>
                          <m:r>
                            <a:rPr kumimoji="1" lang="en-US" altLang="zh-CN" b="0" i="1" smtClean="0">
                              <a:latin typeface="Cambria Math" panose="02040503050406030204" pitchFamily="18" charset="0"/>
                            </a:rPr>
                            <m:t>2,3</m:t>
                          </m:r>
                        </m:sub>
                      </m:sSub>
                    </m:oMath>
                  </m:oMathPara>
                </a14:m>
                <a:endParaRPr kumimoji="1" lang="zh-CN" altLang="en-US" dirty="0"/>
              </a:p>
            </p:txBody>
          </p:sp>
        </mc:Choice>
        <mc:Fallback xmlns="">
          <p:sp>
            <p:nvSpPr>
              <p:cNvPr id="61" name="文本框 60">
                <a:extLst>
                  <a:ext uri="{FF2B5EF4-FFF2-40B4-BE49-F238E27FC236}">
                    <a16:creationId xmlns:a16="http://schemas.microsoft.com/office/drawing/2014/main" id="{C04EDF9E-E90D-4941-9404-C49F649275D4}"/>
                  </a:ext>
                </a:extLst>
              </p:cNvPr>
              <p:cNvSpPr txBox="1">
                <a:spLocks noRot="1" noChangeAspect="1" noMove="1" noResize="1" noEditPoints="1" noAdjustHandles="1" noChangeArrowheads="1" noChangeShapeType="1" noTextEdit="1"/>
              </p:cNvSpPr>
              <p:nvPr/>
            </p:nvSpPr>
            <p:spPr>
              <a:xfrm>
                <a:off x="4101036" y="1914774"/>
                <a:ext cx="383888" cy="289182"/>
              </a:xfrm>
              <a:prstGeom prst="rect">
                <a:avLst/>
              </a:prstGeom>
              <a:blipFill>
                <a:blip r:embed="rId11"/>
                <a:stretch>
                  <a:fillRect l="-19355" r="-3226" b="-2500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62" name="文本框 61">
                <a:extLst>
                  <a:ext uri="{FF2B5EF4-FFF2-40B4-BE49-F238E27FC236}">
                    <a16:creationId xmlns:a16="http://schemas.microsoft.com/office/drawing/2014/main" id="{54EA5DAB-C9FB-F444-A623-2CF53C3880A0}"/>
                  </a:ext>
                </a:extLst>
              </p:cNvPr>
              <p:cNvSpPr txBox="1"/>
              <p:nvPr/>
            </p:nvSpPr>
            <p:spPr>
              <a:xfrm>
                <a:off x="4471138" y="1916057"/>
                <a:ext cx="383888" cy="28918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zh-CN" i="1" smtClean="0">
                              <a:latin typeface="Cambria Math" panose="02040503050406030204" pitchFamily="18" charset="0"/>
                            </a:rPr>
                          </m:ctrlPr>
                        </m:sSubPr>
                        <m:e>
                          <m:r>
                            <a:rPr kumimoji="1" lang="en-US" altLang="zh-CN" b="0" i="1" smtClean="0">
                              <a:latin typeface="Cambria Math" panose="02040503050406030204" pitchFamily="18" charset="0"/>
                            </a:rPr>
                            <m:t>𝑓</m:t>
                          </m:r>
                        </m:e>
                        <m:sub>
                          <m:r>
                            <a:rPr kumimoji="1" lang="en-US" altLang="zh-CN" b="0" i="1" smtClean="0">
                              <a:latin typeface="Cambria Math" panose="02040503050406030204" pitchFamily="18" charset="0"/>
                            </a:rPr>
                            <m:t>2,4</m:t>
                          </m:r>
                        </m:sub>
                      </m:sSub>
                    </m:oMath>
                  </m:oMathPara>
                </a14:m>
                <a:endParaRPr kumimoji="1" lang="zh-CN" altLang="en-US" dirty="0"/>
              </a:p>
            </p:txBody>
          </p:sp>
        </mc:Choice>
        <mc:Fallback xmlns="">
          <p:sp>
            <p:nvSpPr>
              <p:cNvPr id="62" name="文本框 61">
                <a:extLst>
                  <a:ext uri="{FF2B5EF4-FFF2-40B4-BE49-F238E27FC236}">
                    <a16:creationId xmlns:a16="http://schemas.microsoft.com/office/drawing/2014/main" id="{54EA5DAB-C9FB-F444-A623-2CF53C3880A0}"/>
                  </a:ext>
                </a:extLst>
              </p:cNvPr>
              <p:cNvSpPr txBox="1">
                <a:spLocks noRot="1" noChangeAspect="1" noMove="1" noResize="1" noEditPoints="1" noAdjustHandles="1" noChangeArrowheads="1" noChangeShapeType="1" noTextEdit="1"/>
              </p:cNvSpPr>
              <p:nvPr/>
            </p:nvSpPr>
            <p:spPr>
              <a:xfrm>
                <a:off x="4471138" y="1916057"/>
                <a:ext cx="383888" cy="289182"/>
              </a:xfrm>
              <a:prstGeom prst="rect">
                <a:avLst/>
              </a:prstGeom>
              <a:blipFill>
                <a:blip r:embed="rId12"/>
                <a:stretch>
                  <a:fillRect l="-19355" r="-3226" b="-2500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64" name="文本框 63">
                <a:extLst>
                  <a:ext uri="{FF2B5EF4-FFF2-40B4-BE49-F238E27FC236}">
                    <a16:creationId xmlns:a16="http://schemas.microsoft.com/office/drawing/2014/main" id="{610EA04A-A7C8-4F40-B06C-4D406E7633D2}"/>
                  </a:ext>
                </a:extLst>
              </p:cNvPr>
              <p:cNvSpPr txBox="1"/>
              <p:nvPr/>
            </p:nvSpPr>
            <p:spPr>
              <a:xfrm>
                <a:off x="7321189" y="1917249"/>
                <a:ext cx="28809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zh-CN" i="1" smtClean="0">
                              <a:latin typeface="Cambria Math" panose="02040503050406030204" pitchFamily="18" charset="0"/>
                            </a:rPr>
                          </m:ctrlPr>
                        </m:sSubPr>
                        <m:e>
                          <m:r>
                            <a:rPr kumimoji="1" lang="en-US" altLang="zh-CN" b="0" i="1" smtClean="0">
                              <a:latin typeface="Cambria Math" panose="02040503050406030204" pitchFamily="18" charset="0"/>
                            </a:rPr>
                            <m:t>𝑔</m:t>
                          </m:r>
                        </m:e>
                        <m:sub>
                          <m:r>
                            <a:rPr kumimoji="1" lang="en-US" altLang="zh-CN" b="0" i="1" smtClean="0">
                              <a:latin typeface="Cambria Math" panose="02040503050406030204" pitchFamily="18" charset="0"/>
                            </a:rPr>
                            <m:t>1</m:t>
                          </m:r>
                        </m:sub>
                      </m:sSub>
                    </m:oMath>
                  </m:oMathPara>
                </a14:m>
                <a:endParaRPr kumimoji="1" lang="zh-CN" altLang="en-US" dirty="0"/>
              </a:p>
            </p:txBody>
          </p:sp>
        </mc:Choice>
        <mc:Fallback xmlns="">
          <p:sp>
            <p:nvSpPr>
              <p:cNvPr id="64" name="文本框 63">
                <a:extLst>
                  <a:ext uri="{FF2B5EF4-FFF2-40B4-BE49-F238E27FC236}">
                    <a16:creationId xmlns:a16="http://schemas.microsoft.com/office/drawing/2014/main" id="{610EA04A-A7C8-4F40-B06C-4D406E7633D2}"/>
                  </a:ext>
                </a:extLst>
              </p:cNvPr>
              <p:cNvSpPr txBox="1">
                <a:spLocks noRot="1" noChangeAspect="1" noMove="1" noResize="1" noEditPoints="1" noAdjustHandles="1" noChangeArrowheads="1" noChangeShapeType="1" noTextEdit="1"/>
              </p:cNvSpPr>
              <p:nvPr/>
            </p:nvSpPr>
            <p:spPr>
              <a:xfrm>
                <a:off x="7321189" y="1917249"/>
                <a:ext cx="288091" cy="276999"/>
              </a:xfrm>
              <a:prstGeom prst="rect">
                <a:avLst/>
              </a:prstGeom>
              <a:blipFill>
                <a:blip r:embed="rId13"/>
                <a:stretch>
                  <a:fillRect l="-21739" r="-4348" b="-21739"/>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65" name="文本框 64">
                <a:extLst>
                  <a:ext uri="{FF2B5EF4-FFF2-40B4-BE49-F238E27FC236}">
                    <a16:creationId xmlns:a16="http://schemas.microsoft.com/office/drawing/2014/main" id="{AC65E241-3052-C74D-A475-177C1404EE0A}"/>
                  </a:ext>
                </a:extLst>
              </p:cNvPr>
              <p:cNvSpPr txBox="1"/>
              <p:nvPr/>
            </p:nvSpPr>
            <p:spPr>
              <a:xfrm>
                <a:off x="7700330" y="1917249"/>
                <a:ext cx="29341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zh-CN" i="1" smtClean="0">
                              <a:latin typeface="Cambria Math" panose="02040503050406030204" pitchFamily="18" charset="0"/>
                            </a:rPr>
                          </m:ctrlPr>
                        </m:sSubPr>
                        <m:e>
                          <m:r>
                            <a:rPr kumimoji="1" lang="en-US" altLang="zh-CN" b="0" i="1" smtClean="0">
                              <a:latin typeface="Cambria Math" panose="02040503050406030204" pitchFamily="18" charset="0"/>
                            </a:rPr>
                            <m:t>𝑔</m:t>
                          </m:r>
                        </m:e>
                        <m:sub>
                          <m:r>
                            <a:rPr kumimoji="1" lang="en-US" altLang="zh-CN" b="0" i="1" smtClean="0">
                              <a:latin typeface="Cambria Math" panose="02040503050406030204" pitchFamily="18" charset="0"/>
                            </a:rPr>
                            <m:t>2</m:t>
                          </m:r>
                        </m:sub>
                      </m:sSub>
                    </m:oMath>
                  </m:oMathPara>
                </a14:m>
                <a:endParaRPr kumimoji="1" lang="zh-CN" altLang="en-US" dirty="0"/>
              </a:p>
            </p:txBody>
          </p:sp>
        </mc:Choice>
        <mc:Fallback xmlns="">
          <p:sp>
            <p:nvSpPr>
              <p:cNvPr id="65" name="文本框 64">
                <a:extLst>
                  <a:ext uri="{FF2B5EF4-FFF2-40B4-BE49-F238E27FC236}">
                    <a16:creationId xmlns:a16="http://schemas.microsoft.com/office/drawing/2014/main" id="{AC65E241-3052-C74D-A475-177C1404EE0A}"/>
                  </a:ext>
                </a:extLst>
              </p:cNvPr>
              <p:cNvSpPr txBox="1">
                <a:spLocks noRot="1" noChangeAspect="1" noMove="1" noResize="1" noEditPoints="1" noAdjustHandles="1" noChangeArrowheads="1" noChangeShapeType="1" noTextEdit="1"/>
              </p:cNvSpPr>
              <p:nvPr/>
            </p:nvSpPr>
            <p:spPr>
              <a:xfrm>
                <a:off x="7700330" y="1917249"/>
                <a:ext cx="293414" cy="276999"/>
              </a:xfrm>
              <a:prstGeom prst="rect">
                <a:avLst/>
              </a:prstGeom>
              <a:blipFill>
                <a:blip r:embed="rId14"/>
                <a:stretch>
                  <a:fillRect l="-16667" r="-4167" b="-21739"/>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95" name="文本框 94">
                <a:extLst>
                  <a:ext uri="{FF2B5EF4-FFF2-40B4-BE49-F238E27FC236}">
                    <a16:creationId xmlns:a16="http://schemas.microsoft.com/office/drawing/2014/main" id="{30511597-C918-FF46-8DCC-AE2505D27239}"/>
                  </a:ext>
                </a:extLst>
              </p:cNvPr>
              <p:cNvSpPr txBox="1"/>
              <p:nvPr/>
            </p:nvSpPr>
            <p:spPr>
              <a:xfrm>
                <a:off x="8076930" y="1919531"/>
                <a:ext cx="29341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zh-CN" i="1" smtClean="0">
                              <a:latin typeface="Cambria Math" panose="02040503050406030204" pitchFamily="18" charset="0"/>
                            </a:rPr>
                          </m:ctrlPr>
                        </m:sSubPr>
                        <m:e>
                          <m:r>
                            <a:rPr kumimoji="1" lang="en-US" altLang="zh-CN" b="0" i="1" smtClean="0">
                              <a:latin typeface="Cambria Math" panose="02040503050406030204" pitchFamily="18" charset="0"/>
                            </a:rPr>
                            <m:t>𝑔</m:t>
                          </m:r>
                        </m:e>
                        <m:sub>
                          <m:r>
                            <a:rPr kumimoji="1" lang="en-US" altLang="zh-CN" b="0" i="1" smtClean="0">
                              <a:latin typeface="Cambria Math" panose="02040503050406030204" pitchFamily="18" charset="0"/>
                            </a:rPr>
                            <m:t>3</m:t>
                          </m:r>
                        </m:sub>
                      </m:sSub>
                    </m:oMath>
                  </m:oMathPara>
                </a14:m>
                <a:endParaRPr kumimoji="1" lang="zh-CN" altLang="en-US" dirty="0"/>
              </a:p>
            </p:txBody>
          </p:sp>
        </mc:Choice>
        <mc:Fallback xmlns="">
          <p:sp>
            <p:nvSpPr>
              <p:cNvPr id="95" name="文本框 94">
                <a:extLst>
                  <a:ext uri="{FF2B5EF4-FFF2-40B4-BE49-F238E27FC236}">
                    <a16:creationId xmlns:a16="http://schemas.microsoft.com/office/drawing/2014/main" id="{30511597-C918-FF46-8DCC-AE2505D27239}"/>
                  </a:ext>
                </a:extLst>
              </p:cNvPr>
              <p:cNvSpPr txBox="1">
                <a:spLocks noRot="1" noChangeAspect="1" noMove="1" noResize="1" noEditPoints="1" noAdjustHandles="1" noChangeArrowheads="1" noChangeShapeType="1" noTextEdit="1"/>
              </p:cNvSpPr>
              <p:nvPr/>
            </p:nvSpPr>
            <p:spPr>
              <a:xfrm>
                <a:off x="8076930" y="1919531"/>
                <a:ext cx="293414" cy="276999"/>
              </a:xfrm>
              <a:prstGeom prst="rect">
                <a:avLst/>
              </a:prstGeom>
              <a:blipFill>
                <a:blip r:embed="rId15"/>
                <a:stretch>
                  <a:fillRect l="-21739" r="-4348" b="-26087"/>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97" name="文本框 96">
                <a:extLst>
                  <a:ext uri="{FF2B5EF4-FFF2-40B4-BE49-F238E27FC236}">
                    <a16:creationId xmlns:a16="http://schemas.microsoft.com/office/drawing/2014/main" id="{47C64207-0800-BD41-BAAE-A42BA5B64033}"/>
                  </a:ext>
                </a:extLst>
              </p:cNvPr>
              <p:cNvSpPr txBox="1"/>
              <p:nvPr/>
            </p:nvSpPr>
            <p:spPr>
              <a:xfrm>
                <a:off x="8447032" y="1920814"/>
                <a:ext cx="29341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zh-CN" i="1" smtClean="0">
                              <a:latin typeface="Cambria Math" panose="02040503050406030204" pitchFamily="18" charset="0"/>
                            </a:rPr>
                          </m:ctrlPr>
                        </m:sSubPr>
                        <m:e>
                          <m:r>
                            <a:rPr kumimoji="1" lang="en-US" altLang="zh-CN" b="0" i="1" smtClean="0">
                              <a:latin typeface="Cambria Math" panose="02040503050406030204" pitchFamily="18" charset="0"/>
                            </a:rPr>
                            <m:t>𝑔</m:t>
                          </m:r>
                        </m:e>
                        <m:sub>
                          <m:r>
                            <a:rPr kumimoji="1" lang="en-US" altLang="zh-CN" b="0" i="1" smtClean="0">
                              <a:latin typeface="Cambria Math" panose="02040503050406030204" pitchFamily="18" charset="0"/>
                            </a:rPr>
                            <m:t>4</m:t>
                          </m:r>
                        </m:sub>
                      </m:sSub>
                    </m:oMath>
                  </m:oMathPara>
                </a14:m>
                <a:endParaRPr kumimoji="1" lang="zh-CN" altLang="en-US" dirty="0"/>
              </a:p>
            </p:txBody>
          </p:sp>
        </mc:Choice>
        <mc:Fallback xmlns="">
          <p:sp>
            <p:nvSpPr>
              <p:cNvPr id="97" name="文本框 96">
                <a:extLst>
                  <a:ext uri="{FF2B5EF4-FFF2-40B4-BE49-F238E27FC236}">
                    <a16:creationId xmlns:a16="http://schemas.microsoft.com/office/drawing/2014/main" id="{47C64207-0800-BD41-BAAE-A42BA5B64033}"/>
                  </a:ext>
                </a:extLst>
              </p:cNvPr>
              <p:cNvSpPr txBox="1">
                <a:spLocks noRot="1" noChangeAspect="1" noMove="1" noResize="1" noEditPoints="1" noAdjustHandles="1" noChangeArrowheads="1" noChangeShapeType="1" noTextEdit="1"/>
              </p:cNvSpPr>
              <p:nvPr/>
            </p:nvSpPr>
            <p:spPr>
              <a:xfrm>
                <a:off x="8447032" y="1920814"/>
                <a:ext cx="293414" cy="276999"/>
              </a:xfrm>
              <a:prstGeom prst="rect">
                <a:avLst/>
              </a:prstGeom>
              <a:blipFill>
                <a:blip r:embed="rId16"/>
                <a:stretch>
                  <a:fillRect l="-16667" r="-4167" b="-26087"/>
                </a:stretch>
              </a:blipFill>
            </p:spPr>
            <p:txBody>
              <a:bodyPr/>
              <a:lstStyle/>
              <a:p>
                <a:r>
                  <a:rPr lang="zh-CN" altLang="en-US">
                    <a:noFill/>
                  </a:rPr>
                  <a:t> </a:t>
                </a:r>
              </a:p>
            </p:txBody>
          </p:sp>
        </mc:Fallback>
      </mc:AlternateContent>
      <p:cxnSp>
        <p:nvCxnSpPr>
          <p:cNvPr id="98" name="直线连接符 97">
            <a:extLst>
              <a:ext uri="{FF2B5EF4-FFF2-40B4-BE49-F238E27FC236}">
                <a16:creationId xmlns:a16="http://schemas.microsoft.com/office/drawing/2014/main" id="{0C7475C3-E406-3B4F-A899-3018E92D9600}"/>
              </a:ext>
            </a:extLst>
          </p:cNvPr>
          <p:cNvCxnSpPr>
            <a:cxnSpLocks/>
          </p:cNvCxnSpPr>
          <p:nvPr/>
        </p:nvCxnSpPr>
        <p:spPr>
          <a:xfrm>
            <a:off x="6307409" y="2002653"/>
            <a:ext cx="360980" cy="0"/>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9" name="直线连接符 98">
            <a:extLst>
              <a:ext uri="{FF2B5EF4-FFF2-40B4-BE49-F238E27FC236}">
                <a16:creationId xmlns:a16="http://schemas.microsoft.com/office/drawing/2014/main" id="{1F8AD510-9197-214D-BC81-9B7A94CA423D}"/>
              </a:ext>
            </a:extLst>
          </p:cNvPr>
          <p:cNvCxnSpPr>
            <a:cxnSpLocks/>
          </p:cNvCxnSpPr>
          <p:nvPr/>
        </p:nvCxnSpPr>
        <p:spPr>
          <a:xfrm>
            <a:off x="6307409" y="2079749"/>
            <a:ext cx="35791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00" name="文本框 99">
            <a:extLst>
              <a:ext uri="{FF2B5EF4-FFF2-40B4-BE49-F238E27FC236}">
                <a16:creationId xmlns:a16="http://schemas.microsoft.com/office/drawing/2014/main" id="{47355AB3-C733-CA43-89C2-E521E77F9972}"/>
              </a:ext>
            </a:extLst>
          </p:cNvPr>
          <p:cNvSpPr txBox="1"/>
          <p:nvPr/>
        </p:nvSpPr>
        <p:spPr>
          <a:xfrm>
            <a:off x="4897023" y="1829430"/>
            <a:ext cx="426205" cy="369332"/>
          </a:xfrm>
          <a:prstGeom prst="rect">
            <a:avLst/>
          </a:prstGeom>
          <a:noFill/>
        </p:spPr>
        <p:txBody>
          <a:bodyPr wrap="square" rtlCol="0">
            <a:spAutoFit/>
          </a:bodyPr>
          <a:lstStyle/>
          <a:p>
            <a:r>
              <a:rPr kumimoji="1" lang="en-US" altLang="zh-CN" dirty="0"/>
              <a:t>...</a:t>
            </a:r>
            <a:endParaRPr kumimoji="1" lang="zh-CN" altLang="en-US" dirty="0"/>
          </a:p>
        </p:txBody>
      </p:sp>
      <p:sp>
        <p:nvSpPr>
          <p:cNvPr id="101" name="矩形 100">
            <a:extLst>
              <a:ext uri="{FF2B5EF4-FFF2-40B4-BE49-F238E27FC236}">
                <a16:creationId xmlns:a16="http://schemas.microsoft.com/office/drawing/2014/main" id="{89659E1F-A79A-B340-9E1B-A1808903A7A7}"/>
              </a:ext>
            </a:extLst>
          </p:cNvPr>
          <p:cNvSpPr/>
          <p:nvPr/>
        </p:nvSpPr>
        <p:spPr>
          <a:xfrm>
            <a:off x="5183734" y="1861179"/>
            <a:ext cx="1631748" cy="440745"/>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104" name="矩形 103">
            <a:extLst>
              <a:ext uri="{FF2B5EF4-FFF2-40B4-BE49-F238E27FC236}">
                <a16:creationId xmlns:a16="http://schemas.microsoft.com/office/drawing/2014/main" id="{321722F7-90D2-F34D-B986-AD94E1FE0381}"/>
              </a:ext>
            </a:extLst>
          </p:cNvPr>
          <p:cNvSpPr/>
          <p:nvPr/>
        </p:nvSpPr>
        <p:spPr>
          <a:xfrm>
            <a:off x="5238771" y="1892075"/>
            <a:ext cx="383343" cy="355765"/>
          </a:xfrm>
          <a:prstGeom prst="rect">
            <a:avLst/>
          </a:prstGeom>
          <a:solidFill>
            <a:srgbClr val="7030A0">
              <a:alpha val="45000"/>
            </a:srgb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cs typeface="Arial" panose="020B0604020202020204" pitchFamily="34" charset="0"/>
            </a:endParaRPr>
          </a:p>
        </p:txBody>
      </p:sp>
      <p:sp>
        <p:nvSpPr>
          <p:cNvPr id="105" name="矩形 104">
            <a:extLst>
              <a:ext uri="{FF2B5EF4-FFF2-40B4-BE49-F238E27FC236}">
                <a16:creationId xmlns:a16="http://schemas.microsoft.com/office/drawing/2014/main" id="{A49B3785-13AA-634D-9D3D-C89C3438352D}"/>
              </a:ext>
            </a:extLst>
          </p:cNvPr>
          <p:cNvSpPr/>
          <p:nvPr/>
        </p:nvSpPr>
        <p:spPr>
          <a:xfrm>
            <a:off x="5608862" y="1892074"/>
            <a:ext cx="383343" cy="355765"/>
          </a:xfrm>
          <a:prstGeom prst="rect">
            <a:avLst/>
          </a:prstGeom>
          <a:solidFill>
            <a:srgbClr val="7030A0">
              <a:alpha val="45000"/>
            </a:srgb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cs typeface="Arial" panose="020B0604020202020204" pitchFamily="34" charset="0"/>
            </a:endParaRPr>
          </a:p>
        </p:txBody>
      </p:sp>
      <p:sp>
        <p:nvSpPr>
          <p:cNvPr id="106" name="矩形 105">
            <a:extLst>
              <a:ext uri="{FF2B5EF4-FFF2-40B4-BE49-F238E27FC236}">
                <a16:creationId xmlns:a16="http://schemas.microsoft.com/office/drawing/2014/main" id="{290B9B84-FB42-944E-A4F5-FEF0A1285874}"/>
              </a:ext>
            </a:extLst>
          </p:cNvPr>
          <p:cNvSpPr/>
          <p:nvPr/>
        </p:nvSpPr>
        <p:spPr>
          <a:xfrm>
            <a:off x="5992205" y="1892074"/>
            <a:ext cx="383343" cy="355765"/>
          </a:xfrm>
          <a:prstGeom prst="rect">
            <a:avLst/>
          </a:prstGeom>
          <a:solidFill>
            <a:srgbClr val="7030A0">
              <a:alpha val="45000"/>
            </a:srgb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cs typeface="Arial" panose="020B0604020202020204" pitchFamily="34" charset="0"/>
            </a:endParaRPr>
          </a:p>
        </p:txBody>
      </p:sp>
      <p:sp>
        <p:nvSpPr>
          <p:cNvPr id="107" name="矩形 106">
            <a:extLst>
              <a:ext uri="{FF2B5EF4-FFF2-40B4-BE49-F238E27FC236}">
                <a16:creationId xmlns:a16="http://schemas.microsoft.com/office/drawing/2014/main" id="{C2F80AE8-EC29-DF42-8501-4F20AC4208DD}"/>
              </a:ext>
            </a:extLst>
          </p:cNvPr>
          <p:cNvSpPr/>
          <p:nvPr/>
        </p:nvSpPr>
        <p:spPr>
          <a:xfrm>
            <a:off x="6362296" y="1892073"/>
            <a:ext cx="383343" cy="355765"/>
          </a:xfrm>
          <a:prstGeom prst="rect">
            <a:avLst/>
          </a:prstGeom>
          <a:solidFill>
            <a:srgbClr val="7030A0">
              <a:alpha val="45000"/>
            </a:srgb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08" name="文本框 107">
                <a:extLst>
                  <a:ext uri="{FF2B5EF4-FFF2-40B4-BE49-F238E27FC236}">
                    <a16:creationId xmlns:a16="http://schemas.microsoft.com/office/drawing/2014/main" id="{F9F06E55-5F02-E34A-BC01-C0327622FEB0}"/>
                  </a:ext>
                </a:extLst>
              </p:cNvPr>
              <p:cNvSpPr txBox="1"/>
              <p:nvPr/>
            </p:nvSpPr>
            <p:spPr>
              <a:xfrm>
                <a:off x="5629625" y="1912492"/>
                <a:ext cx="393634" cy="28918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zh-CN" i="1" smtClean="0">
                              <a:latin typeface="Cambria Math" panose="02040503050406030204" pitchFamily="18" charset="0"/>
                            </a:rPr>
                          </m:ctrlPr>
                        </m:sSubPr>
                        <m:e>
                          <m:r>
                            <a:rPr kumimoji="1" lang="en-US" altLang="zh-CN" b="0" i="1" smtClean="0">
                              <a:latin typeface="Cambria Math" panose="02040503050406030204" pitchFamily="18" charset="0"/>
                            </a:rPr>
                            <m:t>𝑓</m:t>
                          </m:r>
                        </m:e>
                        <m:sub>
                          <m:r>
                            <a:rPr kumimoji="1" lang="en-US" altLang="zh-CN" b="0" i="1" smtClean="0">
                              <a:latin typeface="Cambria Math" panose="02040503050406030204" pitchFamily="18" charset="0"/>
                            </a:rPr>
                            <m:t>𝑘</m:t>
                          </m:r>
                          <m:r>
                            <a:rPr kumimoji="1" lang="en-US" altLang="zh-CN" b="0" i="1" smtClean="0">
                              <a:latin typeface="Cambria Math" panose="02040503050406030204" pitchFamily="18" charset="0"/>
                            </a:rPr>
                            <m:t>,2</m:t>
                          </m:r>
                        </m:sub>
                      </m:sSub>
                    </m:oMath>
                  </m:oMathPara>
                </a14:m>
                <a:endParaRPr kumimoji="1" lang="zh-CN" altLang="en-US" dirty="0"/>
              </a:p>
            </p:txBody>
          </p:sp>
        </mc:Choice>
        <mc:Fallback xmlns="">
          <p:sp>
            <p:nvSpPr>
              <p:cNvPr id="108" name="文本框 107">
                <a:extLst>
                  <a:ext uri="{FF2B5EF4-FFF2-40B4-BE49-F238E27FC236}">
                    <a16:creationId xmlns:a16="http://schemas.microsoft.com/office/drawing/2014/main" id="{F9F06E55-5F02-E34A-BC01-C0327622FEB0}"/>
                  </a:ext>
                </a:extLst>
              </p:cNvPr>
              <p:cNvSpPr txBox="1">
                <a:spLocks noRot="1" noChangeAspect="1" noMove="1" noResize="1" noEditPoints="1" noAdjustHandles="1" noChangeArrowheads="1" noChangeShapeType="1" noTextEdit="1"/>
              </p:cNvSpPr>
              <p:nvPr/>
            </p:nvSpPr>
            <p:spPr>
              <a:xfrm>
                <a:off x="5629625" y="1912492"/>
                <a:ext cx="393634" cy="289182"/>
              </a:xfrm>
              <a:prstGeom prst="rect">
                <a:avLst/>
              </a:prstGeom>
              <a:blipFill>
                <a:blip r:embed="rId17"/>
                <a:stretch>
                  <a:fillRect l="-18750" r="-3125" b="-30435"/>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09" name="文本框 108">
                <a:extLst>
                  <a:ext uri="{FF2B5EF4-FFF2-40B4-BE49-F238E27FC236}">
                    <a16:creationId xmlns:a16="http://schemas.microsoft.com/office/drawing/2014/main" id="{F38EC7A1-7F45-A647-9F22-63FFFE6C7DC4}"/>
                  </a:ext>
                </a:extLst>
              </p:cNvPr>
              <p:cNvSpPr txBox="1"/>
              <p:nvPr/>
            </p:nvSpPr>
            <p:spPr>
              <a:xfrm>
                <a:off x="6006225" y="1914774"/>
                <a:ext cx="393634" cy="28918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zh-CN" i="1" smtClean="0">
                              <a:latin typeface="Cambria Math" panose="02040503050406030204" pitchFamily="18" charset="0"/>
                            </a:rPr>
                          </m:ctrlPr>
                        </m:sSubPr>
                        <m:e>
                          <m:r>
                            <a:rPr kumimoji="1" lang="en-US" altLang="zh-CN" b="0" i="1" smtClean="0">
                              <a:latin typeface="Cambria Math" panose="02040503050406030204" pitchFamily="18" charset="0"/>
                            </a:rPr>
                            <m:t>𝑓</m:t>
                          </m:r>
                        </m:e>
                        <m:sub>
                          <m:r>
                            <a:rPr kumimoji="1" lang="en-US" altLang="zh-CN" b="0" i="1" smtClean="0">
                              <a:latin typeface="Cambria Math" panose="02040503050406030204" pitchFamily="18" charset="0"/>
                            </a:rPr>
                            <m:t>𝑘</m:t>
                          </m:r>
                          <m:r>
                            <a:rPr kumimoji="1" lang="en-US" altLang="zh-CN" b="0" i="1" smtClean="0">
                              <a:latin typeface="Cambria Math" panose="02040503050406030204" pitchFamily="18" charset="0"/>
                            </a:rPr>
                            <m:t>,3</m:t>
                          </m:r>
                        </m:sub>
                      </m:sSub>
                    </m:oMath>
                  </m:oMathPara>
                </a14:m>
                <a:endParaRPr kumimoji="1" lang="zh-CN" altLang="en-US" dirty="0"/>
              </a:p>
            </p:txBody>
          </p:sp>
        </mc:Choice>
        <mc:Fallback xmlns="">
          <p:sp>
            <p:nvSpPr>
              <p:cNvPr id="109" name="文本框 108">
                <a:extLst>
                  <a:ext uri="{FF2B5EF4-FFF2-40B4-BE49-F238E27FC236}">
                    <a16:creationId xmlns:a16="http://schemas.microsoft.com/office/drawing/2014/main" id="{F38EC7A1-7F45-A647-9F22-63FFFE6C7DC4}"/>
                  </a:ext>
                </a:extLst>
              </p:cNvPr>
              <p:cNvSpPr txBox="1">
                <a:spLocks noRot="1" noChangeAspect="1" noMove="1" noResize="1" noEditPoints="1" noAdjustHandles="1" noChangeArrowheads="1" noChangeShapeType="1" noTextEdit="1"/>
              </p:cNvSpPr>
              <p:nvPr/>
            </p:nvSpPr>
            <p:spPr>
              <a:xfrm>
                <a:off x="6006225" y="1914774"/>
                <a:ext cx="393634" cy="289182"/>
              </a:xfrm>
              <a:prstGeom prst="rect">
                <a:avLst/>
              </a:prstGeom>
              <a:blipFill>
                <a:blip r:embed="rId18"/>
                <a:stretch>
                  <a:fillRect l="-18750" b="-2500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10" name="文本框 109">
                <a:extLst>
                  <a:ext uri="{FF2B5EF4-FFF2-40B4-BE49-F238E27FC236}">
                    <a16:creationId xmlns:a16="http://schemas.microsoft.com/office/drawing/2014/main" id="{6D4B34C3-63F8-6543-9627-E0901147F46C}"/>
                  </a:ext>
                </a:extLst>
              </p:cNvPr>
              <p:cNvSpPr txBox="1"/>
              <p:nvPr/>
            </p:nvSpPr>
            <p:spPr>
              <a:xfrm>
                <a:off x="6376327" y="1916057"/>
                <a:ext cx="393634" cy="28918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zh-CN" i="1" smtClean="0">
                              <a:latin typeface="Cambria Math" panose="02040503050406030204" pitchFamily="18" charset="0"/>
                            </a:rPr>
                          </m:ctrlPr>
                        </m:sSubPr>
                        <m:e>
                          <m:r>
                            <a:rPr kumimoji="1" lang="en-US" altLang="zh-CN" b="0" i="1" smtClean="0">
                              <a:latin typeface="Cambria Math" panose="02040503050406030204" pitchFamily="18" charset="0"/>
                            </a:rPr>
                            <m:t>𝑓</m:t>
                          </m:r>
                        </m:e>
                        <m:sub>
                          <m:r>
                            <a:rPr kumimoji="1" lang="en-US" altLang="zh-CN" b="0" i="1" smtClean="0">
                              <a:latin typeface="Cambria Math" panose="02040503050406030204" pitchFamily="18" charset="0"/>
                            </a:rPr>
                            <m:t>𝑘</m:t>
                          </m:r>
                          <m:r>
                            <a:rPr kumimoji="1" lang="en-US" altLang="zh-CN" b="0" i="1" smtClean="0">
                              <a:latin typeface="Cambria Math" panose="02040503050406030204" pitchFamily="18" charset="0"/>
                            </a:rPr>
                            <m:t>,4</m:t>
                          </m:r>
                        </m:sub>
                      </m:sSub>
                    </m:oMath>
                  </m:oMathPara>
                </a14:m>
                <a:endParaRPr kumimoji="1" lang="zh-CN" altLang="en-US" dirty="0"/>
              </a:p>
            </p:txBody>
          </p:sp>
        </mc:Choice>
        <mc:Fallback xmlns="">
          <p:sp>
            <p:nvSpPr>
              <p:cNvPr id="110" name="文本框 109">
                <a:extLst>
                  <a:ext uri="{FF2B5EF4-FFF2-40B4-BE49-F238E27FC236}">
                    <a16:creationId xmlns:a16="http://schemas.microsoft.com/office/drawing/2014/main" id="{6D4B34C3-63F8-6543-9627-E0901147F46C}"/>
                  </a:ext>
                </a:extLst>
              </p:cNvPr>
              <p:cNvSpPr txBox="1">
                <a:spLocks noRot="1" noChangeAspect="1" noMove="1" noResize="1" noEditPoints="1" noAdjustHandles="1" noChangeArrowheads="1" noChangeShapeType="1" noTextEdit="1"/>
              </p:cNvSpPr>
              <p:nvPr/>
            </p:nvSpPr>
            <p:spPr>
              <a:xfrm>
                <a:off x="6376327" y="1916057"/>
                <a:ext cx="393634" cy="289182"/>
              </a:xfrm>
              <a:prstGeom prst="rect">
                <a:avLst/>
              </a:prstGeom>
              <a:blipFill>
                <a:blip r:embed="rId19"/>
                <a:stretch>
                  <a:fillRect l="-18750" r="-3125" b="-2500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11" name="文本框 110">
                <a:extLst>
                  <a:ext uri="{FF2B5EF4-FFF2-40B4-BE49-F238E27FC236}">
                    <a16:creationId xmlns:a16="http://schemas.microsoft.com/office/drawing/2014/main" id="{00EC3684-D73E-4C40-A93B-FC3617B5CB89}"/>
                  </a:ext>
                </a:extLst>
              </p:cNvPr>
              <p:cNvSpPr txBox="1"/>
              <p:nvPr/>
            </p:nvSpPr>
            <p:spPr>
              <a:xfrm>
                <a:off x="724531" y="1940275"/>
                <a:ext cx="801873" cy="246221"/>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zh-CN" sz="1600" i="1" smtClean="0">
                              <a:latin typeface="Cambria Math" panose="02040503050406030204" pitchFamily="18" charset="0"/>
                            </a:rPr>
                          </m:ctrlPr>
                        </m:sSubPr>
                        <m:e>
                          <m:r>
                            <a:rPr kumimoji="1" lang="en-US" altLang="zh-CN" sz="1600" i="1" smtClean="0">
                              <a:latin typeface="Cambria Math" panose="02040503050406030204" pitchFamily="18" charset="0"/>
                              <a:ea typeface="Cambria Math" panose="02040503050406030204" pitchFamily="18" charset="0"/>
                            </a:rPr>
                            <m:t>⨂</m:t>
                          </m:r>
                        </m:e>
                        <m:sub>
                          <m:r>
                            <a:rPr kumimoji="1" lang="en-US" altLang="zh-CN" sz="1600" b="0" i="1" smtClean="0">
                              <a:latin typeface="Cambria Math" panose="02040503050406030204" pitchFamily="18" charset="0"/>
                            </a:rPr>
                            <m:t>𝑘</m:t>
                          </m:r>
                          <m:r>
                            <a:rPr kumimoji="1" lang="en-US" altLang="zh-CN" sz="1600" b="0" i="1" smtClean="0">
                              <a:latin typeface="Cambria Math" panose="02040503050406030204" pitchFamily="18" charset="0"/>
                            </a:rPr>
                            <m:t>+1</m:t>
                          </m:r>
                        </m:sub>
                      </m:sSub>
                      <m:r>
                        <a:rPr kumimoji="1" lang="en-US" altLang="zh-CN" sz="1600" b="0" i="1" smtClean="0">
                          <a:latin typeface="Cambria Math" panose="02040503050406030204" pitchFamily="18" charset="0"/>
                        </a:rPr>
                        <m:t>(</m:t>
                      </m:r>
                    </m:oMath>
                  </m:oMathPara>
                </a14:m>
                <a:endParaRPr kumimoji="1" lang="zh-CN" altLang="en-US" sz="1600" dirty="0"/>
              </a:p>
            </p:txBody>
          </p:sp>
        </mc:Choice>
        <mc:Fallback xmlns="">
          <p:sp>
            <p:nvSpPr>
              <p:cNvPr id="111" name="文本框 110">
                <a:extLst>
                  <a:ext uri="{FF2B5EF4-FFF2-40B4-BE49-F238E27FC236}">
                    <a16:creationId xmlns:a16="http://schemas.microsoft.com/office/drawing/2014/main" id="{00EC3684-D73E-4C40-A93B-FC3617B5CB89}"/>
                  </a:ext>
                </a:extLst>
              </p:cNvPr>
              <p:cNvSpPr txBox="1">
                <a:spLocks noRot="1" noChangeAspect="1" noMove="1" noResize="1" noEditPoints="1" noAdjustHandles="1" noChangeArrowheads="1" noChangeShapeType="1" noTextEdit="1"/>
              </p:cNvSpPr>
              <p:nvPr/>
            </p:nvSpPr>
            <p:spPr>
              <a:xfrm>
                <a:off x="724531" y="1940275"/>
                <a:ext cx="801873" cy="246221"/>
              </a:xfrm>
              <a:prstGeom prst="rect">
                <a:avLst/>
              </a:prstGeom>
              <a:blipFill>
                <a:blip r:embed="rId20"/>
                <a:stretch>
                  <a:fillRect b="-3500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12" name="文本框 111">
                <a:extLst>
                  <a:ext uri="{FF2B5EF4-FFF2-40B4-BE49-F238E27FC236}">
                    <a16:creationId xmlns:a16="http://schemas.microsoft.com/office/drawing/2014/main" id="{534171AF-95A5-C44C-8AC9-7C6A1782F4D9}"/>
                  </a:ext>
                </a:extLst>
              </p:cNvPr>
              <p:cNvSpPr txBox="1"/>
              <p:nvPr/>
            </p:nvSpPr>
            <p:spPr>
              <a:xfrm>
                <a:off x="2970894" y="1895760"/>
                <a:ext cx="399442" cy="369332"/>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zh-CN" sz="2400" i="1" smtClean="0">
                          <a:latin typeface="Cambria Math" panose="02040503050406030204" pitchFamily="18" charset="0"/>
                        </a:rPr>
                        <m:t>,</m:t>
                      </m:r>
                    </m:oMath>
                  </m:oMathPara>
                </a14:m>
                <a:endParaRPr kumimoji="1" lang="zh-CN" altLang="en-US" sz="2400" dirty="0"/>
              </a:p>
            </p:txBody>
          </p:sp>
        </mc:Choice>
        <mc:Fallback xmlns="">
          <p:sp>
            <p:nvSpPr>
              <p:cNvPr id="112" name="文本框 111">
                <a:extLst>
                  <a:ext uri="{FF2B5EF4-FFF2-40B4-BE49-F238E27FC236}">
                    <a16:creationId xmlns:a16="http://schemas.microsoft.com/office/drawing/2014/main" id="{534171AF-95A5-C44C-8AC9-7C6A1782F4D9}"/>
                  </a:ext>
                </a:extLst>
              </p:cNvPr>
              <p:cNvSpPr txBox="1">
                <a:spLocks noRot="1" noChangeAspect="1" noMove="1" noResize="1" noEditPoints="1" noAdjustHandles="1" noChangeArrowheads="1" noChangeShapeType="1" noTextEdit="1"/>
              </p:cNvSpPr>
              <p:nvPr/>
            </p:nvSpPr>
            <p:spPr>
              <a:xfrm>
                <a:off x="2970894" y="1895760"/>
                <a:ext cx="399442" cy="369332"/>
              </a:xfrm>
              <a:prstGeom prst="rect">
                <a:avLst/>
              </a:prstGeom>
              <a:blipFill>
                <a:blip r:embed="rId21"/>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13" name="文本框 112">
                <a:extLst>
                  <a:ext uri="{FF2B5EF4-FFF2-40B4-BE49-F238E27FC236}">
                    <a16:creationId xmlns:a16="http://schemas.microsoft.com/office/drawing/2014/main" id="{257FFA7E-8535-BD45-9346-DFD023C3F23E}"/>
                  </a:ext>
                </a:extLst>
              </p:cNvPr>
              <p:cNvSpPr txBox="1"/>
              <p:nvPr/>
            </p:nvSpPr>
            <p:spPr>
              <a:xfrm>
                <a:off x="4824824" y="1897920"/>
                <a:ext cx="399442" cy="369332"/>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zh-CN" sz="2400" i="1" smtClean="0">
                          <a:latin typeface="Cambria Math" panose="02040503050406030204" pitchFamily="18" charset="0"/>
                        </a:rPr>
                        <m:t>,</m:t>
                      </m:r>
                    </m:oMath>
                  </m:oMathPara>
                </a14:m>
                <a:endParaRPr kumimoji="1" lang="zh-CN" altLang="en-US" sz="2400" dirty="0"/>
              </a:p>
            </p:txBody>
          </p:sp>
        </mc:Choice>
        <mc:Fallback xmlns="">
          <p:sp>
            <p:nvSpPr>
              <p:cNvPr id="113" name="文本框 112">
                <a:extLst>
                  <a:ext uri="{FF2B5EF4-FFF2-40B4-BE49-F238E27FC236}">
                    <a16:creationId xmlns:a16="http://schemas.microsoft.com/office/drawing/2014/main" id="{257FFA7E-8535-BD45-9346-DFD023C3F23E}"/>
                  </a:ext>
                </a:extLst>
              </p:cNvPr>
              <p:cNvSpPr txBox="1">
                <a:spLocks noRot="1" noChangeAspect="1" noMove="1" noResize="1" noEditPoints="1" noAdjustHandles="1" noChangeArrowheads="1" noChangeShapeType="1" noTextEdit="1"/>
              </p:cNvSpPr>
              <p:nvPr/>
            </p:nvSpPr>
            <p:spPr>
              <a:xfrm>
                <a:off x="4824824" y="1897920"/>
                <a:ext cx="399442" cy="369332"/>
              </a:xfrm>
              <a:prstGeom prst="rect">
                <a:avLst/>
              </a:prstGeom>
              <a:blipFill>
                <a:blip r:embed="rId22"/>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14" name="文本框 113">
                <a:extLst>
                  <a:ext uri="{FF2B5EF4-FFF2-40B4-BE49-F238E27FC236}">
                    <a16:creationId xmlns:a16="http://schemas.microsoft.com/office/drawing/2014/main" id="{0F12E6FB-AA13-C848-B00B-1D78BA7014FB}"/>
                  </a:ext>
                </a:extLst>
              </p:cNvPr>
              <p:cNvSpPr txBox="1"/>
              <p:nvPr/>
            </p:nvSpPr>
            <p:spPr>
              <a:xfrm>
                <a:off x="6594299" y="1948027"/>
                <a:ext cx="801873" cy="246221"/>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zh-CN" sz="1600" i="1" smtClean="0">
                          <a:latin typeface="Cambria Math" panose="02040503050406030204" pitchFamily="18" charset="0"/>
                        </a:rPr>
                        <m:t>)</m:t>
                      </m:r>
                      <m:r>
                        <a:rPr kumimoji="1" lang="en-US" altLang="zh-CN" sz="1600" b="0" i="1" smtClean="0">
                          <a:latin typeface="Cambria Math" panose="02040503050406030204" pitchFamily="18" charset="0"/>
                        </a:rPr>
                        <m:t>=</m:t>
                      </m:r>
                    </m:oMath>
                  </m:oMathPara>
                </a14:m>
                <a:endParaRPr kumimoji="1" lang="zh-CN" altLang="en-US" sz="1600" dirty="0"/>
              </a:p>
            </p:txBody>
          </p:sp>
        </mc:Choice>
        <mc:Fallback xmlns="">
          <p:sp>
            <p:nvSpPr>
              <p:cNvPr id="114" name="文本框 113">
                <a:extLst>
                  <a:ext uri="{FF2B5EF4-FFF2-40B4-BE49-F238E27FC236}">
                    <a16:creationId xmlns:a16="http://schemas.microsoft.com/office/drawing/2014/main" id="{0F12E6FB-AA13-C848-B00B-1D78BA7014FB}"/>
                  </a:ext>
                </a:extLst>
              </p:cNvPr>
              <p:cNvSpPr txBox="1">
                <a:spLocks noRot="1" noChangeAspect="1" noMove="1" noResize="1" noEditPoints="1" noAdjustHandles="1" noChangeArrowheads="1" noChangeShapeType="1" noTextEdit="1"/>
              </p:cNvSpPr>
              <p:nvPr/>
            </p:nvSpPr>
            <p:spPr>
              <a:xfrm>
                <a:off x="6594299" y="1948027"/>
                <a:ext cx="801873" cy="246221"/>
              </a:xfrm>
              <a:prstGeom prst="rect">
                <a:avLst/>
              </a:prstGeom>
              <a:blipFill>
                <a:blip r:embed="rId23"/>
                <a:stretch>
                  <a:fillRect b="-33333"/>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15" name="文本框 114">
                <a:extLst>
                  <a:ext uri="{FF2B5EF4-FFF2-40B4-BE49-F238E27FC236}">
                    <a16:creationId xmlns:a16="http://schemas.microsoft.com/office/drawing/2014/main" id="{AC36FC6C-78E4-2E42-B481-EB6399D502E4}"/>
                  </a:ext>
                </a:extLst>
              </p:cNvPr>
              <p:cNvSpPr txBox="1"/>
              <p:nvPr/>
            </p:nvSpPr>
            <p:spPr>
              <a:xfrm>
                <a:off x="5224655" y="1926024"/>
                <a:ext cx="393633" cy="28918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zh-CN" b="0" i="1" smtClean="0">
                              <a:latin typeface="Cambria Math" panose="02040503050406030204" pitchFamily="18" charset="0"/>
                            </a:rPr>
                          </m:ctrlPr>
                        </m:sSubPr>
                        <m:e>
                          <m:r>
                            <a:rPr kumimoji="1" lang="en-US" altLang="zh-CN" b="0" i="1" smtClean="0">
                              <a:latin typeface="Cambria Math" panose="02040503050406030204" pitchFamily="18" charset="0"/>
                            </a:rPr>
                            <m:t>𝑓</m:t>
                          </m:r>
                        </m:e>
                        <m:sub>
                          <m:r>
                            <a:rPr kumimoji="1" lang="en-US" altLang="zh-CN" b="0" i="1" smtClean="0">
                              <a:latin typeface="Cambria Math" panose="02040503050406030204" pitchFamily="18" charset="0"/>
                            </a:rPr>
                            <m:t>𝑘</m:t>
                          </m:r>
                          <m:r>
                            <a:rPr kumimoji="1" lang="en-US" altLang="zh-CN" b="0" i="1" smtClean="0">
                              <a:latin typeface="Cambria Math" panose="02040503050406030204" pitchFamily="18" charset="0"/>
                            </a:rPr>
                            <m:t>,1</m:t>
                          </m:r>
                        </m:sub>
                      </m:sSub>
                    </m:oMath>
                  </m:oMathPara>
                </a14:m>
                <a:endParaRPr kumimoji="1" lang="zh-CN" altLang="en-US" dirty="0"/>
              </a:p>
            </p:txBody>
          </p:sp>
        </mc:Choice>
        <mc:Fallback xmlns="">
          <p:sp>
            <p:nvSpPr>
              <p:cNvPr id="115" name="文本框 114">
                <a:extLst>
                  <a:ext uri="{FF2B5EF4-FFF2-40B4-BE49-F238E27FC236}">
                    <a16:creationId xmlns:a16="http://schemas.microsoft.com/office/drawing/2014/main" id="{AC36FC6C-78E4-2E42-B481-EB6399D502E4}"/>
                  </a:ext>
                </a:extLst>
              </p:cNvPr>
              <p:cNvSpPr txBox="1">
                <a:spLocks noRot="1" noChangeAspect="1" noMove="1" noResize="1" noEditPoints="1" noAdjustHandles="1" noChangeArrowheads="1" noChangeShapeType="1" noTextEdit="1"/>
              </p:cNvSpPr>
              <p:nvPr/>
            </p:nvSpPr>
            <p:spPr>
              <a:xfrm>
                <a:off x="5224655" y="1926024"/>
                <a:ext cx="393633" cy="289182"/>
              </a:xfrm>
              <a:prstGeom prst="rect">
                <a:avLst/>
              </a:prstGeom>
              <a:blipFill>
                <a:blip r:embed="rId24"/>
                <a:stretch>
                  <a:fillRect l="-18750" r="-3125" b="-30435"/>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4" name="文本框 3">
                <a:extLst>
                  <a:ext uri="{FF2B5EF4-FFF2-40B4-BE49-F238E27FC236}">
                    <a16:creationId xmlns:a16="http://schemas.microsoft.com/office/drawing/2014/main" id="{B7D5065C-52B1-204E-968F-6D12574028F8}"/>
                  </a:ext>
                </a:extLst>
              </p:cNvPr>
              <p:cNvSpPr txBox="1"/>
              <p:nvPr/>
            </p:nvSpPr>
            <p:spPr>
              <a:xfrm>
                <a:off x="778099" y="2597623"/>
                <a:ext cx="1061701" cy="2462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zh-CN" sz="1600" i="1" smtClean="0">
                              <a:latin typeface="Cambria Math" panose="02040503050406030204" pitchFamily="18" charset="0"/>
                            </a:rPr>
                          </m:ctrlPr>
                        </m:sSubPr>
                        <m:e>
                          <m:r>
                            <a:rPr kumimoji="1" lang="en-US" altLang="zh-CN" sz="1600" b="0" i="1" smtClean="0">
                              <a:latin typeface="Cambria Math" panose="02040503050406030204" pitchFamily="18" charset="0"/>
                            </a:rPr>
                            <m:t>𝑔</m:t>
                          </m:r>
                        </m:e>
                        <m:sub>
                          <m:r>
                            <a:rPr kumimoji="1" lang="en-US" altLang="zh-CN" sz="1600" b="0" i="1" smtClean="0">
                              <a:latin typeface="Cambria Math" panose="02040503050406030204" pitchFamily="18" charset="0"/>
                            </a:rPr>
                            <m:t>𝑖</m:t>
                          </m:r>
                        </m:sub>
                      </m:sSub>
                      <m:r>
                        <a:rPr kumimoji="1" lang="en-US" altLang="zh-CN" sz="1600" b="0" i="1" smtClean="0">
                          <a:latin typeface="Cambria Math" panose="02040503050406030204" pitchFamily="18" charset="0"/>
                        </a:rPr>
                        <m:t>=</m:t>
                      </m:r>
                      <m:sSub>
                        <m:sSubPr>
                          <m:ctrlPr>
                            <a:rPr kumimoji="1" lang="en-US" altLang="zh-CN" sz="1600" i="1">
                              <a:latin typeface="Cambria Math" panose="02040503050406030204" pitchFamily="18" charset="0"/>
                            </a:rPr>
                          </m:ctrlPr>
                        </m:sSubPr>
                        <m:e>
                          <m:r>
                            <a:rPr kumimoji="1" lang="en-US" altLang="zh-CN" sz="1600" i="1">
                              <a:latin typeface="Cambria Math" panose="02040503050406030204" pitchFamily="18" charset="0"/>
                              <a:ea typeface="Cambria Math" panose="02040503050406030204" pitchFamily="18" charset="0"/>
                            </a:rPr>
                            <m:t>⨂</m:t>
                          </m:r>
                        </m:e>
                        <m:sub>
                          <m:r>
                            <a:rPr kumimoji="1" lang="en-US" altLang="zh-CN" sz="1600" i="1">
                              <a:latin typeface="Cambria Math" panose="02040503050406030204" pitchFamily="18" charset="0"/>
                            </a:rPr>
                            <m:t>𝑘</m:t>
                          </m:r>
                          <m:r>
                            <a:rPr kumimoji="1" lang="en-US" altLang="zh-CN" sz="1600" i="1">
                              <a:latin typeface="Cambria Math" panose="02040503050406030204" pitchFamily="18" charset="0"/>
                            </a:rPr>
                            <m:t>+1</m:t>
                          </m:r>
                        </m:sub>
                      </m:sSub>
                      <m:r>
                        <a:rPr kumimoji="1" lang="en-US" altLang="zh-CN" sz="1600" i="1">
                          <a:latin typeface="Cambria Math" panose="02040503050406030204" pitchFamily="18" charset="0"/>
                        </a:rPr>
                        <m:t>(</m:t>
                      </m:r>
                    </m:oMath>
                  </m:oMathPara>
                </a14:m>
                <a:endParaRPr kumimoji="1" lang="zh-CN" altLang="en-US" sz="1600" dirty="0"/>
              </a:p>
            </p:txBody>
          </p:sp>
        </mc:Choice>
        <mc:Fallback xmlns="">
          <p:sp>
            <p:nvSpPr>
              <p:cNvPr id="4" name="文本框 3">
                <a:extLst>
                  <a:ext uri="{FF2B5EF4-FFF2-40B4-BE49-F238E27FC236}">
                    <a16:creationId xmlns:a16="http://schemas.microsoft.com/office/drawing/2014/main" id="{B7D5065C-52B1-204E-968F-6D12574028F8}"/>
                  </a:ext>
                </a:extLst>
              </p:cNvPr>
              <p:cNvSpPr txBox="1">
                <a:spLocks noRot="1" noChangeAspect="1" noMove="1" noResize="1" noEditPoints="1" noAdjustHandles="1" noChangeArrowheads="1" noChangeShapeType="1" noTextEdit="1"/>
              </p:cNvSpPr>
              <p:nvPr/>
            </p:nvSpPr>
            <p:spPr>
              <a:xfrm>
                <a:off x="778099" y="2597623"/>
                <a:ext cx="1061701" cy="246221"/>
              </a:xfrm>
              <a:prstGeom prst="rect">
                <a:avLst/>
              </a:prstGeom>
              <a:blipFill>
                <a:blip r:embed="rId25"/>
                <a:stretch>
                  <a:fillRect l="-3529" r="-5882" b="-3500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7" name="文本框 6">
                <a:extLst>
                  <a:ext uri="{FF2B5EF4-FFF2-40B4-BE49-F238E27FC236}">
                    <a16:creationId xmlns:a16="http://schemas.microsoft.com/office/drawing/2014/main" id="{594F0A0F-BC68-EA42-88A0-F7D7558D6A4F}"/>
                  </a:ext>
                </a:extLst>
              </p:cNvPr>
              <p:cNvSpPr txBox="1"/>
              <p:nvPr/>
            </p:nvSpPr>
            <p:spPr>
              <a:xfrm>
                <a:off x="1788263" y="2608584"/>
                <a:ext cx="1094722" cy="2462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zh-CN" sz="1600" b="1" i="1" smtClean="0">
                              <a:latin typeface="Cambria Math" panose="02040503050406030204" pitchFamily="18" charset="0"/>
                            </a:rPr>
                          </m:ctrlPr>
                        </m:sSubPr>
                        <m:e>
                          <m:r>
                            <a:rPr kumimoji="1" lang="en-US" altLang="zh-CN" sz="1600" b="1" i="1" smtClean="0">
                              <a:latin typeface="Cambria Math" panose="02040503050406030204" pitchFamily="18" charset="0"/>
                            </a:rPr>
                            <m:t>𝒇</m:t>
                          </m:r>
                        </m:e>
                        <m:sub>
                          <m:r>
                            <a:rPr kumimoji="1" lang="en-US" altLang="zh-CN" sz="1600" b="1" i="1" smtClean="0">
                              <a:latin typeface="Cambria Math" panose="02040503050406030204" pitchFamily="18" charset="0"/>
                            </a:rPr>
                            <m:t>𝟏</m:t>
                          </m:r>
                        </m:sub>
                      </m:sSub>
                      <m:r>
                        <a:rPr kumimoji="1" lang="en-US" altLang="zh-CN" sz="1600" b="0" i="1" smtClean="0">
                          <a:latin typeface="Cambria Math" panose="02040503050406030204" pitchFamily="18" charset="0"/>
                        </a:rPr>
                        <m:t>,</m:t>
                      </m:r>
                      <m:sSub>
                        <m:sSubPr>
                          <m:ctrlPr>
                            <a:rPr kumimoji="1" lang="en-US" altLang="zh-CN" sz="1600" b="1" i="1" smtClean="0">
                              <a:latin typeface="Cambria Math" panose="02040503050406030204" pitchFamily="18" charset="0"/>
                            </a:rPr>
                          </m:ctrlPr>
                        </m:sSubPr>
                        <m:e>
                          <m:r>
                            <a:rPr kumimoji="1" lang="en-US" altLang="zh-CN" sz="1600" b="1" i="1" smtClean="0">
                              <a:latin typeface="Cambria Math" panose="02040503050406030204" pitchFamily="18" charset="0"/>
                            </a:rPr>
                            <m:t>𝒇</m:t>
                          </m:r>
                        </m:e>
                        <m:sub>
                          <m:r>
                            <a:rPr kumimoji="1" lang="en-US" altLang="zh-CN" sz="1600" b="1" i="1" smtClean="0">
                              <a:latin typeface="Cambria Math" panose="02040503050406030204" pitchFamily="18" charset="0"/>
                            </a:rPr>
                            <m:t>𝟐</m:t>
                          </m:r>
                        </m:sub>
                      </m:sSub>
                      <m:r>
                        <a:rPr kumimoji="1" lang="en-US" altLang="zh-CN" sz="1600" b="0" i="1" smtClean="0">
                          <a:latin typeface="Cambria Math" panose="02040503050406030204" pitchFamily="18" charset="0"/>
                          <a:ea typeface="Cambria Math" panose="02040503050406030204" pitchFamily="18" charset="0"/>
                        </a:rPr>
                        <m:t>⋯</m:t>
                      </m:r>
                      <m:sSub>
                        <m:sSubPr>
                          <m:ctrlPr>
                            <a:rPr kumimoji="1" lang="en-US" altLang="zh-CN" sz="1600" b="1" i="1" smtClean="0">
                              <a:latin typeface="Cambria Math" panose="02040503050406030204" pitchFamily="18" charset="0"/>
                              <a:ea typeface="Cambria Math" panose="02040503050406030204" pitchFamily="18" charset="0"/>
                            </a:rPr>
                          </m:ctrlPr>
                        </m:sSubPr>
                        <m:e>
                          <m:r>
                            <a:rPr kumimoji="1" lang="en-US" altLang="zh-CN" sz="1600" b="1" i="1" smtClean="0">
                              <a:latin typeface="Cambria Math" panose="02040503050406030204" pitchFamily="18" charset="0"/>
                              <a:ea typeface="Cambria Math" panose="02040503050406030204" pitchFamily="18" charset="0"/>
                            </a:rPr>
                            <m:t>𝒇</m:t>
                          </m:r>
                        </m:e>
                        <m:sub>
                          <m:r>
                            <a:rPr kumimoji="1" lang="en-US" altLang="zh-CN" sz="1600" b="1" i="1" smtClean="0">
                              <a:latin typeface="Cambria Math" panose="02040503050406030204" pitchFamily="18" charset="0"/>
                              <a:ea typeface="Cambria Math" panose="02040503050406030204" pitchFamily="18" charset="0"/>
                            </a:rPr>
                            <m:t>𝒌</m:t>
                          </m:r>
                        </m:sub>
                      </m:sSub>
                      <m:r>
                        <a:rPr kumimoji="1" lang="en-US" altLang="zh-CN" sz="1600" b="0" i="1" smtClean="0">
                          <a:latin typeface="Cambria Math" panose="02040503050406030204" pitchFamily="18" charset="0"/>
                          <a:ea typeface="Cambria Math" panose="02040503050406030204" pitchFamily="18" charset="0"/>
                        </a:rPr>
                        <m:t>)</m:t>
                      </m:r>
                    </m:oMath>
                  </m:oMathPara>
                </a14:m>
                <a:endParaRPr kumimoji="1" lang="zh-CN" altLang="en-US" sz="1600" dirty="0"/>
              </a:p>
            </p:txBody>
          </p:sp>
        </mc:Choice>
        <mc:Fallback xmlns="">
          <p:sp>
            <p:nvSpPr>
              <p:cNvPr id="7" name="文本框 6">
                <a:extLst>
                  <a:ext uri="{FF2B5EF4-FFF2-40B4-BE49-F238E27FC236}">
                    <a16:creationId xmlns:a16="http://schemas.microsoft.com/office/drawing/2014/main" id="{594F0A0F-BC68-EA42-88A0-F7D7558D6A4F}"/>
                  </a:ext>
                </a:extLst>
              </p:cNvPr>
              <p:cNvSpPr txBox="1">
                <a:spLocks noRot="1" noChangeAspect="1" noMove="1" noResize="1" noEditPoints="1" noAdjustHandles="1" noChangeArrowheads="1" noChangeShapeType="1" noTextEdit="1"/>
              </p:cNvSpPr>
              <p:nvPr/>
            </p:nvSpPr>
            <p:spPr>
              <a:xfrm>
                <a:off x="1788263" y="2608584"/>
                <a:ext cx="1094722" cy="246221"/>
              </a:xfrm>
              <a:prstGeom prst="rect">
                <a:avLst/>
              </a:prstGeom>
              <a:blipFill>
                <a:blip r:embed="rId26"/>
                <a:stretch>
                  <a:fillRect l="-5747" r="-5747" b="-33333"/>
                </a:stretch>
              </a:blipFill>
            </p:spPr>
            <p:txBody>
              <a:bodyPr/>
              <a:lstStyle/>
              <a:p>
                <a:r>
                  <a:rPr lang="zh-CN" altLang="en-US">
                    <a:noFill/>
                  </a:rPr>
                  <a:t> </a:t>
                </a:r>
              </a:p>
            </p:txBody>
          </p:sp>
        </mc:Fallback>
      </mc:AlternateContent>
      <p:sp>
        <p:nvSpPr>
          <p:cNvPr id="63" name="矩形 62">
            <a:extLst>
              <a:ext uri="{FF2B5EF4-FFF2-40B4-BE49-F238E27FC236}">
                <a16:creationId xmlns:a16="http://schemas.microsoft.com/office/drawing/2014/main" id="{8271F18F-5B1D-F442-82CB-E0FF12619633}"/>
              </a:ext>
            </a:extLst>
          </p:cNvPr>
          <p:cNvSpPr/>
          <p:nvPr/>
        </p:nvSpPr>
        <p:spPr>
          <a:xfrm>
            <a:off x="5702300" y="2435778"/>
            <a:ext cx="3083640" cy="579193"/>
          </a:xfrm>
          <a:prstGeom prst="rect">
            <a:avLst/>
          </a:prstGeom>
          <a:noFill/>
          <a:ln w="254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Tree>
    <p:extLst>
      <p:ext uri="{BB962C8B-B14F-4D97-AF65-F5344CB8AC3E}">
        <p14:creationId xmlns:p14="http://schemas.microsoft.com/office/powerpoint/2010/main" val="3357505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animBg="1"/>
    </p:bldLst>
  </p:timing>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AB38CE70-2DD6-0E4E-B896-1EBCDBBA7703}"/>
              </a:ext>
            </a:extLst>
          </p:cNvPr>
          <p:cNvPicPr>
            <a:picLocks noChangeAspect="1"/>
          </p:cNvPicPr>
          <p:nvPr/>
        </p:nvPicPr>
        <p:blipFill>
          <a:blip r:embed="rId2"/>
          <a:stretch>
            <a:fillRect/>
          </a:stretch>
        </p:blipFill>
        <p:spPr>
          <a:xfrm>
            <a:off x="839757" y="2863276"/>
            <a:ext cx="2324615" cy="1634393"/>
          </a:xfrm>
          <a:prstGeom prst="rect">
            <a:avLst/>
          </a:prstGeom>
        </p:spPr>
      </p:pic>
      <p:sp>
        <p:nvSpPr>
          <p:cNvPr id="2" name="Vertical Text Placeholder 1">
            <a:extLst>
              <a:ext uri="{FF2B5EF4-FFF2-40B4-BE49-F238E27FC236}">
                <a16:creationId xmlns:a16="http://schemas.microsoft.com/office/drawing/2014/main" id="{68337CFF-7D85-E04C-ACFE-8F80AC7AE7D4}"/>
              </a:ext>
            </a:extLst>
          </p:cNvPr>
          <p:cNvSpPr>
            <a:spLocks noGrp="1"/>
          </p:cNvSpPr>
          <p:nvPr>
            <p:ph type="body" orient="vert" idx="1"/>
          </p:nvPr>
        </p:nvSpPr>
        <p:spPr/>
        <p:txBody>
          <a:bodyPr>
            <a:normAutofit/>
          </a:bodyPr>
          <a:lstStyle/>
          <a:p>
            <a:r>
              <a:rPr lang="en-US" altLang="zh-CN" sz="2000" dirty="0"/>
              <a:t>Recursive</a:t>
            </a:r>
            <a:r>
              <a:rPr lang="en-US" altLang="zh-CN" sz="2000" dirty="0">
                <a:solidFill>
                  <a:srgbClr val="C00000"/>
                </a:solidFill>
              </a:rPr>
              <a:t> </a:t>
            </a:r>
            <a:r>
              <a:rPr lang="en-US" altLang="zh-CN" sz="2000" dirty="0"/>
              <a:t>triple product approximation method [Zhou et. al 2005] </a:t>
            </a:r>
          </a:p>
          <a:p>
            <a:endParaRPr lang="en-US" altLang="zh-CN" sz="2000" dirty="0"/>
          </a:p>
          <a:p>
            <a:pPr marL="0" indent="0">
              <a:buNone/>
            </a:pPr>
            <a:endParaRPr lang="en-US" altLang="zh-CN" sz="2000" dirty="0"/>
          </a:p>
          <a:p>
            <a:r>
              <a:rPr lang="en-US" altLang="zh-CN" sz="2000" dirty="0"/>
              <a:t>SHEXP [Ren et. al 2006] </a:t>
            </a:r>
          </a:p>
          <a:p>
            <a:pPr marL="0" indent="0">
              <a:buNone/>
            </a:pPr>
            <a:endParaRPr lang="en-US" sz="2000" dirty="0"/>
          </a:p>
          <a:p>
            <a:endParaRPr lang="en-US" sz="2000" dirty="0"/>
          </a:p>
          <a:p>
            <a:pPr marL="0" indent="0">
              <a:buNone/>
            </a:pPr>
            <a:endParaRPr lang="en-US" sz="2000" dirty="0"/>
          </a:p>
          <a:p>
            <a:endParaRPr lang="en-US" sz="2000" dirty="0"/>
          </a:p>
          <a:p>
            <a:pPr marL="0" indent="0">
              <a:buNone/>
            </a:pPr>
            <a:endParaRPr lang="en-US" sz="2000" dirty="0"/>
          </a:p>
          <a:p>
            <a:pPr marL="0" indent="0">
              <a:buNone/>
            </a:pPr>
            <a:endParaRPr lang="en-US" sz="2000" dirty="0"/>
          </a:p>
        </p:txBody>
      </p:sp>
      <p:sp>
        <p:nvSpPr>
          <p:cNvPr id="3" name="Title 2">
            <a:extLst>
              <a:ext uri="{FF2B5EF4-FFF2-40B4-BE49-F238E27FC236}">
                <a16:creationId xmlns:a16="http://schemas.microsoft.com/office/drawing/2014/main" id="{8735A8E7-D60B-ED44-BEE9-AEF7FFE653BB}"/>
              </a:ext>
            </a:extLst>
          </p:cNvPr>
          <p:cNvSpPr>
            <a:spLocks noGrp="1"/>
          </p:cNvSpPr>
          <p:nvPr>
            <p:ph type="title"/>
          </p:nvPr>
        </p:nvSpPr>
        <p:spPr/>
        <p:txBody>
          <a:bodyPr>
            <a:normAutofit/>
          </a:bodyPr>
          <a:lstStyle/>
          <a:p>
            <a:r>
              <a:rPr lang="en-US" sz="2400" dirty="0">
                <a:solidFill>
                  <a:schemeClr val="bg1"/>
                </a:solidFill>
              </a:rPr>
              <a:t>Approximated Methods </a:t>
            </a:r>
          </a:p>
        </p:txBody>
      </p:sp>
      <p:sp>
        <p:nvSpPr>
          <p:cNvPr id="103" name="Title 2">
            <a:extLst>
              <a:ext uri="{FF2B5EF4-FFF2-40B4-BE49-F238E27FC236}">
                <a16:creationId xmlns:a16="http://schemas.microsoft.com/office/drawing/2014/main" id="{9BC85D33-B44D-B946-BE9C-CC5317AB9680}"/>
              </a:ext>
            </a:extLst>
          </p:cNvPr>
          <p:cNvSpPr txBox="1">
            <a:spLocks/>
          </p:cNvSpPr>
          <p:nvPr/>
        </p:nvSpPr>
        <p:spPr>
          <a:xfrm>
            <a:off x="4212129" y="3591925"/>
            <a:ext cx="6026150" cy="589756"/>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b="0" i="0" kern="1200">
                <a:solidFill>
                  <a:schemeClr val="tx1"/>
                </a:solidFill>
                <a:latin typeface="Gotham Book" panose="02000604040000020004" pitchFamily="2" charset="0"/>
                <a:ea typeface="+mj-ea"/>
                <a:cs typeface="+mj-cs"/>
              </a:defRPr>
            </a:lvl1pPr>
          </a:lstStyle>
          <a:p>
            <a:r>
              <a:rPr lang="en-US" sz="2400" dirty="0">
                <a:solidFill>
                  <a:schemeClr val="bg1"/>
                </a:solidFill>
              </a:rPr>
              <a:t>SH Triple Product</a:t>
            </a:r>
          </a:p>
        </p:txBody>
      </p:sp>
      <mc:AlternateContent xmlns:mc="http://schemas.openxmlformats.org/markup-compatibility/2006" xmlns:a14="http://schemas.microsoft.com/office/drawing/2010/main">
        <mc:Choice Requires="a14">
          <p:sp>
            <p:nvSpPr>
              <p:cNvPr id="4" name="文本框 3">
                <a:extLst>
                  <a:ext uri="{FF2B5EF4-FFF2-40B4-BE49-F238E27FC236}">
                    <a16:creationId xmlns:a16="http://schemas.microsoft.com/office/drawing/2014/main" id="{B7D5065C-52B1-204E-968F-6D12574028F8}"/>
                  </a:ext>
                </a:extLst>
              </p:cNvPr>
              <p:cNvSpPr txBox="1"/>
              <p:nvPr/>
            </p:nvSpPr>
            <p:spPr>
              <a:xfrm>
                <a:off x="839757" y="1897012"/>
                <a:ext cx="1327479"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zh-CN" sz="2000" i="1" smtClean="0">
                              <a:latin typeface="Cambria Math" panose="02040503050406030204" pitchFamily="18" charset="0"/>
                            </a:rPr>
                          </m:ctrlPr>
                        </m:sSubPr>
                        <m:e>
                          <m:r>
                            <a:rPr kumimoji="1" lang="en-US" altLang="zh-CN" sz="2000" b="0" i="1" smtClean="0">
                              <a:latin typeface="Cambria Math" panose="02040503050406030204" pitchFamily="18" charset="0"/>
                            </a:rPr>
                            <m:t>𝑔</m:t>
                          </m:r>
                        </m:e>
                        <m:sub>
                          <m:r>
                            <a:rPr kumimoji="1" lang="en-US" altLang="zh-CN" sz="2000" b="0" i="1" smtClean="0">
                              <a:latin typeface="Cambria Math" panose="02040503050406030204" pitchFamily="18" charset="0"/>
                            </a:rPr>
                            <m:t>𝑖</m:t>
                          </m:r>
                        </m:sub>
                      </m:sSub>
                      <m:r>
                        <a:rPr kumimoji="1" lang="en-US" altLang="zh-CN" sz="2000" b="0" i="1" smtClean="0">
                          <a:latin typeface="Cambria Math" panose="02040503050406030204" pitchFamily="18" charset="0"/>
                        </a:rPr>
                        <m:t>=</m:t>
                      </m:r>
                      <m:sSub>
                        <m:sSubPr>
                          <m:ctrlPr>
                            <a:rPr kumimoji="1" lang="en-US" altLang="zh-CN" sz="2000" i="1">
                              <a:latin typeface="Cambria Math" panose="02040503050406030204" pitchFamily="18" charset="0"/>
                            </a:rPr>
                          </m:ctrlPr>
                        </m:sSubPr>
                        <m:e>
                          <m:r>
                            <a:rPr kumimoji="1" lang="en-US" altLang="zh-CN" sz="2000" i="1">
                              <a:latin typeface="Cambria Math" panose="02040503050406030204" pitchFamily="18" charset="0"/>
                              <a:ea typeface="Cambria Math" panose="02040503050406030204" pitchFamily="18" charset="0"/>
                            </a:rPr>
                            <m:t>⨂</m:t>
                          </m:r>
                        </m:e>
                        <m:sub>
                          <m:r>
                            <a:rPr kumimoji="1" lang="en-US" altLang="zh-CN" sz="2000" i="1">
                              <a:latin typeface="Cambria Math" panose="02040503050406030204" pitchFamily="18" charset="0"/>
                            </a:rPr>
                            <m:t>𝑘</m:t>
                          </m:r>
                          <m:r>
                            <a:rPr kumimoji="1" lang="en-US" altLang="zh-CN" sz="2000" i="1">
                              <a:latin typeface="Cambria Math" panose="02040503050406030204" pitchFamily="18" charset="0"/>
                            </a:rPr>
                            <m:t>+1</m:t>
                          </m:r>
                        </m:sub>
                      </m:sSub>
                      <m:r>
                        <a:rPr kumimoji="1" lang="en-US" altLang="zh-CN" sz="2000" i="1">
                          <a:latin typeface="Cambria Math" panose="02040503050406030204" pitchFamily="18" charset="0"/>
                        </a:rPr>
                        <m:t>(</m:t>
                      </m:r>
                    </m:oMath>
                  </m:oMathPara>
                </a14:m>
                <a:endParaRPr kumimoji="1" lang="zh-CN" altLang="en-US" dirty="0"/>
              </a:p>
            </p:txBody>
          </p:sp>
        </mc:Choice>
        <mc:Fallback xmlns="">
          <p:sp>
            <p:nvSpPr>
              <p:cNvPr id="4" name="文本框 3">
                <a:extLst>
                  <a:ext uri="{FF2B5EF4-FFF2-40B4-BE49-F238E27FC236}">
                    <a16:creationId xmlns:a16="http://schemas.microsoft.com/office/drawing/2014/main" id="{B7D5065C-52B1-204E-968F-6D12574028F8}"/>
                  </a:ext>
                </a:extLst>
              </p:cNvPr>
              <p:cNvSpPr txBox="1">
                <a:spLocks noRot="1" noChangeAspect="1" noMove="1" noResize="1" noEditPoints="1" noAdjustHandles="1" noChangeArrowheads="1" noChangeShapeType="1" noTextEdit="1"/>
              </p:cNvSpPr>
              <p:nvPr/>
            </p:nvSpPr>
            <p:spPr>
              <a:xfrm>
                <a:off x="839757" y="1897012"/>
                <a:ext cx="1327479" cy="307777"/>
              </a:xfrm>
              <a:prstGeom prst="rect">
                <a:avLst/>
              </a:prstGeom>
              <a:blipFill>
                <a:blip r:embed="rId3"/>
                <a:stretch>
                  <a:fillRect l="-3774" r="-5660" b="-26923"/>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7" name="文本框 6">
                <a:extLst>
                  <a:ext uri="{FF2B5EF4-FFF2-40B4-BE49-F238E27FC236}">
                    <a16:creationId xmlns:a16="http://schemas.microsoft.com/office/drawing/2014/main" id="{594F0A0F-BC68-EA42-88A0-F7D7558D6A4F}"/>
                  </a:ext>
                </a:extLst>
              </p:cNvPr>
              <p:cNvSpPr txBox="1"/>
              <p:nvPr/>
            </p:nvSpPr>
            <p:spPr>
              <a:xfrm>
                <a:off x="2154879" y="1869743"/>
                <a:ext cx="4901598" cy="34740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zh-CN" sz="2000" b="1" i="1" smtClean="0">
                              <a:latin typeface="Cambria Math" panose="02040503050406030204" pitchFamily="18" charset="0"/>
                            </a:rPr>
                          </m:ctrlPr>
                        </m:sSubPr>
                        <m:e>
                          <m:r>
                            <a:rPr kumimoji="1" lang="en-US" altLang="zh-CN" sz="2000" b="1" i="1" smtClean="0">
                              <a:latin typeface="Cambria Math" panose="02040503050406030204" pitchFamily="18" charset="0"/>
                            </a:rPr>
                            <m:t>𝒇</m:t>
                          </m:r>
                        </m:e>
                        <m:sub>
                          <m:r>
                            <a:rPr kumimoji="1" lang="en-US" altLang="zh-CN" sz="2000" b="1" i="1" smtClean="0">
                              <a:latin typeface="Cambria Math" panose="02040503050406030204" pitchFamily="18" charset="0"/>
                            </a:rPr>
                            <m:t>𝟏</m:t>
                          </m:r>
                        </m:sub>
                      </m:sSub>
                      <m:r>
                        <a:rPr kumimoji="1" lang="en-US" altLang="zh-CN" sz="2000" b="0" i="1" smtClean="0">
                          <a:latin typeface="Cambria Math" panose="02040503050406030204" pitchFamily="18" charset="0"/>
                        </a:rPr>
                        <m:t>,</m:t>
                      </m:r>
                      <m:sSub>
                        <m:sSubPr>
                          <m:ctrlPr>
                            <a:rPr kumimoji="1" lang="en-US" altLang="zh-CN" sz="2000" b="1" i="1" smtClean="0">
                              <a:latin typeface="Cambria Math" panose="02040503050406030204" pitchFamily="18" charset="0"/>
                            </a:rPr>
                          </m:ctrlPr>
                        </m:sSubPr>
                        <m:e>
                          <m:r>
                            <a:rPr kumimoji="1" lang="en-US" altLang="zh-CN" sz="2000" b="1" i="1" smtClean="0">
                              <a:latin typeface="Cambria Math" panose="02040503050406030204" pitchFamily="18" charset="0"/>
                            </a:rPr>
                            <m:t>𝒇</m:t>
                          </m:r>
                        </m:e>
                        <m:sub>
                          <m:r>
                            <a:rPr kumimoji="1" lang="en-US" altLang="zh-CN" sz="2000" b="1" i="1" smtClean="0">
                              <a:latin typeface="Cambria Math" panose="02040503050406030204" pitchFamily="18" charset="0"/>
                            </a:rPr>
                            <m:t>𝟐</m:t>
                          </m:r>
                        </m:sub>
                      </m:sSub>
                      <m:r>
                        <a:rPr kumimoji="1" lang="en-US" altLang="zh-CN" sz="2000" b="0" i="1" smtClean="0">
                          <a:latin typeface="Cambria Math" panose="02040503050406030204" pitchFamily="18" charset="0"/>
                          <a:ea typeface="Cambria Math" panose="02040503050406030204" pitchFamily="18" charset="0"/>
                        </a:rPr>
                        <m:t>⋯</m:t>
                      </m:r>
                      <m:sSub>
                        <m:sSubPr>
                          <m:ctrlPr>
                            <a:rPr kumimoji="1" lang="en-US" altLang="zh-CN" sz="2000" b="1" i="1" smtClean="0">
                              <a:latin typeface="Cambria Math" panose="02040503050406030204" pitchFamily="18" charset="0"/>
                              <a:ea typeface="Cambria Math" panose="02040503050406030204" pitchFamily="18" charset="0"/>
                            </a:rPr>
                          </m:ctrlPr>
                        </m:sSubPr>
                        <m:e>
                          <m:r>
                            <a:rPr kumimoji="1" lang="en-US" altLang="zh-CN" sz="2000" b="1" i="1" smtClean="0">
                              <a:latin typeface="Cambria Math" panose="02040503050406030204" pitchFamily="18" charset="0"/>
                              <a:ea typeface="Cambria Math" panose="02040503050406030204" pitchFamily="18" charset="0"/>
                            </a:rPr>
                            <m:t>𝒇</m:t>
                          </m:r>
                        </m:e>
                        <m:sub>
                          <m:r>
                            <a:rPr kumimoji="1" lang="en-US" altLang="zh-CN" sz="2000" b="1" i="1" smtClean="0">
                              <a:latin typeface="Cambria Math" panose="02040503050406030204" pitchFamily="18" charset="0"/>
                              <a:ea typeface="Cambria Math" panose="02040503050406030204" pitchFamily="18" charset="0"/>
                            </a:rPr>
                            <m:t>𝒌</m:t>
                          </m:r>
                        </m:sub>
                      </m:sSub>
                      <m:r>
                        <a:rPr kumimoji="1" lang="en-US" altLang="zh-CN" sz="2000" b="0" i="1" smtClean="0">
                          <a:latin typeface="Cambria Math" panose="02040503050406030204" pitchFamily="18" charset="0"/>
                          <a:ea typeface="Cambria Math" panose="02040503050406030204" pitchFamily="18" charset="0"/>
                        </a:rPr>
                        <m:t>)≈</m:t>
                      </m:r>
                      <m:d>
                        <m:dPr>
                          <m:ctrlPr>
                            <a:rPr kumimoji="1" lang="en-US" altLang="zh-CN" sz="2000" b="0" i="1" smtClean="0">
                              <a:latin typeface="Cambria Math" panose="02040503050406030204" pitchFamily="18" charset="0"/>
                              <a:ea typeface="Cambria Math" panose="02040503050406030204" pitchFamily="18" charset="0"/>
                            </a:rPr>
                          </m:ctrlPr>
                        </m:dPr>
                        <m:e>
                          <m:r>
                            <a:rPr kumimoji="1" lang="en-US" altLang="zh-CN" sz="2000" b="0" i="1" smtClean="0">
                              <a:latin typeface="Cambria Math" panose="02040503050406030204" pitchFamily="18" charset="0"/>
                              <a:ea typeface="Cambria Math" panose="02040503050406030204" pitchFamily="18" charset="0"/>
                            </a:rPr>
                            <m:t>⋯</m:t>
                          </m:r>
                          <m:d>
                            <m:dPr>
                              <m:ctrlPr>
                                <a:rPr kumimoji="1" lang="en-US" altLang="zh-CN" sz="2000" b="0" i="1" smtClean="0">
                                  <a:latin typeface="Cambria Math" panose="02040503050406030204" pitchFamily="18" charset="0"/>
                                  <a:ea typeface="Cambria Math" panose="02040503050406030204" pitchFamily="18" charset="0"/>
                                </a:rPr>
                              </m:ctrlPr>
                            </m:dPr>
                            <m:e>
                              <m:d>
                                <m:dPr>
                                  <m:ctrlPr>
                                    <a:rPr kumimoji="1" lang="en-US" altLang="zh-CN" sz="2000" b="0" i="1" smtClean="0">
                                      <a:latin typeface="Cambria Math" panose="02040503050406030204" pitchFamily="18" charset="0"/>
                                      <a:ea typeface="Cambria Math" panose="02040503050406030204" pitchFamily="18" charset="0"/>
                                    </a:rPr>
                                  </m:ctrlPr>
                                </m:dPr>
                                <m:e>
                                  <m:sSub>
                                    <m:sSubPr>
                                      <m:ctrlPr>
                                        <a:rPr kumimoji="1" lang="en-US" altLang="zh-CN" sz="2000" b="1" i="1" smtClean="0">
                                          <a:latin typeface="Cambria Math" panose="02040503050406030204" pitchFamily="18" charset="0"/>
                                          <a:ea typeface="Cambria Math" panose="02040503050406030204" pitchFamily="18" charset="0"/>
                                        </a:rPr>
                                      </m:ctrlPr>
                                    </m:sSubPr>
                                    <m:e>
                                      <m:r>
                                        <a:rPr kumimoji="1" lang="en-US" altLang="zh-CN" sz="2000" b="1" i="1" smtClean="0">
                                          <a:latin typeface="Cambria Math" panose="02040503050406030204" pitchFamily="18" charset="0"/>
                                          <a:ea typeface="Cambria Math" panose="02040503050406030204" pitchFamily="18" charset="0"/>
                                        </a:rPr>
                                        <m:t>𝒇</m:t>
                                      </m:r>
                                    </m:e>
                                    <m:sub>
                                      <m:r>
                                        <a:rPr kumimoji="1" lang="en-US" altLang="zh-CN" sz="2000" b="1" i="1" smtClean="0">
                                          <a:latin typeface="Cambria Math" panose="02040503050406030204" pitchFamily="18" charset="0"/>
                                          <a:ea typeface="Cambria Math" panose="02040503050406030204" pitchFamily="18" charset="0"/>
                                        </a:rPr>
                                        <m:t>𝟏</m:t>
                                      </m:r>
                                    </m:sub>
                                  </m:sSub>
                                  <m:r>
                                    <a:rPr kumimoji="1" lang="en-US" altLang="zh-CN" sz="2000" b="1" i="1" smtClean="0">
                                      <a:latin typeface="Cambria Math" panose="02040503050406030204" pitchFamily="18" charset="0"/>
                                      <a:ea typeface="Cambria Math" panose="02040503050406030204" pitchFamily="18" charset="0"/>
                                    </a:rPr>
                                    <m:t>⨂</m:t>
                                  </m:r>
                                  <m:sSub>
                                    <m:sSubPr>
                                      <m:ctrlPr>
                                        <a:rPr kumimoji="1" lang="en-US" altLang="zh-CN" sz="2000" b="1" i="1" smtClean="0">
                                          <a:latin typeface="Cambria Math" panose="02040503050406030204" pitchFamily="18" charset="0"/>
                                          <a:ea typeface="Cambria Math" panose="02040503050406030204" pitchFamily="18" charset="0"/>
                                        </a:rPr>
                                      </m:ctrlPr>
                                    </m:sSubPr>
                                    <m:e>
                                      <m:r>
                                        <a:rPr kumimoji="1" lang="en-US" altLang="zh-CN" sz="2000" b="1" i="1" smtClean="0">
                                          <a:latin typeface="Cambria Math" panose="02040503050406030204" pitchFamily="18" charset="0"/>
                                          <a:ea typeface="Cambria Math" panose="02040503050406030204" pitchFamily="18" charset="0"/>
                                        </a:rPr>
                                        <m:t>𝒇</m:t>
                                      </m:r>
                                    </m:e>
                                    <m:sub>
                                      <m:r>
                                        <a:rPr kumimoji="1" lang="en-US" altLang="zh-CN" sz="2000" b="1" i="1" smtClean="0">
                                          <a:latin typeface="Cambria Math" panose="02040503050406030204" pitchFamily="18" charset="0"/>
                                          <a:ea typeface="Cambria Math" panose="02040503050406030204" pitchFamily="18" charset="0"/>
                                        </a:rPr>
                                        <m:t>𝟐</m:t>
                                      </m:r>
                                    </m:sub>
                                  </m:sSub>
                                </m:e>
                              </m:d>
                              <m:r>
                                <a:rPr kumimoji="1" lang="en-US" altLang="zh-CN" sz="2000" b="0" i="1" smtClean="0">
                                  <a:latin typeface="Cambria Math" panose="02040503050406030204" pitchFamily="18" charset="0"/>
                                  <a:ea typeface="Cambria Math" panose="02040503050406030204" pitchFamily="18" charset="0"/>
                                </a:rPr>
                                <m:t>⨂</m:t>
                              </m:r>
                              <m:sSub>
                                <m:sSubPr>
                                  <m:ctrlPr>
                                    <a:rPr kumimoji="1" lang="en-US" altLang="zh-CN" sz="2000" b="1" i="1" smtClean="0">
                                      <a:latin typeface="Cambria Math" panose="02040503050406030204" pitchFamily="18" charset="0"/>
                                      <a:ea typeface="Cambria Math" panose="02040503050406030204" pitchFamily="18" charset="0"/>
                                    </a:rPr>
                                  </m:ctrlPr>
                                </m:sSubPr>
                                <m:e>
                                  <m:r>
                                    <a:rPr kumimoji="1" lang="en-US" altLang="zh-CN" sz="2000" b="1" i="1" smtClean="0">
                                      <a:latin typeface="Cambria Math" panose="02040503050406030204" pitchFamily="18" charset="0"/>
                                      <a:ea typeface="Cambria Math" panose="02040503050406030204" pitchFamily="18" charset="0"/>
                                    </a:rPr>
                                    <m:t>𝒇</m:t>
                                  </m:r>
                                </m:e>
                                <m:sub>
                                  <m:r>
                                    <a:rPr kumimoji="1" lang="en-US" altLang="zh-CN" sz="2000" b="1" i="1" smtClean="0">
                                      <a:latin typeface="Cambria Math" panose="02040503050406030204" pitchFamily="18" charset="0"/>
                                      <a:ea typeface="Cambria Math" panose="02040503050406030204" pitchFamily="18" charset="0"/>
                                    </a:rPr>
                                    <m:t>𝟑</m:t>
                                  </m:r>
                                </m:sub>
                              </m:sSub>
                            </m:e>
                          </m:d>
                          <m:r>
                            <a:rPr kumimoji="1" lang="en-US" altLang="zh-CN" sz="2000" b="0" i="1" smtClean="0">
                              <a:latin typeface="Cambria Math" panose="02040503050406030204" pitchFamily="18" charset="0"/>
                              <a:ea typeface="Cambria Math" panose="02040503050406030204" pitchFamily="18" charset="0"/>
                            </a:rPr>
                            <m:t>⨂⋯⨂</m:t>
                          </m:r>
                          <m:sSub>
                            <m:sSubPr>
                              <m:ctrlPr>
                                <a:rPr kumimoji="1" lang="en-US" altLang="zh-CN" sz="2000" b="1" i="1" smtClean="0">
                                  <a:latin typeface="Cambria Math" panose="02040503050406030204" pitchFamily="18" charset="0"/>
                                  <a:ea typeface="Cambria Math" panose="02040503050406030204" pitchFamily="18" charset="0"/>
                                </a:rPr>
                              </m:ctrlPr>
                            </m:sSubPr>
                            <m:e>
                              <m:r>
                                <a:rPr kumimoji="1" lang="en-US" altLang="zh-CN" sz="2000" b="1" i="1" smtClean="0">
                                  <a:latin typeface="Cambria Math" panose="02040503050406030204" pitchFamily="18" charset="0"/>
                                  <a:ea typeface="Cambria Math" panose="02040503050406030204" pitchFamily="18" charset="0"/>
                                </a:rPr>
                                <m:t>𝒇</m:t>
                              </m:r>
                            </m:e>
                            <m:sub>
                              <m:r>
                                <a:rPr kumimoji="1" lang="en-US" altLang="zh-CN" sz="2000" b="1" i="1" smtClean="0">
                                  <a:latin typeface="Cambria Math" panose="02040503050406030204" pitchFamily="18" charset="0"/>
                                  <a:ea typeface="Cambria Math" panose="02040503050406030204" pitchFamily="18" charset="0"/>
                                </a:rPr>
                                <m:t>𝒌</m:t>
                              </m:r>
                            </m:sub>
                          </m:sSub>
                        </m:e>
                      </m:d>
                    </m:oMath>
                  </m:oMathPara>
                </a14:m>
                <a:endParaRPr kumimoji="1" lang="zh-CN" altLang="en-US" sz="2000" dirty="0"/>
              </a:p>
            </p:txBody>
          </p:sp>
        </mc:Choice>
        <mc:Fallback xmlns="">
          <p:sp>
            <p:nvSpPr>
              <p:cNvPr id="7" name="文本框 6">
                <a:extLst>
                  <a:ext uri="{FF2B5EF4-FFF2-40B4-BE49-F238E27FC236}">
                    <a16:creationId xmlns:a16="http://schemas.microsoft.com/office/drawing/2014/main" id="{594F0A0F-BC68-EA42-88A0-F7D7558D6A4F}"/>
                  </a:ext>
                </a:extLst>
              </p:cNvPr>
              <p:cNvSpPr txBox="1">
                <a:spLocks noRot="1" noChangeAspect="1" noMove="1" noResize="1" noEditPoints="1" noAdjustHandles="1" noChangeArrowheads="1" noChangeShapeType="1" noTextEdit="1"/>
              </p:cNvSpPr>
              <p:nvPr/>
            </p:nvSpPr>
            <p:spPr>
              <a:xfrm>
                <a:off x="2154879" y="1869743"/>
                <a:ext cx="4901598" cy="347403"/>
              </a:xfrm>
              <a:prstGeom prst="rect">
                <a:avLst/>
              </a:prstGeom>
              <a:blipFill>
                <a:blip r:embed="rId4"/>
                <a:stretch>
                  <a:fillRect l="-1292" b="-20690"/>
                </a:stretch>
              </a:blipFill>
            </p:spPr>
            <p:txBody>
              <a:bodyPr/>
              <a:lstStyle/>
              <a:p>
                <a:r>
                  <a:rPr lang="zh-CN" altLang="en-US">
                    <a:noFill/>
                  </a:rPr>
                  <a:t> </a:t>
                </a:r>
              </a:p>
            </p:txBody>
          </p:sp>
        </mc:Fallback>
      </mc:AlternateContent>
      <p:pic>
        <p:nvPicPr>
          <p:cNvPr id="8" name="图片 7">
            <a:extLst>
              <a:ext uri="{FF2B5EF4-FFF2-40B4-BE49-F238E27FC236}">
                <a16:creationId xmlns:a16="http://schemas.microsoft.com/office/drawing/2014/main" id="{A576EE98-1B4C-7C40-BACE-A8EDAE05E408}"/>
              </a:ext>
            </a:extLst>
          </p:cNvPr>
          <p:cNvPicPr>
            <a:picLocks noChangeAspect="1"/>
          </p:cNvPicPr>
          <p:nvPr/>
        </p:nvPicPr>
        <p:blipFill>
          <a:blip r:embed="rId5"/>
          <a:stretch>
            <a:fillRect/>
          </a:stretch>
        </p:blipFill>
        <p:spPr>
          <a:xfrm>
            <a:off x="3371445" y="2863276"/>
            <a:ext cx="4694525" cy="1726914"/>
          </a:xfrm>
          <a:prstGeom prst="rect">
            <a:avLst/>
          </a:prstGeom>
        </p:spPr>
      </p:pic>
    </p:spTree>
    <p:extLst>
      <p:ext uri="{BB962C8B-B14F-4D97-AF65-F5344CB8AC3E}">
        <p14:creationId xmlns:p14="http://schemas.microsoft.com/office/powerpoint/2010/main" val="12751407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35A8E7-D60B-ED44-BEE9-AEF7FFE653BB}"/>
              </a:ext>
            </a:extLst>
          </p:cNvPr>
          <p:cNvSpPr>
            <a:spLocks noGrp="1"/>
          </p:cNvSpPr>
          <p:nvPr>
            <p:ph type="title"/>
          </p:nvPr>
        </p:nvSpPr>
        <p:spPr/>
        <p:txBody>
          <a:bodyPr>
            <a:normAutofit/>
          </a:bodyPr>
          <a:lstStyle/>
          <a:p>
            <a:r>
              <a:rPr lang="en-US" sz="2400" dirty="0">
                <a:solidFill>
                  <a:schemeClr val="bg1"/>
                </a:solidFill>
              </a:rPr>
              <a:t>Our method vs. Previous works</a:t>
            </a:r>
          </a:p>
        </p:txBody>
      </p:sp>
      <p:sp>
        <p:nvSpPr>
          <p:cNvPr id="103" name="Title 2">
            <a:extLst>
              <a:ext uri="{FF2B5EF4-FFF2-40B4-BE49-F238E27FC236}">
                <a16:creationId xmlns:a16="http://schemas.microsoft.com/office/drawing/2014/main" id="{9BC85D33-B44D-B946-BE9C-CC5317AB9680}"/>
              </a:ext>
            </a:extLst>
          </p:cNvPr>
          <p:cNvSpPr txBox="1">
            <a:spLocks/>
          </p:cNvSpPr>
          <p:nvPr/>
        </p:nvSpPr>
        <p:spPr>
          <a:xfrm>
            <a:off x="4212129" y="3591925"/>
            <a:ext cx="6026150" cy="589756"/>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b="0" i="0" kern="1200">
                <a:solidFill>
                  <a:schemeClr val="tx1"/>
                </a:solidFill>
                <a:latin typeface="Gotham Book" panose="02000604040000020004" pitchFamily="2" charset="0"/>
                <a:ea typeface="+mj-ea"/>
                <a:cs typeface="+mj-cs"/>
              </a:defRPr>
            </a:lvl1pPr>
          </a:lstStyle>
          <a:p>
            <a:r>
              <a:rPr lang="en-US" sz="2400" dirty="0">
                <a:solidFill>
                  <a:schemeClr val="bg1"/>
                </a:solidFill>
              </a:rPr>
              <a:t>SH Triple Product</a:t>
            </a:r>
          </a:p>
        </p:txBody>
      </p:sp>
      <mc:AlternateContent xmlns:mc="http://schemas.openxmlformats.org/markup-compatibility/2006" xmlns:a14="http://schemas.microsoft.com/office/drawing/2010/main">
        <mc:Choice Requires="a14">
          <p:graphicFrame>
            <p:nvGraphicFramePr>
              <p:cNvPr id="12" name="表格 11">
                <a:extLst>
                  <a:ext uri="{FF2B5EF4-FFF2-40B4-BE49-F238E27FC236}">
                    <a16:creationId xmlns:a16="http://schemas.microsoft.com/office/drawing/2014/main" id="{5C58BB32-A212-3A4A-9028-94AABF1A0212}"/>
                  </a:ext>
                </a:extLst>
              </p:cNvPr>
              <p:cNvGraphicFramePr>
                <a:graphicFrameLocks noGrp="1"/>
              </p:cNvGraphicFramePr>
              <p:nvPr>
                <p:extLst>
                  <p:ext uri="{D42A27DB-BD31-4B8C-83A1-F6EECF244321}">
                    <p14:modId xmlns:p14="http://schemas.microsoft.com/office/powerpoint/2010/main" val="699977190"/>
                  </p:ext>
                </p:extLst>
              </p:nvPr>
            </p:nvGraphicFramePr>
            <p:xfrm>
              <a:off x="45919" y="1274599"/>
              <a:ext cx="9052162" cy="3205366"/>
            </p:xfrm>
            <a:graphic>
              <a:graphicData uri="http://schemas.openxmlformats.org/drawingml/2006/table">
                <a:tbl>
                  <a:tblPr firstRow="1" bandRow="1">
                    <a:tableStyleId>{21E4AEA4-8DFA-4A89-87EB-49C32662AFE0}</a:tableStyleId>
                  </a:tblPr>
                  <a:tblGrid>
                    <a:gridCol w="1461605">
                      <a:extLst>
                        <a:ext uri="{9D8B030D-6E8A-4147-A177-3AD203B41FA5}">
                          <a16:colId xmlns:a16="http://schemas.microsoft.com/office/drawing/2014/main" val="1724051705"/>
                        </a:ext>
                      </a:extLst>
                    </a:gridCol>
                    <a:gridCol w="1112108">
                      <a:extLst>
                        <a:ext uri="{9D8B030D-6E8A-4147-A177-3AD203B41FA5}">
                          <a16:colId xmlns:a16="http://schemas.microsoft.com/office/drawing/2014/main" val="1633595068"/>
                        </a:ext>
                      </a:extLst>
                    </a:gridCol>
                    <a:gridCol w="1519882">
                      <a:extLst>
                        <a:ext uri="{9D8B030D-6E8A-4147-A177-3AD203B41FA5}">
                          <a16:colId xmlns:a16="http://schemas.microsoft.com/office/drawing/2014/main" val="4205976365"/>
                        </a:ext>
                      </a:extLst>
                    </a:gridCol>
                    <a:gridCol w="1779372">
                      <a:extLst>
                        <a:ext uri="{9D8B030D-6E8A-4147-A177-3AD203B41FA5}">
                          <a16:colId xmlns:a16="http://schemas.microsoft.com/office/drawing/2014/main" val="4256353039"/>
                        </a:ext>
                      </a:extLst>
                    </a:gridCol>
                    <a:gridCol w="3179195">
                      <a:extLst>
                        <a:ext uri="{9D8B030D-6E8A-4147-A177-3AD203B41FA5}">
                          <a16:colId xmlns:a16="http://schemas.microsoft.com/office/drawing/2014/main" val="1944913074"/>
                        </a:ext>
                      </a:extLst>
                    </a:gridCol>
                  </a:tblGrid>
                  <a:tr h="821463">
                    <a:tc>
                      <a:txBody>
                        <a:bodyPr/>
                        <a:lstStyle/>
                        <a:p>
                          <a:pPr algn="ctr"/>
                          <a:r>
                            <a:rPr lang="en-US" sz="2400" b="1" i="0" kern="1200" dirty="0">
                              <a:solidFill>
                                <a:schemeClr val="bg1"/>
                              </a:solidFill>
                              <a:latin typeface="Gotham Book" panose="02000604040000020004" pitchFamily="2" charset="0"/>
                              <a:ea typeface="+mj-ea"/>
                              <a:cs typeface="+mj-cs"/>
                            </a:rPr>
                            <a:t>Method</a:t>
                          </a:r>
                        </a:p>
                      </a:txBody>
                      <a:tcPr marL="85794" marR="85794" marT="42897" marB="42897" anchor="ctr"/>
                    </a:tc>
                    <a:tc>
                      <a:txBody>
                        <a:bodyPr/>
                        <a:lstStyle/>
                        <a:p>
                          <a:pPr marL="0" algn="ctr" defTabSz="685800" rtl="0" eaLnBrk="1" latinLnBrk="0" hangingPunct="1"/>
                          <a:r>
                            <a:rPr lang="en-US" sz="2400" b="1" i="0" kern="1200" dirty="0">
                              <a:solidFill>
                                <a:schemeClr val="bg1"/>
                              </a:solidFill>
                              <a:latin typeface="Gotham Book" panose="02000604040000020004" pitchFamily="2" charset="0"/>
                              <a:ea typeface="+mj-ea"/>
                              <a:cs typeface="+mj-cs"/>
                            </a:rPr>
                            <a:t>Brute-force</a:t>
                          </a:r>
                        </a:p>
                      </a:txBody>
                      <a:tcPr marL="85794" marR="85794" marT="42897" marB="42897" anchor="ctr"/>
                    </a:tc>
                    <a:tc>
                      <a:txBody>
                        <a:bodyPr/>
                        <a:lstStyle/>
                        <a:p>
                          <a:pPr marL="0" algn="ctr" defTabSz="685800" rtl="0" eaLnBrk="1" latinLnBrk="0" hangingPunct="1"/>
                          <a:r>
                            <a:rPr lang="en-US" sz="2400" b="1" i="0" kern="1200" dirty="0">
                              <a:solidFill>
                                <a:schemeClr val="bg1"/>
                              </a:solidFill>
                              <a:latin typeface="Gotham Book" panose="02000604040000020004" pitchFamily="2" charset="0"/>
                              <a:ea typeface="+mj-ea"/>
                              <a:cs typeface="+mj-cs"/>
                            </a:rPr>
                            <a:t>Recursive.</a:t>
                          </a:r>
                        </a:p>
                      </a:txBody>
                      <a:tcPr marL="85794" marR="85794" marT="42897" marB="42897" anchor="ctr"/>
                    </a:tc>
                    <a:tc>
                      <a:txBody>
                        <a:bodyPr/>
                        <a:lstStyle/>
                        <a:p>
                          <a:pPr marL="0" algn="ctr" defTabSz="685800" rtl="0" eaLnBrk="1" latinLnBrk="0" hangingPunct="1"/>
                          <a:r>
                            <a:rPr lang="en-US" sz="2400" b="1" i="0" kern="1200" dirty="0">
                              <a:solidFill>
                                <a:schemeClr val="bg1"/>
                              </a:solidFill>
                              <a:latin typeface="Gotham Book" panose="02000604040000020004" pitchFamily="2" charset="0"/>
                              <a:ea typeface="+mj-ea"/>
                              <a:cs typeface="+mj-cs"/>
                            </a:rPr>
                            <a:t>SHEXP</a:t>
                          </a:r>
                        </a:p>
                      </a:txBody>
                      <a:tcPr marL="85794" marR="85794" marT="42897" marB="42897" anchor="ctr"/>
                    </a:tc>
                    <a:tc>
                      <a:txBody>
                        <a:bodyPr/>
                        <a:lstStyle/>
                        <a:p>
                          <a:pPr marL="0" algn="ctr" defTabSz="685800" rtl="0" eaLnBrk="1" latinLnBrk="0" hangingPunct="1"/>
                          <a:r>
                            <a:rPr lang="en-US" sz="2400" b="1" i="0" kern="1200" dirty="0">
                              <a:solidFill>
                                <a:schemeClr val="bg1"/>
                              </a:solidFill>
                              <a:latin typeface="Gotham Book" panose="02000604040000020004" pitchFamily="2" charset="0"/>
                              <a:ea typeface="+mj-ea"/>
                              <a:cs typeface="+mj-cs"/>
                            </a:rPr>
                            <a:t>Ours</a:t>
                          </a:r>
                        </a:p>
                      </a:txBody>
                      <a:tcPr marL="85794" marR="85794" marT="42897" marB="42897" anchor="ctr"/>
                    </a:tc>
                    <a:extLst>
                      <a:ext uri="{0D108BD9-81ED-4DB2-BD59-A6C34878D82A}">
                        <a16:rowId xmlns:a16="http://schemas.microsoft.com/office/drawing/2014/main" val="3326492051"/>
                      </a:ext>
                    </a:extLst>
                  </a:tr>
                  <a:tr h="821463">
                    <a:tc>
                      <a:txBody>
                        <a:bodyPr/>
                        <a:lstStyle/>
                        <a:p>
                          <a:pPr algn="ctr"/>
                          <a:r>
                            <a:rPr lang="en-US" sz="2400" b="0" dirty="0"/>
                            <a:t>Triple Product</a:t>
                          </a:r>
                        </a:p>
                      </a:txBody>
                      <a:tcPr marL="85794" marR="85794" marT="42897" marB="42897" anchor="ctr"/>
                    </a:tc>
                    <a:tc>
                      <a:txBody>
                        <a:bodyPr/>
                        <a:lstStyle/>
                        <a:p>
                          <a:pPr algn="ct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𝑂</m:t>
                                </m:r>
                                <m:r>
                                  <a:rPr lang="en-US" sz="2400" b="0" i="1" smtClean="0">
                                    <a:latin typeface="Cambria Math" panose="02040503050406030204" pitchFamily="18" charset="0"/>
                                  </a:rPr>
                                  <m:t>(</m:t>
                                </m:r>
                                <m:sSup>
                                  <m:sSupPr>
                                    <m:ctrlPr>
                                      <a:rPr lang="en-US" altLang="zh-CN" sz="2400" b="0" i="1" smtClean="0">
                                        <a:latin typeface="Cambria Math" panose="02040503050406030204" pitchFamily="18" charset="0"/>
                                      </a:rPr>
                                    </m:ctrlPr>
                                  </m:sSupPr>
                                  <m:e>
                                    <m:r>
                                      <a:rPr lang="en-US" altLang="zh-CN" sz="2400" b="0" i="1" smtClean="0">
                                        <a:latin typeface="Cambria Math" panose="02040503050406030204" pitchFamily="18" charset="0"/>
                                      </a:rPr>
                                      <m:t>𝑛</m:t>
                                    </m:r>
                                  </m:e>
                                  <m:sup>
                                    <m:r>
                                      <a:rPr lang="en-US" altLang="zh-CN" sz="2400" b="0" i="1" smtClean="0">
                                        <a:latin typeface="Cambria Math" panose="02040503050406030204" pitchFamily="18" charset="0"/>
                                      </a:rPr>
                                      <m:t>5</m:t>
                                    </m:r>
                                  </m:sup>
                                </m:sSup>
                                <m:r>
                                  <a:rPr lang="en-US" sz="2400" b="0" i="1" smtClean="0">
                                    <a:latin typeface="Cambria Math" panose="02040503050406030204" pitchFamily="18" charset="0"/>
                                  </a:rPr>
                                  <m:t>)</m:t>
                                </m:r>
                              </m:oMath>
                            </m:oMathPara>
                          </a14:m>
                          <a:endParaRPr lang="en-US" sz="2400" dirty="0"/>
                        </a:p>
                      </a:txBody>
                      <a:tcPr marL="85794" marR="85794" marT="42897" marB="42897" anchor="ctr"/>
                    </a:tc>
                    <a:tc>
                      <a:txBody>
                        <a:bodyPr/>
                        <a:lstStyle/>
                        <a:p>
                          <a:pPr algn="ctr"/>
                          <a:r>
                            <a:rPr lang="en-US" sz="2400" dirty="0">
                              <a:solidFill>
                                <a:schemeClr val="tx1"/>
                              </a:solidFill>
                            </a:rPr>
                            <a:t>N/A</a:t>
                          </a:r>
                        </a:p>
                      </a:txBody>
                      <a:tcPr marL="85794" marR="85794" marT="42897" marB="42897"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altLang="zh-CN" sz="2400" b="0" i="1" smtClean="0">
                                    <a:latin typeface="Cambria Math" panose="02040503050406030204" pitchFamily="18" charset="0"/>
                                  </a:rPr>
                                  <m:t>𝑂</m:t>
                                </m:r>
                                <m:r>
                                  <a:rPr lang="en-US" altLang="zh-CN" sz="2400" b="0" i="1" smtClean="0">
                                    <a:latin typeface="Cambria Math" panose="02040503050406030204" pitchFamily="18" charset="0"/>
                                  </a:rPr>
                                  <m:t>(</m:t>
                                </m:r>
                                <m:sSup>
                                  <m:sSupPr>
                                    <m:ctrlPr>
                                      <a:rPr lang="en-US" altLang="zh-CN" sz="2400" b="0" i="1" smtClean="0">
                                        <a:latin typeface="Cambria Math" panose="02040503050406030204" pitchFamily="18" charset="0"/>
                                      </a:rPr>
                                    </m:ctrlPr>
                                  </m:sSupPr>
                                  <m:e>
                                    <m:r>
                                      <a:rPr lang="en-US" altLang="zh-CN" sz="2400" b="0" i="1" smtClean="0">
                                        <a:latin typeface="Cambria Math" panose="02040503050406030204" pitchFamily="18" charset="0"/>
                                      </a:rPr>
                                      <m:t>𝑛</m:t>
                                    </m:r>
                                  </m:e>
                                  <m:sup>
                                    <m:r>
                                      <a:rPr lang="en-US" altLang="zh-CN" sz="2400" b="0" i="1" smtClean="0">
                                        <a:latin typeface="Cambria Math" panose="02040503050406030204" pitchFamily="18" charset="0"/>
                                      </a:rPr>
                                      <m:t>6</m:t>
                                    </m:r>
                                  </m:sup>
                                </m:sSup>
                                <m:r>
                                  <a:rPr lang="en-US" altLang="zh-CN" sz="2400" b="0" i="1" smtClean="0">
                                    <a:latin typeface="Cambria Math" panose="02040503050406030204" pitchFamily="18" charset="0"/>
                                  </a:rPr>
                                  <m:t>)</m:t>
                                </m:r>
                              </m:oMath>
                            </m:oMathPara>
                          </a14:m>
                          <a:endParaRPr lang="en-US" altLang="zh-CN" sz="2400" dirty="0"/>
                        </a:p>
                      </a:txBody>
                      <a:tcPr marL="85794" marR="85794" marT="42897" marB="42897"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altLang="zh-CN" sz="2400" b="0" i="1" smtClean="0">
                                    <a:latin typeface="Cambria Math" panose="02040503050406030204" pitchFamily="18" charset="0"/>
                                  </a:rPr>
                                  <m:t>𝑂</m:t>
                                </m:r>
                                <m:r>
                                  <a:rPr lang="en-US" altLang="zh-CN" sz="2400" b="0" i="1" smtClean="0">
                                    <a:latin typeface="Cambria Math" panose="02040503050406030204" pitchFamily="18" charset="0"/>
                                  </a:rPr>
                                  <m:t>(</m:t>
                                </m:r>
                                <m:sSup>
                                  <m:sSupPr>
                                    <m:ctrlPr>
                                      <a:rPr lang="en-US" altLang="zh-CN" sz="2400" b="0" i="1" smtClean="0">
                                        <a:latin typeface="Cambria Math" panose="02040503050406030204" pitchFamily="18" charset="0"/>
                                      </a:rPr>
                                    </m:ctrlPr>
                                  </m:sSupPr>
                                  <m:e>
                                    <m:r>
                                      <a:rPr lang="en-US" altLang="zh-CN" sz="2400" b="0" i="1" smtClean="0">
                                        <a:latin typeface="Cambria Math" panose="02040503050406030204" pitchFamily="18" charset="0"/>
                                      </a:rPr>
                                      <m:t>𝑛</m:t>
                                    </m:r>
                                  </m:e>
                                  <m:sup>
                                    <m:r>
                                      <a:rPr lang="en-US" altLang="zh-CN" sz="2400" b="0" i="1" smtClean="0">
                                        <a:latin typeface="Cambria Math" panose="02040503050406030204" pitchFamily="18" charset="0"/>
                                      </a:rPr>
                                      <m:t>3</m:t>
                                    </m:r>
                                  </m:sup>
                                </m:sSup>
                                <m:r>
                                  <a:rPr lang="en-US" altLang="zh-CN" sz="2400" b="0" i="1" smtClean="0">
                                    <a:latin typeface="Cambria Math" panose="02040503050406030204" pitchFamily="18" charset="0"/>
                                  </a:rPr>
                                  <m:t>)</m:t>
                                </m:r>
                              </m:oMath>
                            </m:oMathPara>
                          </a14:m>
                          <a:endParaRPr lang="en-US" altLang="zh-CN" sz="2400" dirty="0"/>
                        </a:p>
                      </a:txBody>
                      <a:tcPr marL="85794" marR="85794" marT="42897" marB="42897" anchor="ctr">
                        <a:solidFill>
                          <a:schemeClr val="accent6">
                            <a:lumMod val="40000"/>
                            <a:lumOff val="60000"/>
                          </a:schemeClr>
                        </a:solidFill>
                      </a:tcPr>
                    </a:tc>
                    <a:extLst>
                      <a:ext uri="{0D108BD9-81ED-4DB2-BD59-A6C34878D82A}">
                        <a16:rowId xmlns:a16="http://schemas.microsoft.com/office/drawing/2014/main" val="3121731674"/>
                      </a:ext>
                    </a:extLst>
                  </a:tr>
                  <a:tr h="821463">
                    <a:tc>
                      <a:txBody>
                        <a:bodyPr/>
                        <a:lstStyle/>
                        <a:p>
                          <a:pPr algn="ctr"/>
                          <a:r>
                            <a:rPr lang="en-US" sz="2400" dirty="0"/>
                            <a:t>Multiple</a:t>
                          </a:r>
                        </a:p>
                        <a:p>
                          <a:pPr algn="ctr"/>
                          <a:r>
                            <a:rPr lang="en-US" sz="2400" dirty="0"/>
                            <a:t>Product</a:t>
                          </a:r>
                        </a:p>
                      </a:txBody>
                      <a:tcPr marL="85794" marR="85794" marT="42897" marB="42897"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altLang="zh-CN" sz="2400" b="0" i="1" smtClean="0">
                                    <a:latin typeface="Cambria Math" panose="02040503050406030204" pitchFamily="18" charset="0"/>
                                  </a:rPr>
                                  <m:t>𝑂</m:t>
                                </m:r>
                                <m:r>
                                  <a:rPr lang="en-US" altLang="zh-CN" sz="2400" b="0" i="1" smtClean="0">
                                    <a:latin typeface="Cambria Math" panose="02040503050406030204" pitchFamily="18" charset="0"/>
                                  </a:rPr>
                                  <m:t>(</m:t>
                                </m:r>
                                <m:sSup>
                                  <m:sSupPr>
                                    <m:ctrlPr>
                                      <a:rPr lang="en-US" altLang="zh-CN" sz="2400" b="0" i="1" smtClean="0">
                                        <a:latin typeface="Cambria Math" panose="02040503050406030204" pitchFamily="18" charset="0"/>
                                      </a:rPr>
                                    </m:ctrlPr>
                                  </m:sSupPr>
                                  <m:e>
                                    <m:r>
                                      <a:rPr lang="en-US" altLang="zh-CN" sz="2400" b="0" i="1" smtClean="0">
                                        <a:latin typeface="Cambria Math" panose="02040503050406030204" pitchFamily="18" charset="0"/>
                                      </a:rPr>
                                      <m:t>𝑛</m:t>
                                    </m:r>
                                  </m:e>
                                  <m:sup>
                                    <m:r>
                                      <a:rPr lang="en-US" altLang="zh-CN" sz="2400" b="0" i="1" smtClean="0">
                                        <a:latin typeface="Cambria Math" panose="02040503050406030204" pitchFamily="18" charset="0"/>
                                      </a:rPr>
                                      <m:t>2</m:t>
                                    </m:r>
                                    <m:r>
                                      <a:rPr lang="en-US" altLang="zh-CN" sz="2400" b="0" i="1" smtClean="0">
                                        <a:latin typeface="Cambria Math" panose="02040503050406030204" pitchFamily="18" charset="0"/>
                                      </a:rPr>
                                      <m:t>𝑘</m:t>
                                    </m:r>
                                  </m:sup>
                                </m:sSup>
                                <m:r>
                                  <a:rPr lang="en-US" altLang="zh-CN" sz="2400" b="0" i="1" smtClean="0">
                                    <a:latin typeface="Cambria Math" panose="02040503050406030204" pitchFamily="18" charset="0"/>
                                  </a:rPr>
                                  <m:t>)</m:t>
                                </m:r>
                              </m:oMath>
                            </m:oMathPara>
                          </a14:m>
                          <a:endParaRPr lang="en-US" altLang="zh-CN" sz="2400" dirty="0"/>
                        </a:p>
                      </a:txBody>
                      <a:tcPr marL="85794" marR="85794" marT="42897" marB="42897"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altLang="zh-CN" sz="2400" b="0" i="1" smtClean="0">
                                    <a:latin typeface="Cambria Math" panose="02040503050406030204" pitchFamily="18" charset="0"/>
                                  </a:rPr>
                                  <m:t>𝑂</m:t>
                                </m:r>
                                <m:r>
                                  <a:rPr lang="en-US" altLang="zh-CN" sz="2400" b="0" i="1" smtClean="0">
                                    <a:latin typeface="Cambria Math" panose="02040503050406030204" pitchFamily="18" charset="0"/>
                                  </a:rPr>
                                  <m:t>(</m:t>
                                </m:r>
                                <m:sSup>
                                  <m:sSupPr>
                                    <m:ctrlPr>
                                      <a:rPr lang="en-US" altLang="zh-CN" sz="2400" b="0" i="1" smtClean="0">
                                        <a:latin typeface="Cambria Math" panose="02040503050406030204" pitchFamily="18" charset="0"/>
                                      </a:rPr>
                                    </m:ctrlPr>
                                  </m:sSupPr>
                                  <m:e>
                                    <m:r>
                                      <a:rPr lang="en-US" altLang="zh-CN" sz="2400" b="0" i="1" smtClean="0">
                                        <a:latin typeface="Cambria Math" panose="02040503050406030204" pitchFamily="18" charset="0"/>
                                      </a:rPr>
                                      <m:t>𝑘𝑛</m:t>
                                    </m:r>
                                  </m:e>
                                  <m:sup>
                                    <m:r>
                                      <a:rPr lang="en-US" altLang="zh-CN" sz="2400" b="0" i="1" smtClean="0">
                                        <a:latin typeface="Cambria Math" panose="02040503050406030204" pitchFamily="18" charset="0"/>
                                      </a:rPr>
                                      <m:t>5</m:t>
                                    </m:r>
                                  </m:sup>
                                </m:sSup>
                                <m:r>
                                  <a:rPr lang="en-US" altLang="zh-CN" sz="2400" b="0" i="1" smtClean="0">
                                    <a:latin typeface="Cambria Math" panose="02040503050406030204" pitchFamily="18" charset="0"/>
                                  </a:rPr>
                                  <m:t>)</m:t>
                                </m:r>
                              </m:oMath>
                            </m:oMathPara>
                          </a14:m>
                          <a:endParaRPr lang="en-US" altLang="zh-CN" sz="2400" dirty="0"/>
                        </a:p>
                      </a:txBody>
                      <a:tcPr marL="85794" marR="85794" marT="42897" marB="42897"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altLang="zh-CN" sz="2400" b="0" i="1" smtClean="0">
                                    <a:latin typeface="Cambria Math" panose="02040503050406030204" pitchFamily="18" charset="0"/>
                                  </a:rPr>
                                  <m:t>𝑂</m:t>
                                </m:r>
                                <m:r>
                                  <a:rPr lang="en-US" altLang="zh-CN" sz="2400" b="0" i="1" smtClean="0">
                                    <a:latin typeface="Cambria Math" panose="02040503050406030204" pitchFamily="18" charset="0"/>
                                  </a:rPr>
                                  <m:t>(</m:t>
                                </m:r>
                                <m:r>
                                  <a:rPr lang="en-US" altLang="zh-CN" sz="2400" b="0" i="1" smtClean="0">
                                    <a:latin typeface="Cambria Math" panose="02040503050406030204" pitchFamily="18" charset="0"/>
                                  </a:rPr>
                                  <m:t>𝑘</m:t>
                                </m:r>
                                <m:sSup>
                                  <m:sSupPr>
                                    <m:ctrlPr>
                                      <a:rPr lang="en-US" altLang="zh-CN" sz="2400" b="0" i="1" smtClean="0">
                                        <a:latin typeface="Cambria Math" panose="02040503050406030204" pitchFamily="18" charset="0"/>
                                      </a:rPr>
                                    </m:ctrlPr>
                                  </m:sSupPr>
                                  <m:e>
                                    <m:r>
                                      <a:rPr lang="en-US" altLang="zh-CN" sz="2400" b="0" i="1" smtClean="0">
                                        <a:latin typeface="Cambria Math" panose="02040503050406030204" pitchFamily="18" charset="0"/>
                                      </a:rPr>
                                      <m:t>𝑛</m:t>
                                    </m:r>
                                  </m:e>
                                  <m:sup>
                                    <m:r>
                                      <a:rPr lang="en-US" altLang="zh-CN" sz="2400" b="0" i="1" smtClean="0">
                                        <a:latin typeface="Cambria Math" panose="02040503050406030204" pitchFamily="18" charset="0"/>
                                      </a:rPr>
                                      <m:t>6</m:t>
                                    </m:r>
                                  </m:sup>
                                </m:sSup>
                                <m:r>
                                  <a:rPr lang="en-US" altLang="zh-CN" sz="2400" b="0" i="1" smtClean="0">
                                    <a:latin typeface="Cambria Math" panose="02040503050406030204" pitchFamily="18" charset="0"/>
                                  </a:rPr>
                                  <m:t>)</m:t>
                                </m:r>
                              </m:oMath>
                            </m:oMathPara>
                          </a14:m>
                          <a:endParaRPr lang="en-US" altLang="zh-CN" sz="2400" dirty="0"/>
                        </a:p>
                      </a:txBody>
                      <a:tcPr marL="85794" marR="85794" marT="42897" marB="42897"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altLang="zh-CN" sz="2400" b="0" i="1" smtClean="0">
                                    <a:latin typeface="Cambria Math" panose="02040503050406030204" pitchFamily="18" charset="0"/>
                                  </a:rPr>
                                  <m:t>𝑂</m:t>
                                </m:r>
                                <m:r>
                                  <a:rPr lang="en-US" altLang="zh-CN" sz="2400" b="0" i="1" smtClean="0">
                                    <a:latin typeface="Cambria Math" panose="02040503050406030204" pitchFamily="18" charset="0"/>
                                  </a:rPr>
                                  <m:t>(</m:t>
                                </m:r>
                                <m:r>
                                  <a:rPr lang="en-US" altLang="zh-CN" sz="2400" b="0" i="1" smtClean="0">
                                    <a:latin typeface="Cambria Math" panose="02040503050406030204" pitchFamily="18" charset="0"/>
                                  </a:rPr>
                                  <m:t>𝑘</m:t>
                                </m:r>
                                <m:sSup>
                                  <m:sSupPr>
                                    <m:ctrlPr>
                                      <a:rPr lang="en-US" altLang="zh-CN" sz="2400" b="0" i="1" smtClean="0">
                                        <a:latin typeface="Cambria Math" panose="02040503050406030204" pitchFamily="18" charset="0"/>
                                      </a:rPr>
                                    </m:ctrlPr>
                                  </m:sSupPr>
                                  <m:e>
                                    <m:r>
                                      <a:rPr lang="en-US" altLang="zh-CN" sz="2400" b="0" i="1" smtClean="0">
                                        <a:latin typeface="Cambria Math" panose="02040503050406030204" pitchFamily="18" charset="0"/>
                                      </a:rPr>
                                      <m:t>𝑛</m:t>
                                    </m:r>
                                  </m:e>
                                  <m:sup>
                                    <m:r>
                                      <a:rPr lang="en-US" altLang="zh-CN" sz="2400" b="0" i="1" smtClean="0">
                                        <a:latin typeface="Cambria Math" panose="02040503050406030204" pitchFamily="18" charset="0"/>
                                      </a:rPr>
                                      <m:t>3</m:t>
                                    </m:r>
                                  </m:sup>
                                </m:sSup>
                                <m:r>
                                  <a:rPr lang="en-US" altLang="zh-CN" sz="2400" b="0" i="1" smtClean="0">
                                    <a:latin typeface="Cambria Math" panose="02040503050406030204" pitchFamily="18" charset="0"/>
                                  </a:rPr>
                                  <m:t>+</m:t>
                                </m:r>
                                <m:sSup>
                                  <m:sSupPr>
                                    <m:ctrlPr>
                                      <a:rPr lang="en-US" altLang="zh-CN" sz="2400" b="0" i="1" smtClean="0">
                                        <a:latin typeface="Cambria Math" panose="02040503050406030204" pitchFamily="18" charset="0"/>
                                      </a:rPr>
                                    </m:ctrlPr>
                                  </m:sSupPr>
                                  <m:e>
                                    <m:r>
                                      <a:rPr lang="en-US" altLang="zh-CN" sz="2400" b="0" i="1" smtClean="0">
                                        <a:latin typeface="Cambria Math" panose="02040503050406030204" pitchFamily="18" charset="0"/>
                                      </a:rPr>
                                      <m:t>𝑘</m:t>
                                    </m:r>
                                  </m:e>
                                  <m:sup>
                                    <m:r>
                                      <a:rPr lang="en-US" altLang="zh-CN" sz="2400" b="0" i="1" smtClean="0">
                                        <a:latin typeface="Cambria Math" panose="02040503050406030204" pitchFamily="18" charset="0"/>
                                      </a:rPr>
                                      <m:t>2</m:t>
                                    </m:r>
                                  </m:sup>
                                </m:sSup>
                                <m:sSup>
                                  <m:sSupPr>
                                    <m:ctrlPr>
                                      <a:rPr lang="en-US" altLang="zh-CN" sz="2400" b="0" i="1" smtClean="0">
                                        <a:latin typeface="Cambria Math" panose="02040503050406030204" pitchFamily="18" charset="0"/>
                                      </a:rPr>
                                    </m:ctrlPr>
                                  </m:sSupPr>
                                  <m:e>
                                    <m:r>
                                      <a:rPr lang="en-US" altLang="zh-CN" sz="2400" b="0" i="1" smtClean="0">
                                        <a:latin typeface="Cambria Math" panose="02040503050406030204" pitchFamily="18" charset="0"/>
                                      </a:rPr>
                                      <m:t>𝑛</m:t>
                                    </m:r>
                                  </m:e>
                                  <m:sup>
                                    <m:r>
                                      <a:rPr lang="en-US" altLang="zh-CN" sz="2400" b="0" i="1" smtClean="0">
                                        <a:latin typeface="Cambria Math" panose="02040503050406030204" pitchFamily="18" charset="0"/>
                                      </a:rPr>
                                      <m:t>2</m:t>
                                    </m:r>
                                  </m:sup>
                                </m:sSup>
                                <m:r>
                                  <m:rPr>
                                    <m:sty m:val="p"/>
                                  </m:rPr>
                                  <a:rPr lang="en-US" altLang="zh-CN" sz="2400" b="0" i="0" smtClean="0">
                                    <a:latin typeface="Cambria Math" panose="02040503050406030204" pitchFamily="18" charset="0"/>
                                  </a:rPr>
                                  <m:t>log</m:t>
                                </m:r>
                                <m:r>
                                  <a:rPr lang="en-US" altLang="zh-CN" sz="2400" b="0" i="1" smtClean="0">
                                    <a:latin typeface="Cambria Math" panose="02040503050406030204" pitchFamily="18" charset="0"/>
                                  </a:rPr>
                                  <m:t>⁡</m:t>
                                </m:r>
                                <m:d>
                                  <m:dPr>
                                    <m:ctrlPr>
                                      <a:rPr lang="en-US" altLang="zh-CN" sz="2400" b="0" i="1" smtClean="0">
                                        <a:latin typeface="Cambria Math" panose="02040503050406030204" pitchFamily="18" charset="0"/>
                                      </a:rPr>
                                    </m:ctrlPr>
                                  </m:dPr>
                                  <m:e>
                                    <m:r>
                                      <a:rPr lang="en-US" altLang="zh-CN" sz="2400" b="0" i="1" smtClean="0">
                                        <a:latin typeface="Cambria Math" panose="02040503050406030204" pitchFamily="18" charset="0"/>
                                      </a:rPr>
                                      <m:t>𝑘𝑛</m:t>
                                    </m:r>
                                  </m:e>
                                </m:d>
                                <m:r>
                                  <a:rPr lang="en-US" altLang="zh-CN" sz="2400" b="0" i="1" smtClean="0">
                                    <a:latin typeface="Cambria Math" panose="02040503050406030204" pitchFamily="18" charset="0"/>
                                  </a:rPr>
                                  <m:t>)</m:t>
                                </m:r>
                              </m:oMath>
                            </m:oMathPara>
                          </a14:m>
                          <a:endParaRPr lang="en-US" altLang="zh-CN" sz="2400" dirty="0"/>
                        </a:p>
                      </a:txBody>
                      <a:tcPr marL="85794" marR="85794" marT="42897" marB="42897" anchor="ctr">
                        <a:solidFill>
                          <a:schemeClr val="accent6">
                            <a:lumMod val="40000"/>
                            <a:lumOff val="60000"/>
                          </a:schemeClr>
                        </a:solidFill>
                      </a:tcPr>
                    </a:tc>
                    <a:extLst>
                      <a:ext uri="{0D108BD9-81ED-4DB2-BD59-A6C34878D82A}">
                        <a16:rowId xmlns:a16="http://schemas.microsoft.com/office/drawing/2014/main" val="3161177579"/>
                      </a:ext>
                    </a:extLst>
                  </a:tr>
                  <a:tr h="740977">
                    <a:tc>
                      <a:txBody>
                        <a:bodyPr/>
                        <a:lstStyle/>
                        <a:p>
                          <a:pPr algn="ctr"/>
                          <a:r>
                            <a:rPr lang="en-US" sz="2400" dirty="0"/>
                            <a:t>Accuracy</a:t>
                          </a:r>
                        </a:p>
                      </a:txBody>
                      <a:tcPr marL="85794" marR="85794" marT="42897" marB="42897" anchor="ctr"/>
                    </a:tc>
                    <a:tc>
                      <a:txBody>
                        <a:bodyPr/>
                        <a:lstStyle/>
                        <a:p>
                          <a:pPr algn="ctr"/>
                          <a:endParaRPr lang="en-US" sz="2700" dirty="0">
                            <a:solidFill>
                              <a:schemeClr val="accent2"/>
                            </a:solidFill>
                          </a:endParaRPr>
                        </a:p>
                      </a:txBody>
                      <a:tcPr marL="85794" marR="85794" marT="42897" marB="42897" anchor="ctr"/>
                    </a:tc>
                    <a:tc>
                      <a:txBody>
                        <a:bodyPr/>
                        <a:lstStyle/>
                        <a:p>
                          <a:pPr algn="ctr"/>
                          <a:endParaRPr lang="en-US" sz="2700" dirty="0">
                            <a:solidFill>
                              <a:schemeClr val="accent2"/>
                            </a:solidFill>
                          </a:endParaRPr>
                        </a:p>
                      </a:txBody>
                      <a:tcPr marL="85794" marR="85794" marT="42897" marB="42897" anchor="ctr"/>
                    </a:tc>
                    <a:tc>
                      <a:txBody>
                        <a:bodyPr/>
                        <a:lstStyle/>
                        <a:p>
                          <a:pPr algn="ctr"/>
                          <a:endParaRPr lang="en-US" sz="2700" dirty="0"/>
                        </a:p>
                      </a:txBody>
                      <a:tcPr marL="85794" marR="85794" marT="42897" marB="42897" anchor="ctr"/>
                    </a:tc>
                    <a:tc>
                      <a:txBody>
                        <a:bodyPr/>
                        <a:lstStyle/>
                        <a:p>
                          <a:pPr algn="ctr"/>
                          <a:endParaRPr lang="en-US" sz="2700" dirty="0"/>
                        </a:p>
                      </a:txBody>
                      <a:tcPr marL="85794" marR="85794" marT="42897" marB="42897" anchor="ctr">
                        <a:solidFill>
                          <a:schemeClr val="accent6">
                            <a:lumMod val="40000"/>
                            <a:lumOff val="60000"/>
                          </a:schemeClr>
                        </a:solidFill>
                      </a:tcPr>
                    </a:tc>
                    <a:extLst>
                      <a:ext uri="{0D108BD9-81ED-4DB2-BD59-A6C34878D82A}">
                        <a16:rowId xmlns:a16="http://schemas.microsoft.com/office/drawing/2014/main" val="3660228250"/>
                      </a:ext>
                    </a:extLst>
                  </a:tr>
                </a:tbl>
              </a:graphicData>
            </a:graphic>
          </p:graphicFrame>
        </mc:Choice>
        <mc:Fallback xmlns="">
          <p:graphicFrame>
            <p:nvGraphicFramePr>
              <p:cNvPr id="12" name="表格 11">
                <a:extLst>
                  <a:ext uri="{FF2B5EF4-FFF2-40B4-BE49-F238E27FC236}">
                    <a16:creationId xmlns:a16="http://schemas.microsoft.com/office/drawing/2014/main" id="{5C58BB32-A212-3A4A-9028-94AABF1A0212}"/>
                  </a:ext>
                </a:extLst>
              </p:cNvPr>
              <p:cNvGraphicFramePr>
                <a:graphicFrameLocks noGrp="1"/>
              </p:cNvGraphicFramePr>
              <p:nvPr>
                <p:extLst>
                  <p:ext uri="{D42A27DB-BD31-4B8C-83A1-F6EECF244321}">
                    <p14:modId xmlns:p14="http://schemas.microsoft.com/office/powerpoint/2010/main" val="699977190"/>
                  </p:ext>
                </p:extLst>
              </p:nvPr>
            </p:nvGraphicFramePr>
            <p:xfrm>
              <a:off x="45919" y="1274599"/>
              <a:ext cx="9052162" cy="3205366"/>
            </p:xfrm>
            <a:graphic>
              <a:graphicData uri="http://schemas.openxmlformats.org/drawingml/2006/table">
                <a:tbl>
                  <a:tblPr firstRow="1" bandRow="1">
                    <a:tableStyleId>{21E4AEA4-8DFA-4A89-87EB-49C32662AFE0}</a:tableStyleId>
                  </a:tblPr>
                  <a:tblGrid>
                    <a:gridCol w="1461605">
                      <a:extLst>
                        <a:ext uri="{9D8B030D-6E8A-4147-A177-3AD203B41FA5}">
                          <a16:colId xmlns:a16="http://schemas.microsoft.com/office/drawing/2014/main" val="1724051705"/>
                        </a:ext>
                      </a:extLst>
                    </a:gridCol>
                    <a:gridCol w="1112108">
                      <a:extLst>
                        <a:ext uri="{9D8B030D-6E8A-4147-A177-3AD203B41FA5}">
                          <a16:colId xmlns:a16="http://schemas.microsoft.com/office/drawing/2014/main" val="1633595068"/>
                        </a:ext>
                      </a:extLst>
                    </a:gridCol>
                    <a:gridCol w="1519882">
                      <a:extLst>
                        <a:ext uri="{9D8B030D-6E8A-4147-A177-3AD203B41FA5}">
                          <a16:colId xmlns:a16="http://schemas.microsoft.com/office/drawing/2014/main" val="4205976365"/>
                        </a:ext>
                      </a:extLst>
                    </a:gridCol>
                    <a:gridCol w="1779372">
                      <a:extLst>
                        <a:ext uri="{9D8B030D-6E8A-4147-A177-3AD203B41FA5}">
                          <a16:colId xmlns:a16="http://schemas.microsoft.com/office/drawing/2014/main" val="4256353039"/>
                        </a:ext>
                      </a:extLst>
                    </a:gridCol>
                    <a:gridCol w="3179195">
                      <a:extLst>
                        <a:ext uri="{9D8B030D-6E8A-4147-A177-3AD203B41FA5}">
                          <a16:colId xmlns:a16="http://schemas.microsoft.com/office/drawing/2014/main" val="1944913074"/>
                        </a:ext>
                      </a:extLst>
                    </a:gridCol>
                  </a:tblGrid>
                  <a:tr h="821463">
                    <a:tc>
                      <a:txBody>
                        <a:bodyPr/>
                        <a:lstStyle/>
                        <a:p>
                          <a:pPr algn="ctr"/>
                          <a:r>
                            <a:rPr lang="en-US" sz="2400" b="1" i="0" kern="1200" dirty="0">
                              <a:solidFill>
                                <a:schemeClr val="bg1"/>
                              </a:solidFill>
                              <a:latin typeface="Gotham Book" panose="02000604040000020004" pitchFamily="2" charset="0"/>
                              <a:ea typeface="+mj-ea"/>
                              <a:cs typeface="+mj-cs"/>
                            </a:rPr>
                            <a:t>Method</a:t>
                          </a:r>
                        </a:p>
                      </a:txBody>
                      <a:tcPr marL="85794" marR="85794" marT="42897" marB="42897" anchor="ctr"/>
                    </a:tc>
                    <a:tc>
                      <a:txBody>
                        <a:bodyPr/>
                        <a:lstStyle/>
                        <a:p>
                          <a:pPr marL="0" algn="ctr" defTabSz="685800" rtl="0" eaLnBrk="1" latinLnBrk="0" hangingPunct="1"/>
                          <a:r>
                            <a:rPr lang="en-US" sz="2400" b="1" i="0" kern="1200" dirty="0">
                              <a:solidFill>
                                <a:schemeClr val="bg1"/>
                              </a:solidFill>
                              <a:latin typeface="Gotham Book" panose="02000604040000020004" pitchFamily="2" charset="0"/>
                              <a:ea typeface="+mj-ea"/>
                              <a:cs typeface="+mj-cs"/>
                            </a:rPr>
                            <a:t>Brute-force</a:t>
                          </a:r>
                        </a:p>
                      </a:txBody>
                      <a:tcPr marL="85794" marR="85794" marT="42897" marB="42897" anchor="ctr"/>
                    </a:tc>
                    <a:tc>
                      <a:txBody>
                        <a:bodyPr/>
                        <a:lstStyle/>
                        <a:p>
                          <a:pPr marL="0" algn="ctr" defTabSz="685800" rtl="0" eaLnBrk="1" latinLnBrk="0" hangingPunct="1"/>
                          <a:r>
                            <a:rPr lang="en-US" sz="2400" b="1" i="0" kern="1200" dirty="0">
                              <a:solidFill>
                                <a:schemeClr val="bg1"/>
                              </a:solidFill>
                              <a:latin typeface="Gotham Book" panose="02000604040000020004" pitchFamily="2" charset="0"/>
                              <a:ea typeface="+mj-ea"/>
                              <a:cs typeface="+mj-cs"/>
                            </a:rPr>
                            <a:t>Recursive.</a:t>
                          </a:r>
                        </a:p>
                      </a:txBody>
                      <a:tcPr marL="85794" marR="85794" marT="42897" marB="42897" anchor="ctr"/>
                    </a:tc>
                    <a:tc>
                      <a:txBody>
                        <a:bodyPr/>
                        <a:lstStyle/>
                        <a:p>
                          <a:pPr marL="0" algn="ctr" defTabSz="685800" rtl="0" eaLnBrk="1" latinLnBrk="0" hangingPunct="1"/>
                          <a:r>
                            <a:rPr lang="en-US" sz="2400" b="1" i="0" kern="1200" dirty="0">
                              <a:solidFill>
                                <a:schemeClr val="bg1"/>
                              </a:solidFill>
                              <a:latin typeface="Gotham Book" panose="02000604040000020004" pitchFamily="2" charset="0"/>
                              <a:ea typeface="+mj-ea"/>
                              <a:cs typeface="+mj-cs"/>
                            </a:rPr>
                            <a:t>SHEXP</a:t>
                          </a:r>
                        </a:p>
                      </a:txBody>
                      <a:tcPr marL="85794" marR="85794" marT="42897" marB="42897" anchor="ctr"/>
                    </a:tc>
                    <a:tc>
                      <a:txBody>
                        <a:bodyPr/>
                        <a:lstStyle/>
                        <a:p>
                          <a:pPr marL="0" algn="ctr" defTabSz="685800" rtl="0" eaLnBrk="1" latinLnBrk="0" hangingPunct="1"/>
                          <a:r>
                            <a:rPr lang="en-US" sz="2400" b="1" i="0" kern="1200" dirty="0">
                              <a:solidFill>
                                <a:schemeClr val="bg1"/>
                              </a:solidFill>
                              <a:latin typeface="Gotham Book" panose="02000604040000020004" pitchFamily="2" charset="0"/>
                              <a:ea typeface="+mj-ea"/>
                              <a:cs typeface="+mj-cs"/>
                            </a:rPr>
                            <a:t>Ours</a:t>
                          </a:r>
                        </a:p>
                      </a:txBody>
                      <a:tcPr marL="85794" marR="85794" marT="42897" marB="42897" anchor="ctr"/>
                    </a:tc>
                    <a:extLst>
                      <a:ext uri="{0D108BD9-81ED-4DB2-BD59-A6C34878D82A}">
                        <a16:rowId xmlns:a16="http://schemas.microsoft.com/office/drawing/2014/main" val="3326492051"/>
                      </a:ext>
                    </a:extLst>
                  </a:tr>
                  <a:tr h="821463">
                    <a:tc>
                      <a:txBody>
                        <a:bodyPr/>
                        <a:lstStyle/>
                        <a:p>
                          <a:pPr algn="ctr"/>
                          <a:r>
                            <a:rPr lang="en-US" sz="2400" b="0" dirty="0"/>
                            <a:t>Triple Product</a:t>
                          </a:r>
                        </a:p>
                      </a:txBody>
                      <a:tcPr marL="85794" marR="85794" marT="42897" marB="42897" anchor="ctr"/>
                    </a:tc>
                    <a:tc>
                      <a:txBody>
                        <a:bodyPr/>
                        <a:lstStyle/>
                        <a:p>
                          <a:endParaRPr lang="zh-CN"/>
                        </a:p>
                      </a:txBody>
                      <a:tcPr marL="85794" marR="85794" marT="42897" marB="42897" anchor="ctr">
                        <a:blipFill>
                          <a:blip r:embed="rId3"/>
                          <a:stretch>
                            <a:fillRect l="-131818" t="-106154" r="-581818" b="-189231"/>
                          </a:stretch>
                        </a:blipFill>
                      </a:tcPr>
                    </a:tc>
                    <a:tc>
                      <a:txBody>
                        <a:bodyPr/>
                        <a:lstStyle/>
                        <a:p>
                          <a:pPr algn="ctr"/>
                          <a:r>
                            <a:rPr lang="en-US" sz="2400" dirty="0">
                              <a:solidFill>
                                <a:schemeClr val="tx1"/>
                              </a:solidFill>
                            </a:rPr>
                            <a:t>N/A</a:t>
                          </a:r>
                        </a:p>
                      </a:txBody>
                      <a:tcPr marL="85794" marR="85794" marT="42897" marB="42897" anchor="ctr"/>
                    </a:tc>
                    <a:tc>
                      <a:txBody>
                        <a:bodyPr/>
                        <a:lstStyle/>
                        <a:p>
                          <a:endParaRPr lang="zh-CN"/>
                        </a:p>
                      </a:txBody>
                      <a:tcPr marL="85794" marR="85794" marT="42897" marB="42897" anchor="ctr">
                        <a:blipFill>
                          <a:blip r:embed="rId3"/>
                          <a:stretch>
                            <a:fillRect l="-231429" t="-106154" r="-180000" b="-189231"/>
                          </a:stretch>
                        </a:blipFill>
                      </a:tcPr>
                    </a:tc>
                    <a:tc>
                      <a:txBody>
                        <a:bodyPr/>
                        <a:lstStyle/>
                        <a:p>
                          <a:endParaRPr lang="zh-CN"/>
                        </a:p>
                      </a:txBody>
                      <a:tcPr marL="85794" marR="85794" marT="42897" marB="42897" anchor="ctr">
                        <a:blipFill>
                          <a:blip r:embed="rId3"/>
                          <a:stretch>
                            <a:fillRect l="-184861" t="-106154" r="-398" b="-189231"/>
                          </a:stretch>
                        </a:blipFill>
                      </a:tcPr>
                    </a:tc>
                    <a:extLst>
                      <a:ext uri="{0D108BD9-81ED-4DB2-BD59-A6C34878D82A}">
                        <a16:rowId xmlns:a16="http://schemas.microsoft.com/office/drawing/2014/main" val="3121731674"/>
                      </a:ext>
                    </a:extLst>
                  </a:tr>
                  <a:tr h="821463">
                    <a:tc>
                      <a:txBody>
                        <a:bodyPr/>
                        <a:lstStyle/>
                        <a:p>
                          <a:pPr algn="ctr"/>
                          <a:r>
                            <a:rPr lang="en-US" sz="2400" dirty="0"/>
                            <a:t>Multiple</a:t>
                          </a:r>
                        </a:p>
                        <a:p>
                          <a:pPr algn="ctr"/>
                          <a:r>
                            <a:rPr lang="en-US" sz="2400" dirty="0"/>
                            <a:t>Product</a:t>
                          </a:r>
                        </a:p>
                      </a:txBody>
                      <a:tcPr marL="85794" marR="85794" marT="42897" marB="42897" anchor="ctr"/>
                    </a:tc>
                    <a:tc>
                      <a:txBody>
                        <a:bodyPr/>
                        <a:lstStyle/>
                        <a:p>
                          <a:endParaRPr lang="zh-CN"/>
                        </a:p>
                      </a:txBody>
                      <a:tcPr marL="85794" marR="85794" marT="42897" marB="42897" anchor="ctr">
                        <a:blipFill>
                          <a:blip r:embed="rId3"/>
                          <a:stretch>
                            <a:fillRect l="-131818" t="-206154" r="-581818" b="-89231"/>
                          </a:stretch>
                        </a:blipFill>
                      </a:tcPr>
                    </a:tc>
                    <a:tc>
                      <a:txBody>
                        <a:bodyPr/>
                        <a:lstStyle/>
                        <a:p>
                          <a:endParaRPr lang="zh-CN"/>
                        </a:p>
                      </a:txBody>
                      <a:tcPr marL="85794" marR="85794" marT="42897" marB="42897" anchor="ctr">
                        <a:blipFill>
                          <a:blip r:embed="rId3"/>
                          <a:stretch>
                            <a:fillRect l="-170000" t="-206154" r="-326667" b="-89231"/>
                          </a:stretch>
                        </a:blipFill>
                      </a:tcPr>
                    </a:tc>
                    <a:tc>
                      <a:txBody>
                        <a:bodyPr/>
                        <a:lstStyle/>
                        <a:p>
                          <a:endParaRPr lang="zh-CN"/>
                        </a:p>
                      </a:txBody>
                      <a:tcPr marL="85794" marR="85794" marT="42897" marB="42897" anchor="ctr">
                        <a:blipFill>
                          <a:blip r:embed="rId3"/>
                          <a:stretch>
                            <a:fillRect l="-231429" t="-206154" r="-180000" b="-89231"/>
                          </a:stretch>
                        </a:blipFill>
                      </a:tcPr>
                    </a:tc>
                    <a:tc>
                      <a:txBody>
                        <a:bodyPr/>
                        <a:lstStyle/>
                        <a:p>
                          <a:endParaRPr lang="zh-CN"/>
                        </a:p>
                      </a:txBody>
                      <a:tcPr marL="85794" marR="85794" marT="42897" marB="42897" anchor="ctr">
                        <a:blipFill>
                          <a:blip r:embed="rId3"/>
                          <a:stretch>
                            <a:fillRect l="-184861" t="-206154" r="-398" b="-89231"/>
                          </a:stretch>
                        </a:blipFill>
                      </a:tcPr>
                    </a:tc>
                    <a:extLst>
                      <a:ext uri="{0D108BD9-81ED-4DB2-BD59-A6C34878D82A}">
                        <a16:rowId xmlns:a16="http://schemas.microsoft.com/office/drawing/2014/main" val="3161177579"/>
                      </a:ext>
                    </a:extLst>
                  </a:tr>
                  <a:tr h="740977">
                    <a:tc>
                      <a:txBody>
                        <a:bodyPr/>
                        <a:lstStyle/>
                        <a:p>
                          <a:pPr algn="ctr"/>
                          <a:r>
                            <a:rPr lang="en-US" sz="2400" dirty="0"/>
                            <a:t>Accuracy</a:t>
                          </a:r>
                        </a:p>
                      </a:txBody>
                      <a:tcPr marL="85794" marR="85794" marT="42897" marB="42897" anchor="ctr"/>
                    </a:tc>
                    <a:tc>
                      <a:txBody>
                        <a:bodyPr/>
                        <a:lstStyle/>
                        <a:p>
                          <a:pPr algn="ctr"/>
                          <a:endParaRPr lang="en-US" sz="2700" dirty="0">
                            <a:solidFill>
                              <a:schemeClr val="accent2"/>
                            </a:solidFill>
                          </a:endParaRPr>
                        </a:p>
                      </a:txBody>
                      <a:tcPr marL="85794" marR="85794" marT="42897" marB="42897" anchor="ctr"/>
                    </a:tc>
                    <a:tc>
                      <a:txBody>
                        <a:bodyPr/>
                        <a:lstStyle/>
                        <a:p>
                          <a:pPr algn="ctr"/>
                          <a:endParaRPr lang="en-US" sz="2700" dirty="0">
                            <a:solidFill>
                              <a:schemeClr val="accent2"/>
                            </a:solidFill>
                          </a:endParaRPr>
                        </a:p>
                      </a:txBody>
                      <a:tcPr marL="85794" marR="85794" marT="42897" marB="42897" anchor="ctr"/>
                    </a:tc>
                    <a:tc>
                      <a:txBody>
                        <a:bodyPr/>
                        <a:lstStyle/>
                        <a:p>
                          <a:pPr algn="ctr"/>
                          <a:endParaRPr lang="en-US" sz="2700" dirty="0"/>
                        </a:p>
                      </a:txBody>
                      <a:tcPr marL="85794" marR="85794" marT="42897" marB="42897" anchor="ctr"/>
                    </a:tc>
                    <a:tc>
                      <a:txBody>
                        <a:bodyPr/>
                        <a:lstStyle/>
                        <a:p>
                          <a:pPr algn="ctr"/>
                          <a:endParaRPr lang="en-US" sz="2700" dirty="0"/>
                        </a:p>
                      </a:txBody>
                      <a:tcPr marL="85794" marR="85794" marT="42897" marB="42897" anchor="ctr">
                        <a:solidFill>
                          <a:schemeClr val="accent6">
                            <a:lumMod val="40000"/>
                            <a:lumOff val="60000"/>
                          </a:schemeClr>
                        </a:solidFill>
                      </a:tcPr>
                    </a:tc>
                    <a:extLst>
                      <a:ext uri="{0D108BD9-81ED-4DB2-BD59-A6C34878D82A}">
                        <a16:rowId xmlns:a16="http://schemas.microsoft.com/office/drawing/2014/main" val="3660228250"/>
                      </a:ext>
                    </a:extLst>
                  </a:tr>
                </a:tbl>
              </a:graphicData>
            </a:graphic>
          </p:graphicFrame>
        </mc:Fallback>
      </mc:AlternateContent>
      <p:pic>
        <p:nvPicPr>
          <p:cNvPr id="13" name="Picture 40">
            <a:extLst>
              <a:ext uri="{FF2B5EF4-FFF2-40B4-BE49-F238E27FC236}">
                <a16:creationId xmlns:a16="http://schemas.microsoft.com/office/drawing/2014/main" id="{A1FAA2EA-2580-9B49-BA4A-D49491386D5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53713" y="3899325"/>
            <a:ext cx="719603" cy="435419"/>
          </a:xfrm>
          <a:prstGeom prst="rect">
            <a:avLst/>
          </a:prstGeom>
        </p:spPr>
      </p:pic>
      <p:pic>
        <p:nvPicPr>
          <p:cNvPr id="14" name="Picture 40">
            <a:extLst>
              <a:ext uri="{FF2B5EF4-FFF2-40B4-BE49-F238E27FC236}">
                <a16:creationId xmlns:a16="http://schemas.microsoft.com/office/drawing/2014/main" id="{0350BA67-90A9-974F-8057-A054B0CC112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25204" y="3886803"/>
            <a:ext cx="719603" cy="435419"/>
          </a:xfrm>
          <a:prstGeom prst="rect">
            <a:avLst/>
          </a:prstGeom>
        </p:spPr>
      </p:pic>
      <p:sp>
        <p:nvSpPr>
          <p:cNvPr id="11" name="乘 10">
            <a:extLst>
              <a:ext uri="{FF2B5EF4-FFF2-40B4-BE49-F238E27FC236}">
                <a16:creationId xmlns:a16="http://schemas.microsoft.com/office/drawing/2014/main" id="{2556D4E8-E11D-4243-83E8-D978BC2423DB}"/>
              </a:ext>
            </a:extLst>
          </p:cNvPr>
          <p:cNvSpPr/>
          <p:nvPr/>
        </p:nvSpPr>
        <p:spPr>
          <a:xfrm>
            <a:off x="3148190" y="3933335"/>
            <a:ext cx="512247" cy="435419"/>
          </a:xfrm>
          <a:prstGeom prst="mathMultiply">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6" name="乘 15">
            <a:extLst>
              <a:ext uri="{FF2B5EF4-FFF2-40B4-BE49-F238E27FC236}">
                <a16:creationId xmlns:a16="http://schemas.microsoft.com/office/drawing/2014/main" id="{7D7CA601-2A97-CF4B-BEC4-4824B2DDA661}"/>
              </a:ext>
            </a:extLst>
          </p:cNvPr>
          <p:cNvSpPr/>
          <p:nvPr/>
        </p:nvSpPr>
        <p:spPr>
          <a:xfrm>
            <a:off x="4803048" y="3895404"/>
            <a:ext cx="512247" cy="435419"/>
          </a:xfrm>
          <a:prstGeom prst="mathMultiply">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Tree>
    <p:extLst>
      <p:ext uri="{BB962C8B-B14F-4D97-AF65-F5344CB8AC3E}">
        <p14:creationId xmlns:p14="http://schemas.microsoft.com/office/powerpoint/2010/main" val="419102787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A54C0509-4212-CB49-BAD3-740B1768089C}"/>
              </a:ext>
            </a:extLst>
          </p:cNvPr>
          <p:cNvSpPr>
            <a:spLocks noGrp="1"/>
          </p:cNvSpPr>
          <p:nvPr>
            <p:ph type="title"/>
          </p:nvPr>
        </p:nvSpPr>
        <p:spPr>
          <a:xfrm>
            <a:off x="1558925" y="2276872"/>
            <a:ext cx="6026150" cy="589756"/>
          </a:xfrm>
        </p:spPr>
        <p:txBody>
          <a:bodyPr>
            <a:noAutofit/>
          </a:bodyPr>
          <a:lstStyle/>
          <a:p>
            <a:pPr algn="ctr"/>
            <a:r>
              <a:rPr kumimoji="1" lang="en-US" altLang="zh-CN" sz="4000" dirty="0"/>
              <a:t>Our Approach</a:t>
            </a:r>
            <a:endParaRPr kumimoji="1" lang="zh-CN" altLang="en-US" sz="4000" dirty="0"/>
          </a:p>
        </p:txBody>
      </p:sp>
    </p:spTree>
    <p:extLst>
      <p:ext uri="{BB962C8B-B14F-4D97-AF65-F5344CB8AC3E}">
        <p14:creationId xmlns:p14="http://schemas.microsoft.com/office/powerpoint/2010/main" val="402740818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ertical Text Placeholder 1">
            <a:extLst>
              <a:ext uri="{FF2B5EF4-FFF2-40B4-BE49-F238E27FC236}">
                <a16:creationId xmlns:a16="http://schemas.microsoft.com/office/drawing/2014/main" id="{68337CFF-7D85-E04C-ACFE-8F80AC7AE7D4}"/>
              </a:ext>
            </a:extLst>
          </p:cNvPr>
          <p:cNvSpPr>
            <a:spLocks noGrp="1"/>
          </p:cNvSpPr>
          <p:nvPr>
            <p:ph type="body" orient="vert" idx="1"/>
          </p:nvPr>
        </p:nvSpPr>
        <p:spPr/>
        <p:txBody>
          <a:bodyPr>
            <a:normAutofit/>
          </a:bodyPr>
          <a:lstStyle/>
          <a:p>
            <a:r>
              <a:rPr lang="en-US" sz="2000" dirty="0"/>
              <a:t>Spherical Harmonics Basis Functions</a:t>
            </a:r>
          </a:p>
          <a:p>
            <a:endParaRPr lang="en-US" sz="2000" dirty="0"/>
          </a:p>
          <a:p>
            <a:endParaRPr lang="en-US" sz="2000" dirty="0"/>
          </a:p>
          <a:p>
            <a:pPr marL="0" indent="0">
              <a:buNone/>
            </a:pPr>
            <a:endParaRPr lang="en-US" sz="2000" dirty="0"/>
          </a:p>
          <a:p>
            <a:pPr marL="0" indent="0">
              <a:buNone/>
            </a:pPr>
            <a:endParaRPr lang="en-US" sz="2000" dirty="0"/>
          </a:p>
          <a:p>
            <a:pPr marL="0" indent="0">
              <a:buNone/>
            </a:pPr>
            <a:endParaRPr lang="en-US" sz="2000" dirty="0"/>
          </a:p>
        </p:txBody>
      </p:sp>
      <p:sp>
        <p:nvSpPr>
          <p:cNvPr id="3" name="Title 2">
            <a:extLst>
              <a:ext uri="{FF2B5EF4-FFF2-40B4-BE49-F238E27FC236}">
                <a16:creationId xmlns:a16="http://schemas.microsoft.com/office/drawing/2014/main" id="{8735A8E7-D60B-ED44-BEE9-AEF7FFE653BB}"/>
              </a:ext>
            </a:extLst>
          </p:cNvPr>
          <p:cNvSpPr>
            <a:spLocks noGrp="1"/>
          </p:cNvSpPr>
          <p:nvPr>
            <p:ph type="title"/>
          </p:nvPr>
        </p:nvSpPr>
        <p:spPr/>
        <p:txBody>
          <a:bodyPr>
            <a:normAutofit/>
          </a:bodyPr>
          <a:lstStyle/>
          <a:p>
            <a:r>
              <a:rPr lang="en-US" sz="2400" dirty="0">
                <a:solidFill>
                  <a:schemeClr val="bg1"/>
                </a:solidFill>
              </a:rPr>
              <a:t>Inspiration</a:t>
            </a:r>
          </a:p>
        </p:txBody>
      </p:sp>
      <p:graphicFrame>
        <p:nvGraphicFramePr>
          <p:cNvPr id="43" name="Object 10">
            <a:extLst>
              <a:ext uri="{FF2B5EF4-FFF2-40B4-BE49-F238E27FC236}">
                <a16:creationId xmlns:a16="http://schemas.microsoft.com/office/drawing/2014/main" id="{8846F4E5-401A-354D-AF15-CC35762C5A1E}"/>
              </a:ext>
            </a:extLst>
          </p:cNvPr>
          <p:cNvGraphicFramePr>
            <a:graphicFrameLocks noChangeAspect="1"/>
          </p:cNvGraphicFramePr>
          <p:nvPr/>
        </p:nvGraphicFramePr>
        <p:xfrm>
          <a:off x="3483284" y="1764789"/>
          <a:ext cx="721131" cy="687305"/>
        </p:xfrm>
        <a:graphic>
          <a:graphicData uri="http://schemas.openxmlformats.org/presentationml/2006/ole">
            <mc:AlternateContent xmlns:mc="http://schemas.openxmlformats.org/markup-compatibility/2006">
              <mc:Choice xmlns:v="urn:schemas-microsoft-com:vml" Requires="v">
                <p:oleObj spid="_x0000_s43162" name="Bitmap Image" r:id="rId4" imgW="2857899" imgH="2857899" progId="Paint.Picture">
                  <p:embed/>
                </p:oleObj>
              </mc:Choice>
              <mc:Fallback>
                <p:oleObj name="Bitmap Image" r:id="rId4" imgW="2857899" imgH="2857899" progId="Paint.Picture">
                  <p:embed/>
                  <p:pic>
                    <p:nvPicPr>
                      <p:cNvPr id="43" name="Object 10">
                        <a:extLst>
                          <a:ext uri="{FF2B5EF4-FFF2-40B4-BE49-F238E27FC236}">
                            <a16:creationId xmlns:a16="http://schemas.microsoft.com/office/drawing/2014/main" id="{8846F4E5-401A-354D-AF15-CC35762C5A1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83284" y="1764789"/>
                        <a:ext cx="721131" cy="687305"/>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4" name="Object 11">
            <a:extLst>
              <a:ext uri="{FF2B5EF4-FFF2-40B4-BE49-F238E27FC236}">
                <a16:creationId xmlns:a16="http://schemas.microsoft.com/office/drawing/2014/main" id="{3F3B34B6-D27A-124E-B901-27F3778657AE}"/>
              </a:ext>
            </a:extLst>
          </p:cNvPr>
          <p:cNvGraphicFramePr>
            <a:graphicFrameLocks noChangeAspect="1"/>
          </p:cNvGraphicFramePr>
          <p:nvPr/>
        </p:nvGraphicFramePr>
        <p:xfrm>
          <a:off x="2773825" y="2442240"/>
          <a:ext cx="719834" cy="687305"/>
        </p:xfrm>
        <a:graphic>
          <a:graphicData uri="http://schemas.openxmlformats.org/presentationml/2006/ole">
            <mc:AlternateContent xmlns:mc="http://schemas.openxmlformats.org/markup-compatibility/2006">
              <mc:Choice xmlns:v="urn:schemas-microsoft-com:vml" Requires="v">
                <p:oleObj spid="_x0000_s43163" name="Bitmap Image" r:id="rId6" imgW="2857899" imgH="2857899" progId="Paint.Picture">
                  <p:embed/>
                </p:oleObj>
              </mc:Choice>
              <mc:Fallback>
                <p:oleObj name="Bitmap Image" r:id="rId6" imgW="2857899" imgH="2857899" progId="Paint.Picture">
                  <p:embed/>
                  <p:pic>
                    <p:nvPicPr>
                      <p:cNvPr id="44" name="Object 11">
                        <a:extLst>
                          <a:ext uri="{FF2B5EF4-FFF2-40B4-BE49-F238E27FC236}">
                            <a16:creationId xmlns:a16="http://schemas.microsoft.com/office/drawing/2014/main" id="{3F3B34B6-D27A-124E-B901-27F3778657A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73825" y="2442240"/>
                        <a:ext cx="719834" cy="687305"/>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5" name="Object 12">
            <a:extLst>
              <a:ext uri="{FF2B5EF4-FFF2-40B4-BE49-F238E27FC236}">
                <a16:creationId xmlns:a16="http://schemas.microsoft.com/office/drawing/2014/main" id="{BC28E2BC-69A8-CF4E-BE0D-66D1225CC867}"/>
              </a:ext>
            </a:extLst>
          </p:cNvPr>
          <p:cNvGraphicFramePr>
            <a:graphicFrameLocks noChangeAspect="1"/>
          </p:cNvGraphicFramePr>
          <p:nvPr/>
        </p:nvGraphicFramePr>
        <p:xfrm>
          <a:off x="3483284" y="2442240"/>
          <a:ext cx="721131" cy="687305"/>
        </p:xfrm>
        <a:graphic>
          <a:graphicData uri="http://schemas.openxmlformats.org/presentationml/2006/ole">
            <mc:AlternateContent xmlns:mc="http://schemas.openxmlformats.org/markup-compatibility/2006">
              <mc:Choice xmlns:v="urn:schemas-microsoft-com:vml" Requires="v">
                <p:oleObj spid="_x0000_s43164" name="Bitmap Image" r:id="rId8" imgW="2857899" imgH="2857899" progId="Paint.Picture">
                  <p:embed/>
                </p:oleObj>
              </mc:Choice>
              <mc:Fallback>
                <p:oleObj name="Bitmap Image" r:id="rId8" imgW="2857899" imgH="2857899" progId="Paint.Picture">
                  <p:embed/>
                  <p:pic>
                    <p:nvPicPr>
                      <p:cNvPr id="45" name="Object 12">
                        <a:extLst>
                          <a:ext uri="{FF2B5EF4-FFF2-40B4-BE49-F238E27FC236}">
                            <a16:creationId xmlns:a16="http://schemas.microsoft.com/office/drawing/2014/main" id="{BC28E2BC-69A8-CF4E-BE0D-66D1225CC86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483284" y="2442240"/>
                        <a:ext cx="721131" cy="687305"/>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6" name="Object 13">
            <a:extLst>
              <a:ext uri="{FF2B5EF4-FFF2-40B4-BE49-F238E27FC236}">
                <a16:creationId xmlns:a16="http://schemas.microsoft.com/office/drawing/2014/main" id="{EDE5E9DA-7F13-164D-BCC1-0AB820C64495}"/>
              </a:ext>
            </a:extLst>
          </p:cNvPr>
          <p:cNvGraphicFramePr>
            <a:graphicFrameLocks noChangeAspect="1"/>
          </p:cNvGraphicFramePr>
          <p:nvPr/>
        </p:nvGraphicFramePr>
        <p:xfrm>
          <a:off x="4194039" y="2442240"/>
          <a:ext cx="719834" cy="687305"/>
        </p:xfrm>
        <a:graphic>
          <a:graphicData uri="http://schemas.openxmlformats.org/presentationml/2006/ole">
            <mc:AlternateContent xmlns:mc="http://schemas.openxmlformats.org/markup-compatibility/2006">
              <mc:Choice xmlns:v="urn:schemas-microsoft-com:vml" Requires="v">
                <p:oleObj spid="_x0000_s43165" name="Bitmap Image" r:id="rId10" imgW="2857899" imgH="2857899" progId="Paint.Picture">
                  <p:embed/>
                </p:oleObj>
              </mc:Choice>
              <mc:Fallback>
                <p:oleObj name="Bitmap Image" r:id="rId10" imgW="2857899" imgH="2857899" progId="Paint.Picture">
                  <p:embed/>
                  <p:pic>
                    <p:nvPicPr>
                      <p:cNvPr id="46" name="Object 13">
                        <a:extLst>
                          <a:ext uri="{FF2B5EF4-FFF2-40B4-BE49-F238E27FC236}">
                            <a16:creationId xmlns:a16="http://schemas.microsoft.com/office/drawing/2014/main" id="{EDE5E9DA-7F13-164D-BCC1-0AB820C6449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194039" y="2442240"/>
                        <a:ext cx="719834" cy="687305"/>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7" name="Object 14">
            <a:extLst>
              <a:ext uri="{FF2B5EF4-FFF2-40B4-BE49-F238E27FC236}">
                <a16:creationId xmlns:a16="http://schemas.microsoft.com/office/drawing/2014/main" id="{70CD3B5B-1734-874E-B8A2-F215C32B1E91}"/>
              </a:ext>
            </a:extLst>
          </p:cNvPr>
          <p:cNvGraphicFramePr>
            <a:graphicFrameLocks noChangeAspect="1"/>
          </p:cNvGraphicFramePr>
          <p:nvPr/>
        </p:nvGraphicFramePr>
        <p:xfrm>
          <a:off x="2052694" y="3119691"/>
          <a:ext cx="721131" cy="687305"/>
        </p:xfrm>
        <a:graphic>
          <a:graphicData uri="http://schemas.openxmlformats.org/presentationml/2006/ole">
            <mc:AlternateContent xmlns:mc="http://schemas.openxmlformats.org/markup-compatibility/2006">
              <mc:Choice xmlns:v="urn:schemas-microsoft-com:vml" Requires="v">
                <p:oleObj spid="_x0000_s43166" name="Bitmap Image" r:id="rId12" imgW="2857899" imgH="2857899" progId="Paint.Picture">
                  <p:embed/>
                </p:oleObj>
              </mc:Choice>
              <mc:Fallback>
                <p:oleObj name="Bitmap Image" r:id="rId12" imgW="2857899" imgH="2857899" progId="Paint.Picture">
                  <p:embed/>
                  <p:pic>
                    <p:nvPicPr>
                      <p:cNvPr id="47" name="Object 14">
                        <a:extLst>
                          <a:ext uri="{FF2B5EF4-FFF2-40B4-BE49-F238E27FC236}">
                            <a16:creationId xmlns:a16="http://schemas.microsoft.com/office/drawing/2014/main" id="{70CD3B5B-1734-874E-B8A2-F215C32B1E91}"/>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052694" y="3119691"/>
                        <a:ext cx="721131" cy="687305"/>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8" name="Object 15">
            <a:extLst>
              <a:ext uri="{FF2B5EF4-FFF2-40B4-BE49-F238E27FC236}">
                <a16:creationId xmlns:a16="http://schemas.microsoft.com/office/drawing/2014/main" id="{1F087762-C279-8D44-8C95-8F1902DB620C}"/>
              </a:ext>
            </a:extLst>
          </p:cNvPr>
          <p:cNvGraphicFramePr>
            <a:graphicFrameLocks noChangeAspect="1"/>
          </p:cNvGraphicFramePr>
          <p:nvPr/>
        </p:nvGraphicFramePr>
        <p:xfrm>
          <a:off x="2773825" y="3119691"/>
          <a:ext cx="719834" cy="687305"/>
        </p:xfrm>
        <a:graphic>
          <a:graphicData uri="http://schemas.openxmlformats.org/presentationml/2006/ole">
            <mc:AlternateContent xmlns:mc="http://schemas.openxmlformats.org/markup-compatibility/2006">
              <mc:Choice xmlns:v="urn:schemas-microsoft-com:vml" Requires="v">
                <p:oleObj spid="_x0000_s43167" name="Bitmap Image" r:id="rId14" imgW="2857899" imgH="2857899" progId="Paint.Picture">
                  <p:embed/>
                </p:oleObj>
              </mc:Choice>
              <mc:Fallback>
                <p:oleObj name="Bitmap Image" r:id="rId14" imgW="2857899" imgH="2857899" progId="Paint.Picture">
                  <p:embed/>
                  <p:pic>
                    <p:nvPicPr>
                      <p:cNvPr id="48" name="Object 15">
                        <a:extLst>
                          <a:ext uri="{FF2B5EF4-FFF2-40B4-BE49-F238E27FC236}">
                            <a16:creationId xmlns:a16="http://schemas.microsoft.com/office/drawing/2014/main" id="{1F087762-C279-8D44-8C95-8F1902DB620C}"/>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773825" y="3119691"/>
                        <a:ext cx="719834" cy="687305"/>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9" name="Object 16">
            <a:extLst>
              <a:ext uri="{FF2B5EF4-FFF2-40B4-BE49-F238E27FC236}">
                <a16:creationId xmlns:a16="http://schemas.microsoft.com/office/drawing/2014/main" id="{A2E86C8F-29B2-754C-B987-4293FFD234BD}"/>
              </a:ext>
            </a:extLst>
          </p:cNvPr>
          <p:cNvGraphicFramePr>
            <a:graphicFrameLocks noChangeAspect="1"/>
          </p:cNvGraphicFramePr>
          <p:nvPr/>
        </p:nvGraphicFramePr>
        <p:xfrm>
          <a:off x="3483284" y="3119691"/>
          <a:ext cx="721131" cy="687305"/>
        </p:xfrm>
        <a:graphic>
          <a:graphicData uri="http://schemas.openxmlformats.org/presentationml/2006/ole">
            <mc:AlternateContent xmlns:mc="http://schemas.openxmlformats.org/markup-compatibility/2006">
              <mc:Choice xmlns:v="urn:schemas-microsoft-com:vml" Requires="v">
                <p:oleObj spid="_x0000_s43168" name="Bitmap Image" r:id="rId16" imgW="2857899" imgH="2857899" progId="Paint.Picture">
                  <p:embed/>
                </p:oleObj>
              </mc:Choice>
              <mc:Fallback>
                <p:oleObj name="Bitmap Image" r:id="rId16" imgW="2857899" imgH="2857899" progId="Paint.Picture">
                  <p:embed/>
                  <p:pic>
                    <p:nvPicPr>
                      <p:cNvPr id="49" name="Object 16">
                        <a:extLst>
                          <a:ext uri="{FF2B5EF4-FFF2-40B4-BE49-F238E27FC236}">
                            <a16:creationId xmlns:a16="http://schemas.microsoft.com/office/drawing/2014/main" id="{A2E86C8F-29B2-754C-B987-4293FFD234BD}"/>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483284" y="3119691"/>
                        <a:ext cx="721131" cy="687305"/>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0" name="Object 17">
            <a:extLst>
              <a:ext uri="{FF2B5EF4-FFF2-40B4-BE49-F238E27FC236}">
                <a16:creationId xmlns:a16="http://schemas.microsoft.com/office/drawing/2014/main" id="{854BE8F6-132F-0C49-BDB8-C2BAEFCA84B2}"/>
              </a:ext>
            </a:extLst>
          </p:cNvPr>
          <p:cNvGraphicFramePr>
            <a:graphicFrameLocks noChangeAspect="1"/>
          </p:cNvGraphicFramePr>
          <p:nvPr/>
        </p:nvGraphicFramePr>
        <p:xfrm>
          <a:off x="4194039" y="3119691"/>
          <a:ext cx="719834" cy="687305"/>
        </p:xfrm>
        <a:graphic>
          <a:graphicData uri="http://schemas.openxmlformats.org/presentationml/2006/ole">
            <mc:AlternateContent xmlns:mc="http://schemas.openxmlformats.org/markup-compatibility/2006">
              <mc:Choice xmlns:v="urn:schemas-microsoft-com:vml" Requires="v">
                <p:oleObj spid="_x0000_s43169" name="Bitmap Image" r:id="rId18" imgW="2857899" imgH="2857899" progId="Paint.Picture">
                  <p:embed/>
                </p:oleObj>
              </mc:Choice>
              <mc:Fallback>
                <p:oleObj name="Bitmap Image" r:id="rId18" imgW="2857899" imgH="2857899" progId="Paint.Picture">
                  <p:embed/>
                  <p:pic>
                    <p:nvPicPr>
                      <p:cNvPr id="50" name="Object 17">
                        <a:extLst>
                          <a:ext uri="{FF2B5EF4-FFF2-40B4-BE49-F238E27FC236}">
                            <a16:creationId xmlns:a16="http://schemas.microsoft.com/office/drawing/2014/main" id="{854BE8F6-132F-0C49-BDB8-C2BAEFCA84B2}"/>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4194039" y="3119691"/>
                        <a:ext cx="719834" cy="687305"/>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1" name="Object 18">
            <a:extLst>
              <a:ext uri="{FF2B5EF4-FFF2-40B4-BE49-F238E27FC236}">
                <a16:creationId xmlns:a16="http://schemas.microsoft.com/office/drawing/2014/main" id="{D7CBBC65-5372-0C40-87C2-854EABC0EBD5}"/>
              </a:ext>
            </a:extLst>
          </p:cNvPr>
          <p:cNvGraphicFramePr>
            <a:graphicFrameLocks noChangeAspect="1"/>
          </p:cNvGraphicFramePr>
          <p:nvPr/>
        </p:nvGraphicFramePr>
        <p:xfrm>
          <a:off x="4903497" y="3119691"/>
          <a:ext cx="719834" cy="687305"/>
        </p:xfrm>
        <a:graphic>
          <a:graphicData uri="http://schemas.openxmlformats.org/presentationml/2006/ole">
            <mc:AlternateContent xmlns:mc="http://schemas.openxmlformats.org/markup-compatibility/2006">
              <mc:Choice xmlns:v="urn:schemas-microsoft-com:vml" Requires="v">
                <p:oleObj spid="_x0000_s43170" name="Bitmap Image" r:id="rId20" imgW="2857899" imgH="2857899" progId="Paint.Picture">
                  <p:embed/>
                </p:oleObj>
              </mc:Choice>
              <mc:Fallback>
                <p:oleObj name="Bitmap Image" r:id="rId20" imgW="2857899" imgH="2857899" progId="Paint.Picture">
                  <p:embed/>
                  <p:pic>
                    <p:nvPicPr>
                      <p:cNvPr id="51" name="Object 18">
                        <a:extLst>
                          <a:ext uri="{FF2B5EF4-FFF2-40B4-BE49-F238E27FC236}">
                            <a16:creationId xmlns:a16="http://schemas.microsoft.com/office/drawing/2014/main" id="{D7CBBC65-5372-0C40-87C2-854EABC0EBD5}"/>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4903497" y="3119691"/>
                        <a:ext cx="719834" cy="687305"/>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9" name="Line 28">
            <a:extLst>
              <a:ext uri="{FF2B5EF4-FFF2-40B4-BE49-F238E27FC236}">
                <a16:creationId xmlns:a16="http://schemas.microsoft.com/office/drawing/2014/main" id="{ED0D19EF-0358-B841-B134-5E9C1BE2A6B0}"/>
              </a:ext>
            </a:extLst>
          </p:cNvPr>
          <p:cNvSpPr>
            <a:spLocks noChangeShapeType="1"/>
          </p:cNvSpPr>
          <p:nvPr/>
        </p:nvSpPr>
        <p:spPr bwMode="auto">
          <a:xfrm>
            <a:off x="806572" y="3109837"/>
            <a:ext cx="4816750" cy="9853"/>
          </a:xfrm>
          <a:prstGeom prst="line">
            <a:avLst/>
          </a:prstGeom>
          <a:noFill/>
          <a:ln w="381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endParaRPr lang="zh-CN" altLang="en-US" dirty="0"/>
          </a:p>
        </p:txBody>
      </p:sp>
      <p:sp>
        <p:nvSpPr>
          <p:cNvPr id="110" name="Line 29">
            <a:extLst>
              <a:ext uri="{FF2B5EF4-FFF2-40B4-BE49-F238E27FC236}">
                <a16:creationId xmlns:a16="http://schemas.microsoft.com/office/drawing/2014/main" id="{6B9FDE88-EEA6-0B47-AD0F-DCCCD44852DF}"/>
              </a:ext>
            </a:extLst>
          </p:cNvPr>
          <p:cNvSpPr>
            <a:spLocks noChangeShapeType="1"/>
          </p:cNvSpPr>
          <p:nvPr/>
        </p:nvSpPr>
        <p:spPr bwMode="auto">
          <a:xfrm>
            <a:off x="806572" y="2457020"/>
            <a:ext cx="4816760" cy="34795"/>
          </a:xfrm>
          <a:prstGeom prst="line">
            <a:avLst/>
          </a:prstGeom>
          <a:noFill/>
          <a:ln w="381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endParaRPr lang="zh-CN" altLang="en-US"/>
          </a:p>
        </p:txBody>
      </p:sp>
      <p:sp>
        <p:nvSpPr>
          <p:cNvPr id="111" name="Line 30">
            <a:extLst>
              <a:ext uri="{FF2B5EF4-FFF2-40B4-BE49-F238E27FC236}">
                <a16:creationId xmlns:a16="http://schemas.microsoft.com/office/drawing/2014/main" id="{04AA276B-A2EA-B743-8AF4-50F2C78516EE}"/>
              </a:ext>
            </a:extLst>
          </p:cNvPr>
          <p:cNvSpPr>
            <a:spLocks noChangeShapeType="1"/>
          </p:cNvSpPr>
          <p:nvPr/>
        </p:nvSpPr>
        <p:spPr bwMode="auto">
          <a:xfrm>
            <a:off x="806572" y="1764789"/>
            <a:ext cx="4816760" cy="0"/>
          </a:xfrm>
          <a:prstGeom prst="line">
            <a:avLst/>
          </a:prstGeom>
          <a:noFill/>
          <a:ln w="381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endParaRPr lang="zh-CN" altLang="en-US"/>
          </a:p>
        </p:txBody>
      </p:sp>
      <p:sp>
        <p:nvSpPr>
          <p:cNvPr id="112" name="Line 31">
            <a:extLst>
              <a:ext uri="{FF2B5EF4-FFF2-40B4-BE49-F238E27FC236}">
                <a16:creationId xmlns:a16="http://schemas.microsoft.com/office/drawing/2014/main" id="{BDDCCBA0-006E-0444-A7E7-9FE552985837}"/>
              </a:ext>
            </a:extLst>
          </p:cNvPr>
          <p:cNvSpPr>
            <a:spLocks noChangeShapeType="1"/>
          </p:cNvSpPr>
          <p:nvPr/>
        </p:nvSpPr>
        <p:spPr bwMode="auto">
          <a:xfrm>
            <a:off x="806572" y="4484447"/>
            <a:ext cx="4816760" cy="0"/>
          </a:xfrm>
          <a:prstGeom prst="line">
            <a:avLst/>
          </a:prstGeom>
          <a:noFill/>
          <a:ln w="381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endParaRPr lang="zh-CN" altLang="en-US"/>
          </a:p>
        </p:txBody>
      </p:sp>
      <p:sp>
        <p:nvSpPr>
          <p:cNvPr id="61" name="Line 33">
            <a:extLst>
              <a:ext uri="{FF2B5EF4-FFF2-40B4-BE49-F238E27FC236}">
                <a16:creationId xmlns:a16="http://schemas.microsoft.com/office/drawing/2014/main" id="{4CD90F21-8EA8-6E4F-BC94-83C291B23F34}"/>
              </a:ext>
            </a:extLst>
          </p:cNvPr>
          <p:cNvSpPr>
            <a:spLocks noChangeShapeType="1"/>
          </p:cNvSpPr>
          <p:nvPr/>
        </p:nvSpPr>
        <p:spPr bwMode="auto">
          <a:xfrm flipV="1">
            <a:off x="2041021" y="1764789"/>
            <a:ext cx="0" cy="2719658"/>
          </a:xfrm>
          <a:prstGeom prst="line">
            <a:avLst/>
          </a:prstGeom>
          <a:noFill/>
          <a:ln w="381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zh-CN" altLang="en-US"/>
          </a:p>
        </p:txBody>
      </p:sp>
      <p:sp>
        <p:nvSpPr>
          <p:cNvPr id="62" name="Line 34">
            <a:extLst>
              <a:ext uri="{FF2B5EF4-FFF2-40B4-BE49-F238E27FC236}">
                <a16:creationId xmlns:a16="http://schemas.microsoft.com/office/drawing/2014/main" id="{8E0D8EC4-AC3B-A141-AFF2-3D422FC3DB3F}"/>
              </a:ext>
            </a:extLst>
          </p:cNvPr>
          <p:cNvSpPr>
            <a:spLocks noChangeShapeType="1"/>
          </p:cNvSpPr>
          <p:nvPr/>
        </p:nvSpPr>
        <p:spPr bwMode="auto">
          <a:xfrm flipV="1">
            <a:off x="2766045" y="1764787"/>
            <a:ext cx="9074" cy="2059747"/>
          </a:xfrm>
          <a:prstGeom prst="line">
            <a:avLst/>
          </a:prstGeom>
          <a:noFill/>
          <a:ln w="381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endParaRPr lang="zh-CN" altLang="en-US"/>
          </a:p>
        </p:txBody>
      </p:sp>
      <p:sp>
        <p:nvSpPr>
          <p:cNvPr id="100" name="Line 38">
            <a:extLst>
              <a:ext uri="{FF2B5EF4-FFF2-40B4-BE49-F238E27FC236}">
                <a16:creationId xmlns:a16="http://schemas.microsoft.com/office/drawing/2014/main" id="{FB8E1677-89F6-964D-8EA9-4B453AD3352D}"/>
              </a:ext>
            </a:extLst>
          </p:cNvPr>
          <p:cNvSpPr>
            <a:spLocks noChangeShapeType="1"/>
          </p:cNvSpPr>
          <p:nvPr/>
        </p:nvSpPr>
        <p:spPr bwMode="auto">
          <a:xfrm flipV="1">
            <a:off x="5625925" y="1764789"/>
            <a:ext cx="0" cy="2719658"/>
          </a:xfrm>
          <a:prstGeom prst="line">
            <a:avLst/>
          </a:prstGeom>
          <a:noFill/>
          <a:ln w="381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zh-CN" altLang="en-US"/>
          </a:p>
        </p:txBody>
      </p:sp>
      <mc:AlternateContent xmlns:mc="http://schemas.openxmlformats.org/markup-compatibility/2006" xmlns:a14="http://schemas.microsoft.com/office/drawing/2010/main">
        <mc:Choice Requires="a14">
          <p:sp>
            <p:nvSpPr>
              <p:cNvPr id="107" name="Text Box 42">
                <a:extLst>
                  <a:ext uri="{FF2B5EF4-FFF2-40B4-BE49-F238E27FC236}">
                    <a16:creationId xmlns:a16="http://schemas.microsoft.com/office/drawing/2014/main" id="{731B2DE4-F1F4-6541-A3DE-BE10C58DF00A}"/>
                  </a:ext>
                </a:extLst>
              </p:cNvPr>
              <p:cNvSpPr txBox="1">
                <a:spLocks noChangeArrowheads="1"/>
              </p:cNvSpPr>
              <p:nvPr/>
            </p:nvSpPr>
            <p:spPr bwMode="auto">
              <a:xfrm>
                <a:off x="694737" y="1938463"/>
                <a:ext cx="763932" cy="338726"/>
              </a:xfrm>
              <a:prstGeom prst="rect">
                <a:avLst/>
              </a:prstGeom>
              <a:noFill/>
              <a:ln>
                <a:noFill/>
              </a:ln>
              <a:effectLst/>
              <a:extLst>
                <a:ext uri="{909E8E84-426E-40DD-AFC4-6F175D3DCCD1}">
                  <a14:hiddenFill>
                    <a:noFill/>
                  </a14:hiddenFill>
                </a:ext>
                <a:ext uri="{91240B29-F687-4F45-9708-019B960494DF}">
                  <a14:hiddenLine w="12700">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square">
                <a:spAutoFit/>
              </a:bodyPr>
              <a:lstStyle/>
              <a:p>
                <a:pPr algn="r" eaLnBrk="0" hangingPunct="0">
                  <a:spcBef>
                    <a:spcPct val="50000"/>
                  </a:spcBef>
                </a:pPr>
                <a14:m>
                  <m:oMathPara xmlns:m="http://schemas.openxmlformats.org/officeDocument/2006/math">
                    <m:oMathParaPr>
                      <m:jc m:val="centerGroup"/>
                    </m:oMathParaPr>
                    <m:oMath xmlns:m="http://schemas.openxmlformats.org/officeDocument/2006/math">
                      <m:r>
                        <a:rPr lang="en-US" altLang="zh-CN" sz="1600" i="1" dirty="0" smtClean="0">
                          <a:latin typeface="Cambria Math" panose="02040503050406030204" pitchFamily="18" charset="0"/>
                          <a:sym typeface="Math A" pitchFamily="18" charset="2"/>
                        </a:rPr>
                        <m:t>𝑙</m:t>
                      </m:r>
                      <m:r>
                        <a:rPr lang="en-US" altLang="zh-CN" sz="1600" i="1" dirty="0" smtClean="0">
                          <a:latin typeface="Cambria Math" panose="02040503050406030204" pitchFamily="18" charset="0"/>
                          <a:sym typeface="Math A" pitchFamily="18" charset="2"/>
                        </a:rPr>
                        <m:t>=0</m:t>
                      </m:r>
                    </m:oMath>
                  </m:oMathPara>
                </a14:m>
                <a:endParaRPr lang="en-US" altLang="zh-CN" sz="1600" dirty="0">
                  <a:latin typeface="Gotham Book" panose="02000604040000020004" pitchFamily="2" charset="0"/>
                  <a:sym typeface="Math A" pitchFamily="18" charset="2"/>
                </a:endParaRPr>
              </a:p>
            </p:txBody>
          </p:sp>
        </mc:Choice>
        <mc:Fallback xmlns="">
          <p:sp>
            <p:nvSpPr>
              <p:cNvPr id="107" name="Text Box 42">
                <a:extLst>
                  <a:ext uri="{FF2B5EF4-FFF2-40B4-BE49-F238E27FC236}">
                    <a16:creationId xmlns:a16="http://schemas.microsoft.com/office/drawing/2014/main" id="{731B2DE4-F1F4-6541-A3DE-BE10C58DF00A}"/>
                  </a:ext>
                </a:extLst>
              </p:cNvPr>
              <p:cNvSpPr txBox="1">
                <a:spLocks noRot="1" noChangeAspect="1" noMove="1" noResize="1" noEditPoints="1" noAdjustHandles="1" noChangeArrowheads="1" noChangeShapeType="1" noTextEdit="1"/>
              </p:cNvSpPr>
              <p:nvPr/>
            </p:nvSpPr>
            <p:spPr bwMode="auto">
              <a:xfrm>
                <a:off x="694737" y="1938463"/>
                <a:ext cx="763932" cy="338726"/>
              </a:xfrm>
              <a:prstGeom prst="rect">
                <a:avLst/>
              </a:prstGeom>
              <a:blipFill>
                <a:blip r:embed="rId22"/>
                <a:stretch>
                  <a:fillRect/>
                </a:stretch>
              </a:blip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zh-CN" altLang="en-US">
                    <a:noFill/>
                  </a:rPr>
                  <a:t> </a:t>
                </a:r>
              </a:p>
            </p:txBody>
          </p:sp>
        </mc:Fallback>
      </mc:AlternateContent>
      <p:sp>
        <p:nvSpPr>
          <p:cNvPr id="114" name="Line 31">
            <a:extLst>
              <a:ext uri="{FF2B5EF4-FFF2-40B4-BE49-F238E27FC236}">
                <a16:creationId xmlns:a16="http://schemas.microsoft.com/office/drawing/2014/main" id="{C61625D8-1717-D84F-B6D5-EA214F59131E}"/>
              </a:ext>
            </a:extLst>
          </p:cNvPr>
          <p:cNvSpPr>
            <a:spLocks noChangeShapeType="1"/>
          </p:cNvSpPr>
          <p:nvPr/>
        </p:nvSpPr>
        <p:spPr bwMode="auto">
          <a:xfrm>
            <a:off x="869027" y="5197436"/>
            <a:ext cx="5761195" cy="0"/>
          </a:xfrm>
          <a:prstGeom prst="line">
            <a:avLst/>
          </a:prstGeom>
          <a:noFill/>
          <a:ln w="381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endParaRPr lang="zh-CN" altLang="en-US"/>
          </a:p>
        </p:txBody>
      </p:sp>
      <mc:AlternateContent xmlns:mc="http://schemas.openxmlformats.org/markup-compatibility/2006" xmlns:a14="http://schemas.microsoft.com/office/drawing/2010/main">
        <mc:Choice Requires="a14">
          <p:sp>
            <p:nvSpPr>
              <p:cNvPr id="121" name="Text Box 42">
                <a:extLst>
                  <a:ext uri="{FF2B5EF4-FFF2-40B4-BE49-F238E27FC236}">
                    <a16:creationId xmlns:a16="http://schemas.microsoft.com/office/drawing/2014/main" id="{9A22C48D-F45E-A340-9213-9D9F81C93D09}"/>
                  </a:ext>
                </a:extLst>
              </p:cNvPr>
              <p:cNvSpPr txBox="1">
                <a:spLocks noChangeArrowheads="1"/>
              </p:cNvSpPr>
              <p:nvPr/>
            </p:nvSpPr>
            <p:spPr bwMode="auto">
              <a:xfrm>
                <a:off x="687697" y="2594298"/>
                <a:ext cx="763932" cy="338726"/>
              </a:xfrm>
              <a:prstGeom prst="rect">
                <a:avLst/>
              </a:prstGeom>
              <a:noFill/>
              <a:ln>
                <a:noFill/>
              </a:ln>
              <a:effectLst/>
              <a:extLst>
                <a:ext uri="{909E8E84-426E-40DD-AFC4-6F175D3DCCD1}">
                  <a14:hiddenFill>
                    <a:noFill/>
                  </a14:hiddenFill>
                </a:ext>
                <a:ext uri="{91240B29-F687-4F45-9708-019B960494DF}">
                  <a14:hiddenLine w="12700">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square">
                <a:spAutoFit/>
              </a:bodyPr>
              <a:lstStyle/>
              <a:p>
                <a:pPr algn="r" eaLnBrk="0" hangingPunct="0">
                  <a:spcBef>
                    <a:spcPct val="50000"/>
                  </a:spcBef>
                </a:pPr>
                <a14:m>
                  <m:oMathPara xmlns:m="http://schemas.openxmlformats.org/officeDocument/2006/math">
                    <m:oMathParaPr>
                      <m:jc m:val="centerGroup"/>
                    </m:oMathParaPr>
                    <m:oMath xmlns:m="http://schemas.openxmlformats.org/officeDocument/2006/math">
                      <m:r>
                        <a:rPr lang="en-US" altLang="zh-CN" sz="1600" i="1" dirty="0" smtClean="0">
                          <a:latin typeface="Cambria Math" panose="02040503050406030204" pitchFamily="18" charset="0"/>
                          <a:sym typeface="Math A" pitchFamily="18" charset="2"/>
                        </a:rPr>
                        <m:t>𝑙</m:t>
                      </m:r>
                      <m:r>
                        <a:rPr lang="en-US" altLang="zh-CN" sz="1600" i="1" dirty="0" smtClean="0">
                          <a:latin typeface="Cambria Math" panose="02040503050406030204" pitchFamily="18" charset="0"/>
                          <a:sym typeface="Math A" pitchFamily="18" charset="2"/>
                        </a:rPr>
                        <m:t>=1</m:t>
                      </m:r>
                    </m:oMath>
                  </m:oMathPara>
                </a14:m>
                <a:endParaRPr lang="en-US" altLang="zh-CN" sz="1600" dirty="0">
                  <a:latin typeface="Gotham Book" panose="02000604040000020004" pitchFamily="2" charset="0"/>
                  <a:sym typeface="Math A" pitchFamily="18" charset="2"/>
                </a:endParaRPr>
              </a:p>
            </p:txBody>
          </p:sp>
        </mc:Choice>
        <mc:Fallback xmlns="">
          <p:sp>
            <p:nvSpPr>
              <p:cNvPr id="121" name="Text Box 42">
                <a:extLst>
                  <a:ext uri="{FF2B5EF4-FFF2-40B4-BE49-F238E27FC236}">
                    <a16:creationId xmlns:a16="http://schemas.microsoft.com/office/drawing/2014/main" id="{9A22C48D-F45E-A340-9213-9D9F81C93D09}"/>
                  </a:ext>
                </a:extLst>
              </p:cNvPr>
              <p:cNvSpPr txBox="1">
                <a:spLocks noRot="1" noChangeAspect="1" noMove="1" noResize="1" noEditPoints="1" noAdjustHandles="1" noChangeArrowheads="1" noChangeShapeType="1" noTextEdit="1"/>
              </p:cNvSpPr>
              <p:nvPr/>
            </p:nvSpPr>
            <p:spPr bwMode="auto">
              <a:xfrm>
                <a:off x="687697" y="2594298"/>
                <a:ext cx="763932" cy="338726"/>
              </a:xfrm>
              <a:prstGeom prst="rect">
                <a:avLst/>
              </a:prstGeom>
              <a:blipFill>
                <a:blip r:embed="rId23"/>
                <a:stretch>
                  <a:fillRect/>
                </a:stretch>
              </a:blip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22" name="Text Box 42">
                <a:extLst>
                  <a:ext uri="{FF2B5EF4-FFF2-40B4-BE49-F238E27FC236}">
                    <a16:creationId xmlns:a16="http://schemas.microsoft.com/office/drawing/2014/main" id="{F10D1D2C-80A8-F64C-95AA-61ABBB125C8B}"/>
                  </a:ext>
                </a:extLst>
              </p:cNvPr>
              <p:cNvSpPr txBox="1">
                <a:spLocks noChangeArrowheads="1"/>
              </p:cNvSpPr>
              <p:nvPr/>
            </p:nvSpPr>
            <p:spPr bwMode="auto">
              <a:xfrm>
                <a:off x="685538" y="3293980"/>
                <a:ext cx="763932" cy="338726"/>
              </a:xfrm>
              <a:prstGeom prst="rect">
                <a:avLst/>
              </a:prstGeom>
              <a:noFill/>
              <a:ln>
                <a:noFill/>
              </a:ln>
              <a:effectLst/>
              <a:extLst>
                <a:ext uri="{909E8E84-426E-40DD-AFC4-6F175D3DCCD1}">
                  <a14:hiddenFill>
                    <a:noFill/>
                  </a14:hiddenFill>
                </a:ext>
                <a:ext uri="{91240B29-F687-4F45-9708-019B960494DF}">
                  <a14:hiddenLine w="12700">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square">
                <a:spAutoFit/>
              </a:bodyPr>
              <a:lstStyle/>
              <a:p>
                <a:pPr algn="r" eaLnBrk="0" hangingPunct="0">
                  <a:spcBef>
                    <a:spcPct val="50000"/>
                  </a:spcBef>
                </a:pPr>
                <a14:m>
                  <m:oMathPara xmlns:m="http://schemas.openxmlformats.org/officeDocument/2006/math">
                    <m:oMathParaPr>
                      <m:jc m:val="centerGroup"/>
                    </m:oMathParaPr>
                    <m:oMath xmlns:m="http://schemas.openxmlformats.org/officeDocument/2006/math">
                      <m:r>
                        <a:rPr lang="en-US" altLang="zh-CN" sz="1600" i="1" dirty="0" smtClean="0">
                          <a:latin typeface="Cambria Math" panose="02040503050406030204" pitchFamily="18" charset="0"/>
                          <a:sym typeface="Math A" pitchFamily="18" charset="2"/>
                        </a:rPr>
                        <m:t>𝑙</m:t>
                      </m:r>
                      <m:r>
                        <a:rPr lang="en-US" altLang="zh-CN" sz="1600" i="1" dirty="0" smtClean="0">
                          <a:latin typeface="Cambria Math" panose="02040503050406030204" pitchFamily="18" charset="0"/>
                          <a:sym typeface="Math A" pitchFamily="18" charset="2"/>
                        </a:rPr>
                        <m:t>=2</m:t>
                      </m:r>
                    </m:oMath>
                  </m:oMathPara>
                </a14:m>
                <a:endParaRPr lang="en-US" altLang="zh-CN" sz="1600" dirty="0">
                  <a:latin typeface="Gotham Book" panose="02000604040000020004" pitchFamily="2" charset="0"/>
                  <a:sym typeface="Math A" pitchFamily="18" charset="2"/>
                </a:endParaRPr>
              </a:p>
            </p:txBody>
          </p:sp>
        </mc:Choice>
        <mc:Fallback xmlns="">
          <p:sp>
            <p:nvSpPr>
              <p:cNvPr id="122" name="Text Box 42">
                <a:extLst>
                  <a:ext uri="{FF2B5EF4-FFF2-40B4-BE49-F238E27FC236}">
                    <a16:creationId xmlns:a16="http://schemas.microsoft.com/office/drawing/2014/main" id="{F10D1D2C-80A8-F64C-95AA-61ABBB125C8B}"/>
                  </a:ext>
                </a:extLst>
              </p:cNvPr>
              <p:cNvSpPr txBox="1">
                <a:spLocks noRot="1" noChangeAspect="1" noMove="1" noResize="1" noEditPoints="1" noAdjustHandles="1" noChangeArrowheads="1" noChangeShapeType="1" noTextEdit="1"/>
              </p:cNvSpPr>
              <p:nvPr/>
            </p:nvSpPr>
            <p:spPr bwMode="auto">
              <a:xfrm>
                <a:off x="685538" y="3293980"/>
                <a:ext cx="763932" cy="338726"/>
              </a:xfrm>
              <a:prstGeom prst="rect">
                <a:avLst/>
              </a:prstGeom>
              <a:blipFill>
                <a:blip r:embed="rId24"/>
                <a:stretch>
                  <a:fillRect/>
                </a:stretch>
              </a:blip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4" name="文本框 3">
                <a:extLst>
                  <a:ext uri="{FF2B5EF4-FFF2-40B4-BE49-F238E27FC236}">
                    <a16:creationId xmlns:a16="http://schemas.microsoft.com/office/drawing/2014/main" id="{024A73E8-DFF3-0F4E-8647-10C3D4B60773}"/>
                  </a:ext>
                </a:extLst>
              </p:cNvPr>
              <p:cNvSpPr txBox="1"/>
              <p:nvPr/>
            </p:nvSpPr>
            <p:spPr>
              <a:xfrm>
                <a:off x="6505131" y="2288351"/>
                <a:ext cx="1793120"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zh-CN" sz="2000" i="1" smtClean="0">
                              <a:solidFill>
                                <a:schemeClr val="tx1"/>
                              </a:solidFill>
                              <a:latin typeface="Cambria Math" panose="02040503050406030204" pitchFamily="18" charset="0"/>
                            </a:rPr>
                          </m:ctrlPr>
                        </m:sSubPr>
                        <m:e>
                          <m:r>
                            <a:rPr kumimoji="1" lang="en-US" altLang="zh-CN" sz="2000" b="0" i="1" smtClean="0">
                              <a:solidFill>
                                <a:schemeClr val="tx1"/>
                              </a:solidFill>
                              <a:latin typeface="Cambria Math" panose="02040503050406030204" pitchFamily="18" charset="0"/>
                            </a:rPr>
                            <m:t>𝐵</m:t>
                          </m:r>
                        </m:e>
                        <m:sub>
                          <m:r>
                            <a:rPr kumimoji="1" lang="en-US" altLang="zh-CN" sz="2000" b="0" i="1" smtClean="0">
                              <a:solidFill>
                                <a:schemeClr val="tx1"/>
                              </a:solidFill>
                              <a:latin typeface="Cambria Math" panose="02040503050406030204" pitchFamily="18" charset="0"/>
                            </a:rPr>
                            <m:t>𝑖</m:t>
                          </m:r>
                        </m:sub>
                      </m:sSub>
                      <m:d>
                        <m:dPr>
                          <m:ctrlPr>
                            <a:rPr kumimoji="1" lang="en-US" altLang="zh-CN" sz="2000" b="0" i="1" smtClean="0">
                              <a:solidFill>
                                <a:schemeClr val="tx1"/>
                              </a:solidFill>
                              <a:latin typeface="Cambria Math" panose="02040503050406030204" pitchFamily="18" charset="0"/>
                            </a:rPr>
                          </m:ctrlPr>
                        </m:dPr>
                        <m:e>
                          <m:r>
                            <a:rPr kumimoji="1" lang="en-US" altLang="zh-CN" sz="2000" b="0" i="1" smtClean="0">
                              <a:solidFill>
                                <a:schemeClr val="tx1"/>
                              </a:solidFill>
                              <a:latin typeface="Cambria Math" panose="02040503050406030204" pitchFamily="18" charset="0"/>
                              <a:ea typeface="Cambria Math" panose="02040503050406030204" pitchFamily="18" charset="0"/>
                            </a:rPr>
                            <m:t>𝜔</m:t>
                          </m:r>
                        </m:e>
                      </m:d>
                      <m:r>
                        <a:rPr kumimoji="1" lang="en-US" altLang="zh-CN" sz="2000" b="0" i="1" smtClean="0">
                          <a:solidFill>
                            <a:schemeClr val="tx1"/>
                          </a:solidFill>
                          <a:latin typeface="Cambria Math" panose="02040503050406030204" pitchFamily="18" charset="0"/>
                        </a:rPr>
                        <m:t>=</m:t>
                      </m:r>
                      <m:sSubSup>
                        <m:sSubSupPr>
                          <m:ctrlPr>
                            <a:rPr kumimoji="1" lang="en-US" altLang="zh-CN" sz="2000" b="0" i="1" smtClean="0">
                              <a:solidFill>
                                <a:srgbClr val="C00000"/>
                              </a:solidFill>
                              <a:latin typeface="Cambria Math" panose="02040503050406030204" pitchFamily="18" charset="0"/>
                            </a:rPr>
                          </m:ctrlPr>
                        </m:sSubSupPr>
                        <m:e>
                          <m:r>
                            <a:rPr kumimoji="1" lang="en-US" altLang="zh-CN" sz="2000" b="0" i="1" smtClean="0">
                              <a:solidFill>
                                <a:srgbClr val="C00000"/>
                              </a:solidFill>
                              <a:latin typeface="Cambria Math" panose="02040503050406030204" pitchFamily="18" charset="0"/>
                            </a:rPr>
                            <m:t>𝑌</m:t>
                          </m:r>
                        </m:e>
                        <m:sub>
                          <m:r>
                            <a:rPr kumimoji="1" lang="en-US" altLang="zh-CN" sz="2000" b="0" i="1" smtClean="0">
                              <a:solidFill>
                                <a:srgbClr val="C00000"/>
                              </a:solidFill>
                              <a:latin typeface="Cambria Math" panose="02040503050406030204" pitchFamily="18" charset="0"/>
                            </a:rPr>
                            <m:t>𝑙</m:t>
                          </m:r>
                        </m:sub>
                        <m:sup>
                          <m:r>
                            <a:rPr kumimoji="1" lang="en-US" altLang="zh-CN" sz="2000" b="0" i="1" smtClean="0">
                              <a:solidFill>
                                <a:srgbClr val="C00000"/>
                              </a:solidFill>
                              <a:latin typeface="Cambria Math" panose="02040503050406030204" pitchFamily="18" charset="0"/>
                            </a:rPr>
                            <m:t>𝑚</m:t>
                          </m:r>
                        </m:sup>
                      </m:sSubSup>
                      <m:r>
                        <a:rPr kumimoji="1" lang="en-US" altLang="zh-CN" sz="2000" b="0" i="1" smtClean="0">
                          <a:solidFill>
                            <a:srgbClr val="C00000"/>
                          </a:solidFill>
                          <a:latin typeface="Cambria Math" panose="02040503050406030204" pitchFamily="18" charset="0"/>
                        </a:rPr>
                        <m:t>(</m:t>
                      </m:r>
                      <m:r>
                        <a:rPr kumimoji="1" lang="en-US" altLang="zh-CN" sz="2000" b="0" i="1" smtClean="0">
                          <a:solidFill>
                            <a:srgbClr val="C00000"/>
                          </a:solidFill>
                          <a:latin typeface="Cambria Math" panose="02040503050406030204" pitchFamily="18" charset="0"/>
                          <a:ea typeface="Cambria Math" panose="02040503050406030204" pitchFamily="18" charset="0"/>
                        </a:rPr>
                        <m:t>𝜔</m:t>
                      </m:r>
                      <m:r>
                        <a:rPr kumimoji="1" lang="en-US" altLang="zh-CN" sz="2000" b="0" i="1" smtClean="0">
                          <a:solidFill>
                            <a:srgbClr val="C00000"/>
                          </a:solidFill>
                          <a:latin typeface="Cambria Math" panose="02040503050406030204" pitchFamily="18" charset="0"/>
                        </a:rPr>
                        <m:t>)</m:t>
                      </m:r>
                    </m:oMath>
                  </m:oMathPara>
                </a14:m>
                <a:endParaRPr kumimoji="1" lang="zh-CN" altLang="en-US" sz="2000" dirty="0">
                  <a:solidFill>
                    <a:srgbClr val="C00000"/>
                  </a:solidFill>
                </a:endParaRPr>
              </a:p>
            </p:txBody>
          </p:sp>
        </mc:Choice>
        <mc:Fallback xmlns="">
          <p:sp>
            <p:nvSpPr>
              <p:cNvPr id="4" name="文本框 3">
                <a:extLst>
                  <a:ext uri="{FF2B5EF4-FFF2-40B4-BE49-F238E27FC236}">
                    <a16:creationId xmlns:a16="http://schemas.microsoft.com/office/drawing/2014/main" id="{024A73E8-DFF3-0F4E-8647-10C3D4B60773}"/>
                  </a:ext>
                </a:extLst>
              </p:cNvPr>
              <p:cNvSpPr txBox="1">
                <a:spLocks noRot="1" noChangeAspect="1" noMove="1" noResize="1" noEditPoints="1" noAdjustHandles="1" noChangeArrowheads="1" noChangeShapeType="1" noTextEdit="1"/>
              </p:cNvSpPr>
              <p:nvPr/>
            </p:nvSpPr>
            <p:spPr>
              <a:xfrm>
                <a:off x="6505131" y="2288351"/>
                <a:ext cx="1793120" cy="307777"/>
              </a:xfrm>
              <a:prstGeom prst="rect">
                <a:avLst/>
              </a:prstGeom>
              <a:blipFill>
                <a:blip r:embed="rId25"/>
                <a:stretch>
                  <a:fillRect l="-2113" r="-4225" b="-33333"/>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40" name="Text Box 42">
                <a:extLst>
                  <a:ext uri="{FF2B5EF4-FFF2-40B4-BE49-F238E27FC236}">
                    <a16:creationId xmlns:a16="http://schemas.microsoft.com/office/drawing/2014/main" id="{5A4C3E3B-8F5B-5742-9AEA-B1D6B2248EDE}"/>
                  </a:ext>
                </a:extLst>
              </p:cNvPr>
              <p:cNvSpPr txBox="1">
                <a:spLocks noChangeArrowheads="1"/>
              </p:cNvSpPr>
              <p:nvPr/>
            </p:nvSpPr>
            <p:spPr bwMode="auto">
              <a:xfrm>
                <a:off x="580328" y="3993662"/>
                <a:ext cx="1334725" cy="338726"/>
              </a:xfrm>
              <a:prstGeom prst="rect">
                <a:avLst/>
              </a:prstGeom>
              <a:noFill/>
              <a:ln>
                <a:noFill/>
              </a:ln>
              <a:effectLst/>
              <a:extLst>
                <a:ext uri="{909E8E84-426E-40DD-AFC4-6F175D3DCCD1}">
                  <a14:hiddenFill>
                    <a:noFill/>
                  </a14:hiddenFill>
                </a:ext>
                <a:ext uri="{91240B29-F687-4F45-9708-019B960494DF}">
                  <a14:hiddenLine w="12700">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square">
                <a:spAutoFit/>
              </a:bodyPr>
              <a:lstStyle/>
              <a:p>
                <a:pPr algn="r" eaLnBrk="0" hangingPunct="0">
                  <a:spcBef>
                    <a:spcPct val="50000"/>
                  </a:spcBef>
                </a:pPr>
                <a14:m>
                  <m:oMathPara xmlns:m="http://schemas.openxmlformats.org/officeDocument/2006/math">
                    <m:oMathParaPr>
                      <m:jc m:val="centerGroup"/>
                    </m:oMathParaPr>
                    <m:oMath xmlns:m="http://schemas.openxmlformats.org/officeDocument/2006/math">
                      <m:r>
                        <a:rPr lang="en-US" altLang="zh-CN" sz="1600" i="1" dirty="0" smtClean="0">
                          <a:latin typeface="Cambria Math" panose="02040503050406030204" pitchFamily="18" charset="0"/>
                          <a:sym typeface="Math A" pitchFamily="18" charset="2"/>
                        </a:rPr>
                        <m:t>𝑙</m:t>
                      </m:r>
                      <m:r>
                        <a:rPr lang="en-US" altLang="zh-CN" sz="1600" i="1" dirty="0" smtClean="0">
                          <a:latin typeface="Cambria Math" panose="02040503050406030204" pitchFamily="18" charset="0"/>
                          <a:sym typeface="Math A" pitchFamily="18" charset="2"/>
                        </a:rPr>
                        <m:t>=</m:t>
                      </m:r>
                      <m:r>
                        <a:rPr lang="en-US" altLang="zh-CN" sz="1600" b="0" i="1" dirty="0" smtClean="0">
                          <a:latin typeface="Cambria Math" panose="02040503050406030204" pitchFamily="18" charset="0"/>
                          <a:sym typeface="Math A" pitchFamily="18" charset="2"/>
                        </a:rPr>
                        <m:t>𝑛</m:t>
                      </m:r>
                      <m:r>
                        <a:rPr lang="en-US" altLang="zh-CN" sz="1600" b="0" i="1" dirty="0" smtClean="0">
                          <a:latin typeface="Cambria Math" panose="02040503050406030204" pitchFamily="18" charset="0"/>
                          <a:sym typeface="Math A" pitchFamily="18" charset="2"/>
                        </a:rPr>
                        <m:t>−1</m:t>
                      </m:r>
                    </m:oMath>
                  </m:oMathPara>
                </a14:m>
                <a:endParaRPr lang="en-US" altLang="zh-CN" sz="1600" dirty="0">
                  <a:latin typeface="Gotham Book" panose="02000604040000020004" pitchFamily="2" charset="0"/>
                  <a:sym typeface="Math A" pitchFamily="18" charset="2"/>
                </a:endParaRPr>
              </a:p>
            </p:txBody>
          </p:sp>
        </mc:Choice>
        <mc:Fallback xmlns="">
          <p:sp>
            <p:nvSpPr>
              <p:cNvPr id="40" name="Text Box 42">
                <a:extLst>
                  <a:ext uri="{FF2B5EF4-FFF2-40B4-BE49-F238E27FC236}">
                    <a16:creationId xmlns:a16="http://schemas.microsoft.com/office/drawing/2014/main" id="{5A4C3E3B-8F5B-5742-9AEA-B1D6B2248EDE}"/>
                  </a:ext>
                </a:extLst>
              </p:cNvPr>
              <p:cNvSpPr txBox="1">
                <a:spLocks noRot="1" noChangeAspect="1" noMove="1" noResize="1" noEditPoints="1" noAdjustHandles="1" noChangeArrowheads="1" noChangeShapeType="1" noTextEdit="1"/>
              </p:cNvSpPr>
              <p:nvPr/>
            </p:nvSpPr>
            <p:spPr bwMode="auto">
              <a:xfrm>
                <a:off x="580328" y="3993662"/>
                <a:ext cx="1334725" cy="338726"/>
              </a:xfrm>
              <a:prstGeom prst="rect">
                <a:avLst/>
              </a:prstGeom>
              <a:blipFill>
                <a:blip r:embed="rId26"/>
                <a:stretch>
                  <a:fillRect/>
                </a:stretch>
              </a:blip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zh-CN" altLang="en-US">
                    <a:noFill/>
                  </a:rPr>
                  <a:t> </a:t>
                </a:r>
              </a:p>
            </p:txBody>
          </p:sp>
        </mc:Fallback>
      </mc:AlternateContent>
      <p:sp>
        <p:nvSpPr>
          <p:cNvPr id="42" name="Line 28">
            <a:extLst>
              <a:ext uri="{FF2B5EF4-FFF2-40B4-BE49-F238E27FC236}">
                <a16:creationId xmlns:a16="http://schemas.microsoft.com/office/drawing/2014/main" id="{F646AC1B-E0FC-304B-BAA2-6574A34E5878}"/>
              </a:ext>
            </a:extLst>
          </p:cNvPr>
          <p:cNvSpPr>
            <a:spLocks noChangeShapeType="1"/>
          </p:cNvSpPr>
          <p:nvPr/>
        </p:nvSpPr>
        <p:spPr bwMode="auto">
          <a:xfrm>
            <a:off x="806572" y="3804828"/>
            <a:ext cx="4816760" cy="19707"/>
          </a:xfrm>
          <a:prstGeom prst="line">
            <a:avLst/>
          </a:prstGeom>
          <a:noFill/>
          <a:ln w="381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endParaRPr lang="zh-CN" altLang="en-US" dirty="0"/>
          </a:p>
        </p:txBody>
      </p:sp>
      <p:sp>
        <p:nvSpPr>
          <p:cNvPr id="63" name="Line 34">
            <a:extLst>
              <a:ext uri="{FF2B5EF4-FFF2-40B4-BE49-F238E27FC236}">
                <a16:creationId xmlns:a16="http://schemas.microsoft.com/office/drawing/2014/main" id="{DF5E2377-217B-974D-A3E4-97856542457D}"/>
              </a:ext>
            </a:extLst>
          </p:cNvPr>
          <p:cNvSpPr>
            <a:spLocks noChangeShapeType="1"/>
          </p:cNvSpPr>
          <p:nvPr/>
        </p:nvSpPr>
        <p:spPr bwMode="auto">
          <a:xfrm flipV="1">
            <a:off x="3487175" y="1764787"/>
            <a:ext cx="9074" cy="2059747"/>
          </a:xfrm>
          <a:prstGeom prst="line">
            <a:avLst/>
          </a:prstGeom>
          <a:noFill/>
          <a:ln w="381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endParaRPr lang="zh-CN" altLang="en-US"/>
          </a:p>
        </p:txBody>
      </p:sp>
      <p:sp>
        <p:nvSpPr>
          <p:cNvPr id="66" name="Line 34">
            <a:extLst>
              <a:ext uri="{FF2B5EF4-FFF2-40B4-BE49-F238E27FC236}">
                <a16:creationId xmlns:a16="http://schemas.microsoft.com/office/drawing/2014/main" id="{111C054C-B3F0-3F4F-BC9B-F6069A6F2F61}"/>
              </a:ext>
            </a:extLst>
          </p:cNvPr>
          <p:cNvSpPr>
            <a:spLocks noChangeShapeType="1"/>
          </p:cNvSpPr>
          <p:nvPr/>
        </p:nvSpPr>
        <p:spPr bwMode="auto">
          <a:xfrm flipV="1">
            <a:off x="4191162" y="1785738"/>
            <a:ext cx="9074" cy="2059747"/>
          </a:xfrm>
          <a:prstGeom prst="line">
            <a:avLst/>
          </a:prstGeom>
          <a:noFill/>
          <a:ln w="381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endParaRPr lang="zh-CN" altLang="en-US"/>
          </a:p>
        </p:txBody>
      </p:sp>
      <p:sp>
        <p:nvSpPr>
          <p:cNvPr id="67" name="Line 34">
            <a:extLst>
              <a:ext uri="{FF2B5EF4-FFF2-40B4-BE49-F238E27FC236}">
                <a16:creationId xmlns:a16="http://schemas.microsoft.com/office/drawing/2014/main" id="{48233E7F-A305-B14F-93CE-2CD56790A319}"/>
              </a:ext>
            </a:extLst>
          </p:cNvPr>
          <p:cNvSpPr>
            <a:spLocks noChangeShapeType="1"/>
          </p:cNvSpPr>
          <p:nvPr/>
        </p:nvSpPr>
        <p:spPr bwMode="auto">
          <a:xfrm flipV="1">
            <a:off x="4911286" y="1754934"/>
            <a:ext cx="9074" cy="2059747"/>
          </a:xfrm>
          <a:prstGeom prst="line">
            <a:avLst/>
          </a:prstGeom>
          <a:noFill/>
          <a:ln w="381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endParaRPr lang="zh-CN" altLang="en-US"/>
          </a:p>
        </p:txBody>
      </p:sp>
      <mc:AlternateContent xmlns:mc="http://schemas.openxmlformats.org/markup-compatibility/2006" xmlns:a14="http://schemas.microsoft.com/office/drawing/2010/main">
        <mc:Choice Requires="a14">
          <p:sp>
            <p:nvSpPr>
              <p:cNvPr id="68" name="Text Box 42">
                <a:extLst>
                  <a:ext uri="{FF2B5EF4-FFF2-40B4-BE49-F238E27FC236}">
                    <a16:creationId xmlns:a16="http://schemas.microsoft.com/office/drawing/2014/main" id="{428D4E13-DABA-CC4E-8A00-C8F0CBA704A8}"/>
                  </a:ext>
                </a:extLst>
              </p:cNvPr>
              <p:cNvSpPr txBox="1">
                <a:spLocks noChangeArrowheads="1"/>
              </p:cNvSpPr>
              <p:nvPr/>
            </p:nvSpPr>
            <p:spPr bwMode="auto">
              <a:xfrm>
                <a:off x="2251508" y="3828542"/>
                <a:ext cx="1871195" cy="584775"/>
              </a:xfrm>
              <a:prstGeom prst="rect">
                <a:avLst/>
              </a:prstGeom>
              <a:noFill/>
              <a:ln>
                <a:noFill/>
              </a:ln>
              <a:effectLst/>
              <a:extLst>
                <a:ext uri="{909E8E84-426E-40DD-AFC4-6F175D3DCCD1}">
                  <a14:hiddenFill>
                    <a:noFill/>
                  </a14:hiddenFill>
                </a:ext>
                <a:ext uri="{91240B29-F687-4F45-9708-019B960494DF}">
                  <a14:hiddenLine w="12700">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square">
                <a:spAutoFit/>
              </a:bodyPr>
              <a:lstStyle/>
              <a:p>
                <a:pPr algn="r" eaLnBrk="0" hangingPunct="0">
                  <a:spcBef>
                    <a:spcPct val="50000"/>
                  </a:spcBef>
                </a:pPr>
                <a14:m>
                  <m:oMathPara xmlns:m="http://schemas.openxmlformats.org/officeDocument/2006/math">
                    <m:oMathParaPr>
                      <m:jc m:val="centerGroup"/>
                    </m:oMathParaPr>
                    <m:oMath xmlns:m="http://schemas.openxmlformats.org/officeDocument/2006/math">
                      <m:r>
                        <a:rPr lang="en-US" altLang="zh-CN" sz="3200" i="1" dirty="0" smtClean="0">
                          <a:latin typeface="Cambria Math" panose="02040503050406030204" pitchFamily="18" charset="0"/>
                          <a:sym typeface="Math A" pitchFamily="18" charset="2"/>
                        </a:rPr>
                        <m:t>…</m:t>
                      </m:r>
                      <m:r>
                        <a:rPr lang="en-US" altLang="zh-CN" sz="3200" b="0" i="1" dirty="0" smtClean="0">
                          <a:latin typeface="Cambria Math" panose="02040503050406030204" pitchFamily="18" charset="0"/>
                          <a:sym typeface="Math A" pitchFamily="18" charset="2"/>
                        </a:rPr>
                        <m:t>……</m:t>
                      </m:r>
                      <m:r>
                        <a:rPr lang="en-US" altLang="zh-CN" sz="3200" b="0" i="0" dirty="0" smtClean="0">
                          <a:latin typeface="Cambria Math" panose="02040503050406030204" pitchFamily="18" charset="0"/>
                          <a:sym typeface="Math A" pitchFamily="18" charset="2"/>
                        </a:rPr>
                        <m:t>……………</m:t>
                      </m:r>
                    </m:oMath>
                  </m:oMathPara>
                </a14:m>
                <a:endParaRPr lang="en-US" altLang="zh-CN" sz="3200" dirty="0">
                  <a:latin typeface="Gotham Book" panose="02000604040000020004" pitchFamily="2" charset="0"/>
                  <a:sym typeface="Math A" pitchFamily="18" charset="2"/>
                </a:endParaRPr>
              </a:p>
            </p:txBody>
          </p:sp>
        </mc:Choice>
        <mc:Fallback xmlns="">
          <p:sp>
            <p:nvSpPr>
              <p:cNvPr id="68" name="Text Box 42">
                <a:extLst>
                  <a:ext uri="{FF2B5EF4-FFF2-40B4-BE49-F238E27FC236}">
                    <a16:creationId xmlns:a16="http://schemas.microsoft.com/office/drawing/2014/main" id="{428D4E13-DABA-CC4E-8A00-C8F0CBA704A8}"/>
                  </a:ext>
                </a:extLst>
              </p:cNvPr>
              <p:cNvSpPr txBox="1">
                <a:spLocks noRot="1" noChangeAspect="1" noMove="1" noResize="1" noEditPoints="1" noAdjustHandles="1" noChangeArrowheads="1" noChangeShapeType="1" noTextEdit="1"/>
              </p:cNvSpPr>
              <p:nvPr/>
            </p:nvSpPr>
            <p:spPr bwMode="auto">
              <a:xfrm>
                <a:off x="2251508" y="3828542"/>
                <a:ext cx="1871195" cy="584775"/>
              </a:xfrm>
              <a:prstGeom prst="rect">
                <a:avLst/>
              </a:prstGeom>
              <a:blipFill>
                <a:blip r:embed="rId27"/>
                <a:stretch>
                  <a:fillRect r="-61745"/>
                </a:stretch>
              </a:blip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69" name="Text Box 42">
                <a:extLst>
                  <a:ext uri="{FF2B5EF4-FFF2-40B4-BE49-F238E27FC236}">
                    <a16:creationId xmlns:a16="http://schemas.microsoft.com/office/drawing/2014/main" id="{0800B70C-A1B1-BD45-89BF-5ED6E51735F6}"/>
                  </a:ext>
                </a:extLst>
              </p:cNvPr>
              <p:cNvSpPr txBox="1">
                <a:spLocks noChangeArrowheads="1"/>
              </p:cNvSpPr>
              <p:nvPr/>
            </p:nvSpPr>
            <p:spPr bwMode="auto">
              <a:xfrm>
                <a:off x="567494" y="3731842"/>
                <a:ext cx="671771" cy="338726"/>
              </a:xfrm>
              <a:prstGeom prst="rect">
                <a:avLst/>
              </a:prstGeom>
              <a:noFill/>
              <a:ln>
                <a:noFill/>
              </a:ln>
              <a:effectLst/>
              <a:extLst>
                <a:ext uri="{909E8E84-426E-40DD-AFC4-6F175D3DCCD1}">
                  <a14:hiddenFill>
                    <a:noFill/>
                  </a14:hiddenFill>
                </a:ext>
                <a:ext uri="{91240B29-F687-4F45-9708-019B960494DF}">
                  <a14:hiddenLine w="12700">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square">
                <a:spAutoFit/>
              </a:bodyPr>
              <a:lstStyle/>
              <a:p>
                <a:pPr algn="r" eaLnBrk="0" hangingPunct="0">
                  <a:spcBef>
                    <a:spcPct val="50000"/>
                  </a:spcBef>
                </a:pPr>
                <a14:m>
                  <m:oMath xmlns:m="http://schemas.openxmlformats.org/officeDocument/2006/math">
                    <m:r>
                      <a:rPr lang="en-US" altLang="zh-CN" sz="1600" i="1" dirty="0" smtClean="0">
                        <a:latin typeface="Cambria Math" panose="02040503050406030204" pitchFamily="18" charset="0"/>
                        <a:sym typeface="Math A" pitchFamily="18" charset="2"/>
                      </a:rPr>
                      <m:t>…</m:t>
                    </m:r>
                  </m:oMath>
                </a14:m>
                <a:r>
                  <a:rPr lang="en-US" altLang="zh-CN" sz="1600" dirty="0">
                    <a:latin typeface="Gotham Book" panose="02000604040000020004" pitchFamily="2" charset="0"/>
                    <a:sym typeface="Math A" pitchFamily="18" charset="2"/>
                  </a:rPr>
                  <a:t>…</a:t>
                </a:r>
              </a:p>
            </p:txBody>
          </p:sp>
        </mc:Choice>
        <mc:Fallback xmlns="">
          <p:sp>
            <p:nvSpPr>
              <p:cNvPr id="69" name="Text Box 42">
                <a:extLst>
                  <a:ext uri="{FF2B5EF4-FFF2-40B4-BE49-F238E27FC236}">
                    <a16:creationId xmlns:a16="http://schemas.microsoft.com/office/drawing/2014/main" id="{0800B70C-A1B1-BD45-89BF-5ED6E51735F6}"/>
                  </a:ext>
                </a:extLst>
              </p:cNvPr>
              <p:cNvSpPr txBox="1">
                <a:spLocks noRot="1" noChangeAspect="1" noMove="1" noResize="1" noEditPoints="1" noAdjustHandles="1" noChangeArrowheads="1" noChangeShapeType="1" noTextEdit="1"/>
              </p:cNvSpPr>
              <p:nvPr/>
            </p:nvSpPr>
            <p:spPr bwMode="auto">
              <a:xfrm>
                <a:off x="567494" y="3731842"/>
                <a:ext cx="671771" cy="338726"/>
              </a:xfrm>
              <a:prstGeom prst="rect">
                <a:avLst/>
              </a:prstGeom>
              <a:blipFill>
                <a:blip r:embed="rId28"/>
                <a:stretch>
                  <a:fillRect t="-3571" r="-1852" b="-17857"/>
                </a:stretch>
              </a:blip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70" name="Vertical Text Placeholder 1">
                <a:extLst>
                  <a:ext uri="{FF2B5EF4-FFF2-40B4-BE49-F238E27FC236}">
                    <a16:creationId xmlns:a16="http://schemas.microsoft.com/office/drawing/2014/main" id="{53A8A9E1-0436-FC40-AEAF-58DA4E745E0E}"/>
                  </a:ext>
                </a:extLst>
              </p:cNvPr>
              <p:cNvSpPr txBox="1">
                <a:spLocks/>
              </p:cNvSpPr>
              <p:nvPr/>
            </p:nvSpPr>
            <p:spPr>
              <a:xfrm>
                <a:off x="5636467" y="2617806"/>
                <a:ext cx="3530449" cy="1164291"/>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b="0" i="0" kern="1200">
                    <a:solidFill>
                      <a:schemeClr val="tx1"/>
                    </a:solidFill>
                    <a:latin typeface="Gotham Book" panose="02000604040000020004" pitchFamily="2"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None/>
                </a:pPr>
                <a14:m>
                  <m:oMath xmlns:m="http://schemas.openxmlformats.org/officeDocument/2006/math">
                    <m:sSup>
                      <m:sSupPr>
                        <m:ctrlPr>
                          <a:rPr lang="en" altLang="zh-CN" sz="2000" i="1" smtClean="0">
                            <a:solidFill>
                              <a:srgbClr val="C00000"/>
                            </a:solidFill>
                            <a:latin typeface="Cambria Math" panose="02040503050406030204" pitchFamily="18" charset="0"/>
                          </a:rPr>
                        </m:ctrlPr>
                      </m:sSupPr>
                      <m:e>
                        <m:r>
                          <a:rPr lang="en-US" altLang="zh-CN" sz="2000" b="0" i="1" smtClean="0">
                            <a:solidFill>
                              <a:srgbClr val="C00000"/>
                            </a:solidFill>
                            <a:latin typeface="Cambria Math" panose="02040503050406030204" pitchFamily="18" charset="0"/>
                          </a:rPr>
                          <m:t>𝑛</m:t>
                        </m:r>
                      </m:e>
                      <m:sup>
                        <m:r>
                          <a:rPr lang="en-US" altLang="zh-CN" sz="2000" b="0" i="1" smtClean="0">
                            <a:solidFill>
                              <a:srgbClr val="C00000"/>
                            </a:solidFill>
                            <a:latin typeface="Cambria Math" panose="02040503050406030204" pitchFamily="18" charset="0"/>
                          </a:rPr>
                          <m:t>2</m:t>
                        </m:r>
                      </m:sup>
                    </m:sSup>
                    <m:r>
                      <a:rPr lang="en-US" altLang="zh-CN" sz="2000" b="0" i="1" smtClean="0">
                        <a:solidFill>
                          <a:srgbClr val="C00000"/>
                        </a:solidFill>
                        <a:latin typeface="Cambria Math" panose="02040503050406030204" pitchFamily="18" charset="0"/>
                      </a:rPr>
                      <m:t> </m:t>
                    </m:r>
                  </m:oMath>
                </a14:m>
                <a:r>
                  <a:rPr lang="en" altLang="zh-CN" sz="2000" dirty="0"/>
                  <a:t>orthonormal basis </a:t>
                </a:r>
                <a:r>
                  <a:rPr lang="en-US" sz="2000" dirty="0"/>
                  <a:t>functions</a:t>
                </a:r>
              </a:p>
              <a:p>
                <a:pPr marL="0" indent="0" algn="ctr">
                  <a:buNone/>
                </a:pPr>
                <a:r>
                  <a:rPr lang="en-US" sz="2000" dirty="0"/>
                  <a:t>Band </a:t>
                </a:r>
                <a14:m>
                  <m:oMath xmlns:m="http://schemas.openxmlformats.org/officeDocument/2006/math">
                    <m:r>
                      <a:rPr lang="en-US" sz="2000" b="0" i="1" smtClean="0">
                        <a:solidFill>
                          <a:srgbClr val="C00000"/>
                        </a:solidFill>
                        <a:latin typeface="Cambria Math" panose="02040503050406030204" pitchFamily="18" charset="0"/>
                      </a:rPr>
                      <m:t>𝑙</m:t>
                    </m:r>
                  </m:oMath>
                </a14:m>
                <a:r>
                  <a:rPr lang="en-US" altLang="zh-CN" sz="2000" dirty="0">
                    <a:solidFill>
                      <a:srgbClr val="C00000"/>
                    </a:solidFill>
                  </a:rPr>
                  <a:t> </a:t>
                </a:r>
                <a:r>
                  <a:rPr lang="en-US" altLang="zh-CN" sz="2000" dirty="0"/>
                  <a:t>, mode </a:t>
                </a:r>
                <a14:m>
                  <m:oMath xmlns:m="http://schemas.openxmlformats.org/officeDocument/2006/math">
                    <m:r>
                      <a:rPr lang="en-US" altLang="zh-CN" sz="2000" b="0" i="1" smtClean="0">
                        <a:solidFill>
                          <a:srgbClr val="C00000"/>
                        </a:solidFill>
                        <a:latin typeface="Cambria Math" panose="02040503050406030204" pitchFamily="18" charset="0"/>
                      </a:rPr>
                      <m:t>𝑚</m:t>
                    </m:r>
                  </m:oMath>
                </a14:m>
                <a:endParaRPr lang="en-US" sz="2000" dirty="0">
                  <a:solidFill>
                    <a:srgbClr val="C00000"/>
                  </a:solidFill>
                </a:endParaRPr>
              </a:p>
              <a:p>
                <a:endParaRPr lang="en-US" sz="2000" dirty="0"/>
              </a:p>
              <a:p>
                <a:pPr marL="0" indent="0">
                  <a:buFont typeface="Arial" panose="020B0604020202020204" pitchFamily="34" charset="0"/>
                  <a:buNone/>
                </a:pPr>
                <a:endParaRPr lang="en-US" sz="2000" dirty="0"/>
              </a:p>
              <a:p>
                <a:pPr marL="0" indent="0">
                  <a:buFont typeface="Arial" panose="020B0604020202020204" pitchFamily="34" charset="0"/>
                  <a:buNone/>
                </a:pPr>
                <a:endParaRPr lang="en-US" sz="2000" dirty="0"/>
              </a:p>
              <a:p>
                <a:pPr marL="0" indent="0">
                  <a:buFont typeface="Arial" panose="020B0604020202020204" pitchFamily="34" charset="0"/>
                  <a:buNone/>
                </a:pPr>
                <a:endParaRPr lang="en-US" sz="2000" dirty="0"/>
              </a:p>
            </p:txBody>
          </p:sp>
        </mc:Choice>
        <mc:Fallback xmlns="">
          <p:sp>
            <p:nvSpPr>
              <p:cNvPr id="70" name="Vertical Text Placeholder 1">
                <a:extLst>
                  <a:ext uri="{FF2B5EF4-FFF2-40B4-BE49-F238E27FC236}">
                    <a16:creationId xmlns:a16="http://schemas.microsoft.com/office/drawing/2014/main" id="{53A8A9E1-0436-FC40-AEAF-58DA4E745E0E}"/>
                  </a:ext>
                </a:extLst>
              </p:cNvPr>
              <p:cNvSpPr txBox="1">
                <a:spLocks noRot="1" noChangeAspect="1" noMove="1" noResize="1" noEditPoints="1" noAdjustHandles="1" noChangeArrowheads="1" noChangeShapeType="1" noTextEdit="1"/>
              </p:cNvSpPr>
              <p:nvPr/>
            </p:nvSpPr>
            <p:spPr>
              <a:xfrm>
                <a:off x="5636467" y="2617806"/>
                <a:ext cx="3530449" cy="1164291"/>
              </a:xfrm>
              <a:prstGeom prst="rect">
                <a:avLst/>
              </a:prstGeom>
              <a:blipFill>
                <a:blip r:embed="rId29"/>
                <a:stretch>
                  <a:fillRect t="-5376"/>
                </a:stretch>
              </a:blipFill>
            </p:spPr>
            <p:txBody>
              <a:bodyPr/>
              <a:lstStyle/>
              <a:p>
                <a:r>
                  <a:rPr lang="zh-CN" altLang="en-US">
                    <a:noFill/>
                  </a:rPr>
                  <a:t> </a:t>
                </a:r>
              </a:p>
            </p:txBody>
          </p:sp>
        </mc:Fallback>
      </mc:AlternateContent>
      <p:grpSp>
        <p:nvGrpSpPr>
          <p:cNvPr id="7" name="组合 6">
            <a:extLst>
              <a:ext uri="{FF2B5EF4-FFF2-40B4-BE49-F238E27FC236}">
                <a16:creationId xmlns:a16="http://schemas.microsoft.com/office/drawing/2014/main" id="{B8C95605-F82B-F840-82CA-2E64B53E6DDD}"/>
              </a:ext>
            </a:extLst>
          </p:cNvPr>
          <p:cNvGrpSpPr/>
          <p:nvPr/>
        </p:nvGrpSpPr>
        <p:grpSpPr>
          <a:xfrm>
            <a:off x="806572" y="2413842"/>
            <a:ext cx="5007396" cy="1248547"/>
            <a:chOff x="4315692" y="3367220"/>
            <a:chExt cx="5007396" cy="1248547"/>
          </a:xfrm>
        </p:grpSpPr>
        <mc:AlternateContent xmlns:mc="http://schemas.openxmlformats.org/markup-compatibility/2006" xmlns:a14="http://schemas.microsoft.com/office/drawing/2010/main">
          <mc:Choice Requires="a14">
            <p:sp>
              <p:nvSpPr>
                <p:cNvPr id="5" name="文本框 4">
                  <a:extLst>
                    <a:ext uri="{FF2B5EF4-FFF2-40B4-BE49-F238E27FC236}">
                      <a16:creationId xmlns:a16="http://schemas.microsoft.com/office/drawing/2014/main" id="{57CBA74F-B656-7246-AF3F-B01D6B88E0AE}"/>
                    </a:ext>
                  </a:extLst>
                </p:cNvPr>
                <p:cNvSpPr txBox="1"/>
                <p:nvPr/>
              </p:nvSpPr>
              <p:spPr>
                <a:xfrm>
                  <a:off x="4315692" y="3367220"/>
                  <a:ext cx="5007396" cy="124854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kumimoji="1" lang="en-US" altLang="zh-CN" i="1" smtClean="0">
                                <a:latin typeface="Cambria Math" panose="02040503050406030204" pitchFamily="18" charset="0"/>
                              </a:rPr>
                            </m:ctrlPr>
                          </m:sSubSupPr>
                          <m:e>
                            <m:r>
                              <a:rPr kumimoji="1" lang="en-US" altLang="zh-CN" b="0" i="1" smtClean="0">
                                <a:latin typeface="Cambria Math" panose="02040503050406030204" pitchFamily="18" charset="0"/>
                              </a:rPr>
                              <m:t>𝑌</m:t>
                            </m:r>
                          </m:e>
                          <m:sub>
                            <m:r>
                              <a:rPr kumimoji="1" lang="en-US" altLang="zh-CN" b="0" i="1" smtClean="0">
                                <a:latin typeface="Cambria Math" panose="02040503050406030204" pitchFamily="18" charset="0"/>
                              </a:rPr>
                              <m:t>𝑙</m:t>
                            </m:r>
                          </m:sub>
                          <m:sup>
                            <m:r>
                              <a:rPr kumimoji="1" lang="en-US" altLang="zh-CN" b="0" i="1" smtClean="0">
                                <a:latin typeface="Cambria Math" panose="02040503050406030204" pitchFamily="18" charset="0"/>
                              </a:rPr>
                              <m:t>𝑚</m:t>
                            </m:r>
                          </m:sup>
                        </m:sSubSup>
                        <m:d>
                          <m:dPr>
                            <m:ctrlPr>
                              <a:rPr kumimoji="1" lang="en-US" altLang="zh-CN" b="0" i="1" smtClean="0">
                                <a:latin typeface="Cambria Math" panose="02040503050406030204" pitchFamily="18" charset="0"/>
                              </a:rPr>
                            </m:ctrlPr>
                          </m:dPr>
                          <m:e>
                            <m:r>
                              <a:rPr kumimoji="1" lang="en-US" altLang="zh-CN" b="0" i="1" smtClean="0">
                                <a:latin typeface="Cambria Math" panose="02040503050406030204" pitchFamily="18" charset="0"/>
                                <a:ea typeface="Cambria Math" panose="02040503050406030204" pitchFamily="18" charset="0"/>
                              </a:rPr>
                              <m:t>𝜃</m:t>
                            </m:r>
                            <m:r>
                              <a:rPr kumimoji="1" lang="en-US" altLang="zh-CN" b="0" i="1" smtClean="0">
                                <a:latin typeface="Cambria Math" panose="02040503050406030204" pitchFamily="18" charset="0"/>
                                <a:ea typeface="Cambria Math" panose="02040503050406030204" pitchFamily="18" charset="0"/>
                              </a:rPr>
                              <m:t>,</m:t>
                            </m:r>
                            <m:r>
                              <a:rPr kumimoji="1" lang="en-US" altLang="zh-CN" b="0" i="1" smtClean="0">
                                <a:latin typeface="Cambria Math" panose="02040503050406030204" pitchFamily="18" charset="0"/>
                                <a:ea typeface="Cambria Math" panose="02040503050406030204" pitchFamily="18" charset="0"/>
                              </a:rPr>
                              <m:t>𝜙</m:t>
                            </m:r>
                          </m:e>
                        </m:d>
                        <m:r>
                          <a:rPr kumimoji="1" lang="en-US" altLang="zh-CN" b="0" i="1" smtClean="0">
                            <a:latin typeface="Cambria Math" panose="02040503050406030204" pitchFamily="18" charset="0"/>
                          </a:rPr>
                          <m:t>=</m:t>
                        </m:r>
                        <m:d>
                          <m:dPr>
                            <m:begChr m:val="{"/>
                            <m:endChr m:val=""/>
                            <m:ctrlPr>
                              <a:rPr kumimoji="1" lang="en-US" altLang="zh-CN" b="0" i="1" smtClean="0">
                                <a:latin typeface="Cambria Math" panose="02040503050406030204" pitchFamily="18" charset="0"/>
                              </a:rPr>
                            </m:ctrlPr>
                          </m:dPr>
                          <m:e>
                            <m:eqArr>
                              <m:eqArrPr>
                                <m:ctrlPr>
                                  <a:rPr kumimoji="1" lang="en-US" altLang="zh-CN" b="0" i="1" smtClean="0">
                                    <a:latin typeface="Cambria Math" panose="02040503050406030204" pitchFamily="18" charset="0"/>
                                  </a:rPr>
                                </m:ctrlPr>
                              </m:eqArrPr>
                              <m:e>
                                <m:sSubSup>
                                  <m:sSubSupPr>
                                    <m:ctrlPr>
                                      <a:rPr kumimoji="1" lang="en-US" altLang="zh-CN" b="0" i="1" smtClean="0">
                                        <a:latin typeface="Cambria Math" panose="02040503050406030204" pitchFamily="18" charset="0"/>
                                      </a:rPr>
                                    </m:ctrlPr>
                                  </m:sSubSupPr>
                                  <m:e>
                                    <m:r>
                                      <a:rPr kumimoji="1" lang="en-US" altLang="zh-CN" b="0" i="1" smtClean="0">
                                        <a:latin typeface="Cambria Math" panose="02040503050406030204" pitchFamily="18" charset="0"/>
                                      </a:rPr>
                                      <m:t>𝐾</m:t>
                                    </m:r>
                                  </m:e>
                                  <m:sub>
                                    <m:r>
                                      <a:rPr kumimoji="1" lang="en-US" altLang="zh-CN" b="0" i="1" smtClean="0">
                                        <a:latin typeface="Cambria Math" panose="02040503050406030204" pitchFamily="18" charset="0"/>
                                      </a:rPr>
                                      <m:t>𝑙</m:t>
                                    </m:r>
                                  </m:sub>
                                  <m:sup>
                                    <m:r>
                                      <a:rPr kumimoji="1" lang="en-US" altLang="zh-CN" b="0" i="1" smtClean="0">
                                        <a:latin typeface="Cambria Math" panose="02040503050406030204" pitchFamily="18" charset="0"/>
                                      </a:rPr>
                                      <m:t>0</m:t>
                                    </m:r>
                                  </m:sup>
                                </m:sSubSup>
                                <m:sSubSup>
                                  <m:sSubSupPr>
                                    <m:ctrlPr>
                                      <a:rPr kumimoji="1" lang="en-US" altLang="zh-CN" b="0" i="1" smtClean="0">
                                        <a:latin typeface="Cambria Math" panose="02040503050406030204" pitchFamily="18" charset="0"/>
                                      </a:rPr>
                                    </m:ctrlPr>
                                  </m:sSubSupPr>
                                  <m:e>
                                    <m:r>
                                      <a:rPr kumimoji="1" lang="en-US" altLang="zh-CN" b="0" i="1" smtClean="0">
                                        <a:latin typeface="Cambria Math" panose="02040503050406030204" pitchFamily="18" charset="0"/>
                                      </a:rPr>
                                      <m:t>𝑃</m:t>
                                    </m:r>
                                  </m:e>
                                  <m:sub>
                                    <m:r>
                                      <a:rPr kumimoji="1" lang="en-US" altLang="zh-CN" b="0" i="1" smtClean="0">
                                        <a:latin typeface="Cambria Math" panose="02040503050406030204" pitchFamily="18" charset="0"/>
                                      </a:rPr>
                                      <m:t>𝑙</m:t>
                                    </m:r>
                                  </m:sub>
                                  <m:sup>
                                    <m:r>
                                      <a:rPr kumimoji="1" lang="en-US" altLang="zh-CN" b="0" i="1" smtClean="0">
                                        <a:latin typeface="Cambria Math" panose="02040503050406030204" pitchFamily="18" charset="0"/>
                                      </a:rPr>
                                      <m:t>0</m:t>
                                    </m:r>
                                  </m:sup>
                                </m:sSubSup>
                                <m:d>
                                  <m:dPr>
                                    <m:ctrlPr>
                                      <a:rPr kumimoji="1" lang="en-US" altLang="zh-CN" b="0" i="1" smtClean="0">
                                        <a:latin typeface="Cambria Math" panose="02040503050406030204" pitchFamily="18" charset="0"/>
                                      </a:rPr>
                                    </m:ctrlPr>
                                  </m:dPr>
                                  <m:e>
                                    <m:r>
                                      <a:rPr kumimoji="1" lang="en-US" altLang="zh-CN" b="0" i="1" smtClean="0">
                                        <a:latin typeface="Cambria Math" panose="02040503050406030204" pitchFamily="18" charset="0"/>
                                      </a:rPr>
                                      <m:t>𝑐𝑜𝑠</m:t>
                                    </m:r>
                                    <m:r>
                                      <a:rPr kumimoji="1" lang="en-US" altLang="zh-CN" b="0" i="1" smtClean="0">
                                        <a:latin typeface="Cambria Math" panose="02040503050406030204" pitchFamily="18" charset="0"/>
                                        <a:ea typeface="Cambria Math" panose="02040503050406030204" pitchFamily="18" charset="0"/>
                                      </a:rPr>
                                      <m:t>𝜃</m:t>
                                    </m:r>
                                  </m:e>
                                </m:d>
                                <m:r>
                                  <a:rPr kumimoji="1" lang="en-US" altLang="zh-CN" b="0" i="1" smtClean="0">
                                    <a:latin typeface="Cambria Math" panose="02040503050406030204" pitchFamily="18" charset="0"/>
                                  </a:rPr>
                                  <m:t>,</m:t>
                                </m:r>
                                <m:r>
                                  <a:rPr kumimoji="1" lang="en-US" altLang="zh-CN" b="0" i="1" smtClean="0">
                                    <a:latin typeface="Cambria Math" panose="02040503050406030204" pitchFamily="18" charset="0"/>
                                  </a:rPr>
                                  <m:t>𝑚</m:t>
                                </m:r>
                                <m:r>
                                  <a:rPr kumimoji="1" lang="en-US" altLang="zh-CN" b="0" i="1" smtClean="0">
                                    <a:latin typeface="Cambria Math" panose="02040503050406030204" pitchFamily="18" charset="0"/>
                                  </a:rPr>
                                  <m:t>=0</m:t>
                                </m:r>
                              </m:e>
                              <m:e>
                                <m:rad>
                                  <m:radPr>
                                    <m:degHide m:val="on"/>
                                    <m:ctrlPr>
                                      <a:rPr kumimoji="1" lang="en-US" altLang="zh-CN" b="0" i="1" smtClean="0">
                                        <a:latin typeface="Cambria Math" panose="02040503050406030204" pitchFamily="18" charset="0"/>
                                      </a:rPr>
                                    </m:ctrlPr>
                                  </m:radPr>
                                  <m:deg/>
                                  <m:e>
                                    <m:r>
                                      <a:rPr kumimoji="1" lang="en-US" altLang="zh-CN" b="0" i="1" smtClean="0">
                                        <a:latin typeface="Cambria Math" panose="02040503050406030204" pitchFamily="18" charset="0"/>
                                      </a:rPr>
                                      <m:t>2</m:t>
                                    </m:r>
                                  </m:e>
                                </m:rad>
                                <m:sSubSup>
                                  <m:sSubSupPr>
                                    <m:ctrlPr>
                                      <a:rPr kumimoji="1" lang="en-US" altLang="zh-CN" b="0" i="1" smtClean="0">
                                        <a:latin typeface="Cambria Math" panose="02040503050406030204" pitchFamily="18" charset="0"/>
                                      </a:rPr>
                                    </m:ctrlPr>
                                  </m:sSubSupPr>
                                  <m:e>
                                    <m:r>
                                      <a:rPr kumimoji="1" lang="en-US" altLang="zh-CN" b="0" i="1" smtClean="0">
                                        <a:latin typeface="Cambria Math" panose="02040503050406030204" pitchFamily="18" charset="0"/>
                                      </a:rPr>
                                      <m:t>𝐾</m:t>
                                    </m:r>
                                  </m:e>
                                  <m:sub>
                                    <m:r>
                                      <a:rPr kumimoji="1" lang="en-US" altLang="zh-CN" b="0" i="1" smtClean="0">
                                        <a:latin typeface="Cambria Math" panose="02040503050406030204" pitchFamily="18" charset="0"/>
                                      </a:rPr>
                                      <m:t>𝑙</m:t>
                                    </m:r>
                                  </m:sub>
                                  <m:sup>
                                    <m:r>
                                      <a:rPr kumimoji="1" lang="en-US" altLang="zh-CN" b="0" i="1" smtClean="0">
                                        <a:latin typeface="Cambria Math" panose="02040503050406030204" pitchFamily="18" charset="0"/>
                                      </a:rPr>
                                      <m:t>𝑚</m:t>
                                    </m:r>
                                  </m:sup>
                                </m:sSubSup>
                                <m:func>
                                  <m:funcPr>
                                    <m:ctrlPr>
                                      <a:rPr kumimoji="1" lang="en-US" altLang="zh-CN" b="0" i="1" smtClean="0">
                                        <a:latin typeface="Cambria Math" panose="02040503050406030204" pitchFamily="18" charset="0"/>
                                      </a:rPr>
                                    </m:ctrlPr>
                                  </m:funcPr>
                                  <m:fName>
                                    <m:r>
                                      <m:rPr>
                                        <m:sty m:val="p"/>
                                      </m:rPr>
                                      <a:rPr kumimoji="1" lang="en-US" altLang="zh-CN" b="0" i="0" smtClean="0">
                                        <a:latin typeface="Cambria Math" panose="02040503050406030204" pitchFamily="18" charset="0"/>
                                      </a:rPr>
                                      <m:t>cos</m:t>
                                    </m:r>
                                  </m:fName>
                                  <m:e>
                                    <m:d>
                                      <m:dPr>
                                        <m:ctrlPr>
                                          <a:rPr kumimoji="1" lang="en-US" altLang="zh-CN" b="0" i="1" smtClean="0">
                                            <a:latin typeface="Cambria Math" panose="02040503050406030204" pitchFamily="18" charset="0"/>
                                          </a:rPr>
                                        </m:ctrlPr>
                                      </m:dPr>
                                      <m:e>
                                        <m:r>
                                          <a:rPr kumimoji="1" lang="en-US" altLang="zh-CN" b="0" i="1" smtClean="0">
                                            <a:latin typeface="Cambria Math" panose="02040503050406030204" pitchFamily="18" charset="0"/>
                                          </a:rPr>
                                          <m:t>𝑚</m:t>
                                        </m:r>
                                        <m:r>
                                          <a:rPr kumimoji="1" lang="en-US" altLang="zh-CN" b="0" i="1" smtClean="0">
                                            <a:latin typeface="Cambria Math" panose="02040503050406030204" pitchFamily="18" charset="0"/>
                                            <a:ea typeface="Cambria Math" panose="02040503050406030204" pitchFamily="18" charset="0"/>
                                          </a:rPr>
                                          <m:t>𝜙</m:t>
                                        </m:r>
                                      </m:e>
                                    </m:d>
                                  </m:e>
                                </m:func>
                                <m:sSubSup>
                                  <m:sSubSupPr>
                                    <m:ctrlPr>
                                      <a:rPr kumimoji="1" lang="en-US" altLang="zh-CN" b="0" i="1" smtClean="0">
                                        <a:latin typeface="Cambria Math" panose="02040503050406030204" pitchFamily="18" charset="0"/>
                                        <a:ea typeface="Cambria Math" panose="02040503050406030204" pitchFamily="18" charset="0"/>
                                      </a:rPr>
                                    </m:ctrlPr>
                                  </m:sSubSupPr>
                                  <m:e>
                                    <m:r>
                                      <a:rPr kumimoji="1" lang="en-US" altLang="zh-CN" b="0" i="1" smtClean="0">
                                        <a:latin typeface="Cambria Math" panose="02040503050406030204" pitchFamily="18" charset="0"/>
                                        <a:ea typeface="Cambria Math" panose="02040503050406030204" pitchFamily="18" charset="0"/>
                                      </a:rPr>
                                      <m:t>𝑃</m:t>
                                    </m:r>
                                  </m:e>
                                  <m:sub>
                                    <m:r>
                                      <a:rPr kumimoji="1" lang="en-US" altLang="zh-CN" b="0" i="1" smtClean="0">
                                        <a:latin typeface="Cambria Math" panose="02040503050406030204" pitchFamily="18" charset="0"/>
                                        <a:ea typeface="Cambria Math" panose="02040503050406030204" pitchFamily="18" charset="0"/>
                                      </a:rPr>
                                      <m:t>𝑙</m:t>
                                    </m:r>
                                  </m:sub>
                                  <m:sup>
                                    <m:r>
                                      <a:rPr kumimoji="1" lang="en-US" altLang="zh-CN" b="0" i="1" smtClean="0">
                                        <a:latin typeface="Cambria Math" panose="02040503050406030204" pitchFamily="18" charset="0"/>
                                        <a:ea typeface="Cambria Math" panose="02040503050406030204" pitchFamily="18" charset="0"/>
                                      </a:rPr>
                                      <m:t>𝑚</m:t>
                                    </m:r>
                                  </m:sup>
                                </m:sSubSup>
                                <m:d>
                                  <m:dPr>
                                    <m:ctrlPr>
                                      <a:rPr kumimoji="1" lang="en-US" altLang="zh-CN" b="0" i="1" smtClean="0">
                                        <a:latin typeface="Cambria Math" panose="02040503050406030204" pitchFamily="18" charset="0"/>
                                        <a:ea typeface="Cambria Math" panose="02040503050406030204" pitchFamily="18" charset="0"/>
                                      </a:rPr>
                                    </m:ctrlPr>
                                  </m:dPr>
                                  <m:e>
                                    <m:r>
                                      <a:rPr kumimoji="1" lang="en-US" altLang="zh-CN" b="0" i="1" smtClean="0">
                                        <a:latin typeface="Cambria Math" panose="02040503050406030204" pitchFamily="18" charset="0"/>
                                        <a:ea typeface="Cambria Math" panose="02040503050406030204" pitchFamily="18" charset="0"/>
                                      </a:rPr>
                                      <m:t>𝑐𝑜𝑠</m:t>
                                    </m:r>
                                    <m:r>
                                      <a:rPr kumimoji="1" lang="en-US" altLang="zh-CN" b="0" i="1" smtClean="0">
                                        <a:latin typeface="Cambria Math" panose="02040503050406030204" pitchFamily="18" charset="0"/>
                                        <a:ea typeface="Cambria Math" panose="02040503050406030204" pitchFamily="18" charset="0"/>
                                      </a:rPr>
                                      <m:t>𝜃</m:t>
                                    </m:r>
                                  </m:e>
                                </m:d>
                                <m:r>
                                  <a:rPr kumimoji="1" lang="en-US" altLang="zh-CN" b="0" i="1" smtClean="0">
                                    <a:latin typeface="Cambria Math" panose="02040503050406030204" pitchFamily="18" charset="0"/>
                                    <a:ea typeface="Cambria Math" panose="02040503050406030204" pitchFamily="18" charset="0"/>
                                  </a:rPr>
                                  <m:t>,</m:t>
                                </m:r>
                                <m:r>
                                  <a:rPr kumimoji="1" lang="en-US" altLang="zh-CN" b="0" i="1" smtClean="0">
                                    <a:latin typeface="Cambria Math" panose="02040503050406030204" pitchFamily="18" charset="0"/>
                                    <a:ea typeface="Cambria Math" panose="02040503050406030204" pitchFamily="18" charset="0"/>
                                  </a:rPr>
                                  <m:t>𝑚</m:t>
                                </m:r>
                                <m:r>
                                  <a:rPr kumimoji="1" lang="en-US" altLang="zh-CN" b="0" i="1" smtClean="0">
                                    <a:latin typeface="Cambria Math" panose="02040503050406030204" pitchFamily="18" charset="0"/>
                                    <a:ea typeface="Cambria Math" panose="02040503050406030204" pitchFamily="18" charset="0"/>
                                  </a:rPr>
                                  <m:t>&gt;0</m:t>
                                </m:r>
                              </m:e>
                              <m:e>
                                <m:rad>
                                  <m:radPr>
                                    <m:degHide m:val="on"/>
                                    <m:ctrlPr>
                                      <a:rPr kumimoji="1" lang="en-US" altLang="zh-CN" b="0" i="1" smtClean="0">
                                        <a:latin typeface="Cambria Math" panose="02040503050406030204" pitchFamily="18" charset="0"/>
                                      </a:rPr>
                                    </m:ctrlPr>
                                  </m:radPr>
                                  <m:deg/>
                                  <m:e>
                                    <m:r>
                                      <a:rPr kumimoji="1" lang="en-US" altLang="zh-CN" b="0" i="1" smtClean="0">
                                        <a:latin typeface="Cambria Math" panose="02040503050406030204" pitchFamily="18" charset="0"/>
                                      </a:rPr>
                                      <m:t>2</m:t>
                                    </m:r>
                                  </m:e>
                                </m:rad>
                                <m:sSubSup>
                                  <m:sSubSupPr>
                                    <m:ctrlPr>
                                      <a:rPr kumimoji="1" lang="en-US" altLang="zh-CN" b="0" i="1" smtClean="0">
                                        <a:latin typeface="Cambria Math" panose="02040503050406030204" pitchFamily="18" charset="0"/>
                                      </a:rPr>
                                    </m:ctrlPr>
                                  </m:sSubSupPr>
                                  <m:e>
                                    <m:r>
                                      <a:rPr kumimoji="1" lang="en-US" altLang="zh-CN" b="0" i="1" smtClean="0">
                                        <a:latin typeface="Cambria Math" panose="02040503050406030204" pitchFamily="18" charset="0"/>
                                      </a:rPr>
                                      <m:t>𝐾</m:t>
                                    </m:r>
                                  </m:e>
                                  <m:sub>
                                    <m:r>
                                      <a:rPr kumimoji="1" lang="en-US" altLang="zh-CN" b="0" i="1" smtClean="0">
                                        <a:latin typeface="Cambria Math" panose="02040503050406030204" pitchFamily="18" charset="0"/>
                                      </a:rPr>
                                      <m:t>𝑙</m:t>
                                    </m:r>
                                  </m:sub>
                                  <m:sup>
                                    <m:d>
                                      <m:dPr>
                                        <m:begChr m:val="|"/>
                                        <m:endChr m:val="|"/>
                                        <m:ctrlPr>
                                          <a:rPr kumimoji="1" lang="en-US" altLang="zh-CN" b="0" i="1" smtClean="0">
                                            <a:latin typeface="Cambria Math" panose="02040503050406030204" pitchFamily="18" charset="0"/>
                                          </a:rPr>
                                        </m:ctrlPr>
                                      </m:dPr>
                                      <m:e>
                                        <m:r>
                                          <a:rPr kumimoji="1" lang="en-US" altLang="zh-CN" b="0" i="1" smtClean="0">
                                            <a:latin typeface="Cambria Math" panose="02040503050406030204" pitchFamily="18" charset="0"/>
                                          </a:rPr>
                                          <m:t>𝑚</m:t>
                                        </m:r>
                                      </m:e>
                                    </m:d>
                                  </m:sup>
                                </m:sSubSup>
                                <m:func>
                                  <m:funcPr>
                                    <m:ctrlPr>
                                      <a:rPr kumimoji="1" lang="en-US" altLang="zh-CN" b="0" i="1" smtClean="0">
                                        <a:latin typeface="Cambria Math" panose="02040503050406030204" pitchFamily="18" charset="0"/>
                                      </a:rPr>
                                    </m:ctrlPr>
                                  </m:funcPr>
                                  <m:fName>
                                    <m:r>
                                      <m:rPr>
                                        <m:sty m:val="p"/>
                                      </m:rPr>
                                      <a:rPr kumimoji="1" lang="en-US" altLang="zh-CN" b="0" i="0" smtClean="0">
                                        <a:latin typeface="Cambria Math" panose="02040503050406030204" pitchFamily="18" charset="0"/>
                                      </a:rPr>
                                      <m:t>sin</m:t>
                                    </m:r>
                                  </m:fName>
                                  <m:e>
                                    <m:d>
                                      <m:dPr>
                                        <m:ctrlPr>
                                          <a:rPr kumimoji="1" lang="en-US" altLang="zh-CN" b="0" i="1" smtClean="0">
                                            <a:latin typeface="Cambria Math" panose="02040503050406030204" pitchFamily="18" charset="0"/>
                                          </a:rPr>
                                        </m:ctrlPr>
                                      </m:dPr>
                                      <m:e>
                                        <m:d>
                                          <m:dPr>
                                            <m:begChr m:val="|"/>
                                            <m:endChr m:val="|"/>
                                            <m:ctrlPr>
                                              <a:rPr kumimoji="1" lang="en-US" altLang="zh-CN" b="0" i="1" smtClean="0">
                                                <a:latin typeface="Cambria Math" panose="02040503050406030204" pitchFamily="18" charset="0"/>
                                              </a:rPr>
                                            </m:ctrlPr>
                                          </m:dPr>
                                          <m:e>
                                            <m:r>
                                              <a:rPr kumimoji="1" lang="en-US" altLang="zh-CN" b="0" i="1" smtClean="0">
                                                <a:latin typeface="Cambria Math" panose="02040503050406030204" pitchFamily="18" charset="0"/>
                                              </a:rPr>
                                              <m:t>𝑚</m:t>
                                            </m:r>
                                          </m:e>
                                        </m:d>
                                        <m:r>
                                          <a:rPr kumimoji="1" lang="en-US" altLang="zh-CN" b="0" i="1" smtClean="0">
                                            <a:latin typeface="Cambria Math" panose="02040503050406030204" pitchFamily="18" charset="0"/>
                                            <a:ea typeface="Cambria Math" panose="02040503050406030204" pitchFamily="18" charset="0"/>
                                          </a:rPr>
                                          <m:t>𝜙</m:t>
                                        </m:r>
                                      </m:e>
                                    </m:d>
                                  </m:e>
                                </m:func>
                                <m:sSubSup>
                                  <m:sSubSupPr>
                                    <m:ctrlPr>
                                      <a:rPr kumimoji="1" lang="en-US" altLang="zh-CN" i="1">
                                        <a:latin typeface="Cambria Math" panose="02040503050406030204" pitchFamily="18" charset="0"/>
                                        <a:ea typeface="Cambria Math" panose="02040503050406030204" pitchFamily="18" charset="0"/>
                                      </a:rPr>
                                    </m:ctrlPr>
                                  </m:sSubSupPr>
                                  <m:e>
                                    <m:r>
                                      <a:rPr kumimoji="1" lang="en-US" altLang="zh-CN" i="1">
                                        <a:latin typeface="Cambria Math" panose="02040503050406030204" pitchFamily="18" charset="0"/>
                                        <a:ea typeface="Cambria Math" panose="02040503050406030204" pitchFamily="18" charset="0"/>
                                      </a:rPr>
                                      <m:t>𝑃</m:t>
                                    </m:r>
                                  </m:e>
                                  <m:sub>
                                    <m:r>
                                      <a:rPr kumimoji="1" lang="en-US" altLang="zh-CN" i="1">
                                        <a:latin typeface="Cambria Math" panose="02040503050406030204" pitchFamily="18" charset="0"/>
                                        <a:ea typeface="Cambria Math" panose="02040503050406030204" pitchFamily="18" charset="0"/>
                                      </a:rPr>
                                      <m:t>𝑙</m:t>
                                    </m:r>
                                  </m:sub>
                                  <m:sup>
                                    <m:d>
                                      <m:dPr>
                                        <m:begChr m:val="|"/>
                                        <m:endChr m:val="|"/>
                                        <m:ctrlPr>
                                          <a:rPr kumimoji="1" lang="en-US" altLang="zh-CN" i="1" smtClean="0">
                                            <a:latin typeface="Cambria Math" panose="02040503050406030204" pitchFamily="18" charset="0"/>
                                            <a:ea typeface="Cambria Math" panose="02040503050406030204" pitchFamily="18" charset="0"/>
                                          </a:rPr>
                                        </m:ctrlPr>
                                      </m:dPr>
                                      <m:e>
                                        <m:r>
                                          <a:rPr kumimoji="1" lang="en-US" altLang="zh-CN" b="0" i="1" smtClean="0">
                                            <a:latin typeface="Cambria Math" panose="02040503050406030204" pitchFamily="18" charset="0"/>
                                            <a:ea typeface="Cambria Math" panose="02040503050406030204" pitchFamily="18" charset="0"/>
                                          </a:rPr>
                                          <m:t>𝑚</m:t>
                                        </m:r>
                                      </m:e>
                                    </m:d>
                                  </m:sup>
                                </m:sSubSup>
                                <m:d>
                                  <m:dPr>
                                    <m:ctrlPr>
                                      <a:rPr kumimoji="1" lang="en-US" altLang="zh-CN" i="1">
                                        <a:latin typeface="Cambria Math" panose="02040503050406030204" pitchFamily="18" charset="0"/>
                                        <a:ea typeface="Cambria Math" panose="02040503050406030204" pitchFamily="18" charset="0"/>
                                      </a:rPr>
                                    </m:ctrlPr>
                                  </m:dPr>
                                  <m:e>
                                    <m:r>
                                      <a:rPr kumimoji="1" lang="en-US" altLang="zh-CN" i="1">
                                        <a:latin typeface="Cambria Math" panose="02040503050406030204" pitchFamily="18" charset="0"/>
                                        <a:ea typeface="Cambria Math" panose="02040503050406030204" pitchFamily="18" charset="0"/>
                                      </a:rPr>
                                      <m:t>𝑐𝑜𝑠</m:t>
                                    </m:r>
                                    <m:r>
                                      <a:rPr kumimoji="1" lang="en-US" altLang="zh-CN" i="1">
                                        <a:latin typeface="Cambria Math" panose="02040503050406030204" pitchFamily="18" charset="0"/>
                                        <a:ea typeface="Cambria Math" panose="02040503050406030204" pitchFamily="18" charset="0"/>
                                      </a:rPr>
                                      <m:t>𝜃</m:t>
                                    </m:r>
                                  </m:e>
                                </m:d>
                                <m:r>
                                  <a:rPr kumimoji="1" lang="en-US" altLang="zh-CN" b="0" i="1" smtClean="0">
                                    <a:latin typeface="Cambria Math" panose="02040503050406030204" pitchFamily="18" charset="0"/>
                                    <a:ea typeface="Cambria Math" panose="02040503050406030204" pitchFamily="18" charset="0"/>
                                  </a:rPr>
                                  <m:t>,</m:t>
                                </m:r>
                                <m:r>
                                  <a:rPr kumimoji="1" lang="en-US" altLang="zh-CN" b="0" i="1" smtClean="0">
                                    <a:latin typeface="Cambria Math" panose="02040503050406030204" pitchFamily="18" charset="0"/>
                                    <a:ea typeface="Cambria Math" panose="02040503050406030204" pitchFamily="18" charset="0"/>
                                  </a:rPr>
                                  <m:t>𝑚</m:t>
                                </m:r>
                                <m:r>
                                  <a:rPr kumimoji="1" lang="en-US" altLang="zh-CN" b="0" i="1" smtClean="0">
                                    <a:latin typeface="Cambria Math" panose="02040503050406030204" pitchFamily="18" charset="0"/>
                                    <a:ea typeface="Cambria Math" panose="02040503050406030204" pitchFamily="18" charset="0"/>
                                  </a:rPr>
                                  <m:t>&lt;0</m:t>
                                </m:r>
                              </m:e>
                            </m:eqArr>
                          </m:e>
                        </m:d>
                      </m:oMath>
                    </m:oMathPara>
                  </a14:m>
                  <a:endParaRPr kumimoji="1" lang="zh-CN" altLang="en-US" dirty="0"/>
                </a:p>
              </p:txBody>
            </p:sp>
          </mc:Choice>
          <mc:Fallback xmlns="">
            <p:sp>
              <p:nvSpPr>
                <p:cNvPr id="5" name="文本框 4">
                  <a:extLst>
                    <a:ext uri="{FF2B5EF4-FFF2-40B4-BE49-F238E27FC236}">
                      <a16:creationId xmlns:a16="http://schemas.microsoft.com/office/drawing/2014/main" id="{57CBA74F-B656-7246-AF3F-B01D6B88E0AE}"/>
                    </a:ext>
                  </a:extLst>
                </p:cNvPr>
                <p:cNvSpPr txBox="1">
                  <a:spLocks noRot="1" noChangeAspect="1" noMove="1" noResize="1" noEditPoints="1" noAdjustHandles="1" noChangeArrowheads="1" noChangeShapeType="1" noTextEdit="1"/>
                </p:cNvSpPr>
                <p:nvPr/>
              </p:nvSpPr>
              <p:spPr>
                <a:xfrm>
                  <a:off x="4315692" y="3367220"/>
                  <a:ext cx="5007396" cy="1248547"/>
                </a:xfrm>
                <a:prstGeom prst="rect">
                  <a:avLst/>
                </a:prstGeom>
                <a:blipFill>
                  <a:blip r:embed="rId30"/>
                  <a:stretch>
                    <a:fillRect l="-506" r="-253"/>
                  </a:stretch>
                </a:blipFill>
              </p:spPr>
              <p:txBody>
                <a:bodyPr/>
                <a:lstStyle/>
                <a:p>
                  <a:r>
                    <a:rPr lang="zh-CN" altLang="en-US">
                      <a:noFill/>
                    </a:rPr>
                    <a:t> </a:t>
                  </a:r>
                </a:p>
              </p:txBody>
            </p:sp>
          </mc:Fallback>
        </mc:AlternateContent>
        <p:sp>
          <p:nvSpPr>
            <p:cNvPr id="34" name="矩形 33">
              <a:extLst>
                <a:ext uri="{FF2B5EF4-FFF2-40B4-BE49-F238E27FC236}">
                  <a16:creationId xmlns:a16="http://schemas.microsoft.com/office/drawing/2014/main" id="{54A4F02D-F69B-8E43-A444-6FCBFBED82B8}"/>
                </a:ext>
              </a:extLst>
            </p:cNvPr>
            <p:cNvSpPr/>
            <p:nvPr/>
          </p:nvSpPr>
          <p:spPr>
            <a:xfrm>
              <a:off x="7137743" y="3479001"/>
              <a:ext cx="524526" cy="307778"/>
            </a:xfrm>
            <a:prstGeom prst="rect">
              <a:avLst/>
            </a:prstGeom>
            <a:noFill/>
            <a:ln w="12700">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5" name="矩形 34">
              <a:extLst>
                <a:ext uri="{FF2B5EF4-FFF2-40B4-BE49-F238E27FC236}">
                  <a16:creationId xmlns:a16="http://schemas.microsoft.com/office/drawing/2014/main" id="{E2C8A65A-2EB9-654B-BB26-EEC184E67D5A}"/>
                </a:ext>
              </a:extLst>
            </p:cNvPr>
            <p:cNvSpPr/>
            <p:nvPr/>
          </p:nvSpPr>
          <p:spPr>
            <a:xfrm>
              <a:off x="6511110" y="3837604"/>
              <a:ext cx="870688" cy="307778"/>
            </a:xfrm>
            <a:prstGeom prst="rect">
              <a:avLst/>
            </a:prstGeom>
            <a:noFill/>
            <a:ln w="12700">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6" name="矩形 35">
              <a:extLst>
                <a:ext uri="{FF2B5EF4-FFF2-40B4-BE49-F238E27FC236}">
                  <a16:creationId xmlns:a16="http://schemas.microsoft.com/office/drawing/2014/main" id="{8A320EE9-5165-3548-895D-863B2D34C05B}"/>
                </a:ext>
              </a:extLst>
            </p:cNvPr>
            <p:cNvSpPr/>
            <p:nvPr/>
          </p:nvSpPr>
          <p:spPr>
            <a:xfrm>
              <a:off x="7808382" y="3837604"/>
              <a:ext cx="524526" cy="307778"/>
            </a:xfrm>
            <a:prstGeom prst="rect">
              <a:avLst/>
            </a:prstGeom>
            <a:noFill/>
            <a:ln w="12700">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7" name="矩形 36">
              <a:extLst>
                <a:ext uri="{FF2B5EF4-FFF2-40B4-BE49-F238E27FC236}">
                  <a16:creationId xmlns:a16="http://schemas.microsoft.com/office/drawing/2014/main" id="{22123E73-A2D7-C54B-8395-7D3577308C6B}"/>
                </a:ext>
              </a:extLst>
            </p:cNvPr>
            <p:cNvSpPr/>
            <p:nvPr/>
          </p:nvSpPr>
          <p:spPr>
            <a:xfrm>
              <a:off x="7962886" y="4212559"/>
              <a:ext cx="524526" cy="307778"/>
            </a:xfrm>
            <a:prstGeom prst="rect">
              <a:avLst/>
            </a:prstGeom>
            <a:noFill/>
            <a:ln w="12700">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8" name="矩形 37">
              <a:extLst>
                <a:ext uri="{FF2B5EF4-FFF2-40B4-BE49-F238E27FC236}">
                  <a16:creationId xmlns:a16="http://schemas.microsoft.com/office/drawing/2014/main" id="{FCE83126-9186-EF4C-8AB6-D36429E4A427}"/>
                </a:ext>
              </a:extLst>
            </p:cNvPr>
            <p:cNvSpPr/>
            <p:nvPr/>
          </p:nvSpPr>
          <p:spPr>
            <a:xfrm>
              <a:off x="6446962" y="4204195"/>
              <a:ext cx="1023735" cy="307778"/>
            </a:xfrm>
            <a:prstGeom prst="rect">
              <a:avLst/>
            </a:prstGeom>
            <a:noFill/>
            <a:ln w="12700">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spTree>
    <p:extLst>
      <p:ext uri="{BB962C8B-B14F-4D97-AF65-F5344CB8AC3E}">
        <p14:creationId xmlns:p14="http://schemas.microsoft.com/office/powerpoint/2010/main" val="2554382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43"/>
                                        </p:tgtEl>
                                        <p:attrNameLst>
                                          <p:attrName>ppt_x</p:attrName>
                                        </p:attrNameLst>
                                      </p:cBhvr>
                                      <p:tavLst>
                                        <p:tav tm="0">
                                          <p:val>
                                            <p:strVal val="ppt_x"/>
                                          </p:val>
                                        </p:tav>
                                        <p:tav tm="100000">
                                          <p:val>
                                            <p:strVal val="ppt_x"/>
                                          </p:val>
                                        </p:tav>
                                      </p:tavLst>
                                    </p:anim>
                                    <p:anim calcmode="lin" valueType="num">
                                      <p:cBhvr additive="base">
                                        <p:cTn id="7" dur="500"/>
                                        <p:tgtEl>
                                          <p:spTgt spid="43"/>
                                        </p:tgtEl>
                                        <p:attrNameLst>
                                          <p:attrName>ppt_y</p:attrName>
                                        </p:attrNameLst>
                                      </p:cBhvr>
                                      <p:tavLst>
                                        <p:tav tm="0">
                                          <p:val>
                                            <p:strVal val="ppt_y"/>
                                          </p:val>
                                        </p:tav>
                                        <p:tav tm="100000">
                                          <p:val>
                                            <p:strVal val="1+ppt_h/2"/>
                                          </p:val>
                                        </p:tav>
                                      </p:tavLst>
                                    </p:anim>
                                    <p:set>
                                      <p:cBhvr>
                                        <p:cTn id="8" dur="1" fill="hold">
                                          <p:stCondLst>
                                            <p:cond delay="499"/>
                                          </p:stCondLst>
                                        </p:cTn>
                                        <p:tgtEl>
                                          <p:spTgt spid="43"/>
                                        </p:tgtEl>
                                        <p:attrNameLst>
                                          <p:attrName>style.visibility</p:attrName>
                                        </p:attrNameLst>
                                      </p:cBhvr>
                                      <p:to>
                                        <p:strVal val="hidden"/>
                                      </p:to>
                                    </p:set>
                                  </p:childTnLst>
                                </p:cTn>
                              </p:par>
                              <p:par>
                                <p:cTn id="9" presetID="2" presetClass="exit" presetSubtype="4" fill="hold" nodeType="withEffect">
                                  <p:stCondLst>
                                    <p:cond delay="0"/>
                                  </p:stCondLst>
                                  <p:childTnLst>
                                    <p:anim calcmode="lin" valueType="num">
                                      <p:cBhvr additive="base">
                                        <p:cTn id="10" dur="500"/>
                                        <p:tgtEl>
                                          <p:spTgt spid="44"/>
                                        </p:tgtEl>
                                        <p:attrNameLst>
                                          <p:attrName>ppt_x</p:attrName>
                                        </p:attrNameLst>
                                      </p:cBhvr>
                                      <p:tavLst>
                                        <p:tav tm="0">
                                          <p:val>
                                            <p:strVal val="ppt_x"/>
                                          </p:val>
                                        </p:tav>
                                        <p:tav tm="100000">
                                          <p:val>
                                            <p:strVal val="ppt_x"/>
                                          </p:val>
                                        </p:tav>
                                      </p:tavLst>
                                    </p:anim>
                                    <p:anim calcmode="lin" valueType="num">
                                      <p:cBhvr additive="base">
                                        <p:cTn id="11" dur="500"/>
                                        <p:tgtEl>
                                          <p:spTgt spid="44"/>
                                        </p:tgtEl>
                                        <p:attrNameLst>
                                          <p:attrName>ppt_y</p:attrName>
                                        </p:attrNameLst>
                                      </p:cBhvr>
                                      <p:tavLst>
                                        <p:tav tm="0">
                                          <p:val>
                                            <p:strVal val="ppt_y"/>
                                          </p:val>
                                        </p:tav>
                                        <p:tav tm="100000">
                                          <p:val>
                                            <p:strVal val="1+ppt_h/2"/>
                                          </p:val>
                                        </p:tav>
                                      </p:tavLst>
                                    </p:anim>
                                    <p:set>
                                      <p:cBhvr>
                                        <p:cTn id="12" dur="1" fill="hold">
                                          <p:stCondLst>
                                            <p:cond delay="499"/>
                                          </p:stCondLst>
                                        </p:cTn>
                                        <p:tgtEl>
                                          <p:spTgt spid="44"/>
                                        </p:tgtEl>
                                        <p:attrNameLst>
                                          <p:attrName>style.visibility</p:attrName>
                                        </p:attrNameLst>
                                      </p:cBhvr>
                                      <p:to>
                                        <p:strVal val="hidden"/>
                                      </p:to>
                                    </p:set>
                                  </p:childTnLst>
                                </p:cTn>
                              </p:par>
                              <p:par>
                                <p:cTn id="13" presetID="2" presetClass="exit" presetSubtype="4" fill="hold" nodeType="withEffect">
                                  <p:stCondLst>
                                    <p:cond delay="0"/>
                                  </p:stCondLst>
                                  <p:childTnLst>
                                    <p:anim calcmode="lin" valueType="num">
                                      <p:cBhvr additive="base">
                                        <p:cTn id="14" dur="500"/>
                                        <p:tgtEl>
                                          <p:spTgt spid="45"/>
                                        </p:tgtEl>
                                        <p:attrNameLst>
                                          <p:attrName>ppt_x</p:attrName>
                                        </p:attrNameLst>
                                      </p:cBhvr>
                                      <p:tavLst>
                                        <p:tav tm="0">
                                          <p:val>
                                            <p:strVal val="ppt_x"/>
                                          </p:val>
                                        </p:tav>
                                        <p:tav tm="100000">
                                          <p:val>
                                            <p:strVal val="ppt_x"/>
                                          </p:val>
                                        </p:tav>
                                      </p:tavLst>
                                    </p:anim>
                                    <p:anim calcmode="lin" valueType="num">
                                      <p:cBhvr additive="base">
                                        <p:cTn id="15" dur="500"/>
                                        <p:tgtEl>
                                          <p:spTgt spid="45"/>
                                        </p:tgtEl>
                                        <p:attrNameLst>
                                          <p:attrName>ppt_y</p:attrName>
                                        </p:attrNameLst>
                                      </p:cBhvr>
                                      <p:tavLst>
                                        <p:tav tm="0">
                                          <p:val>
                                            <p:strVal val="ppt_y"/>
                                          </p:val>
                                        </p:tav>
                                        <p:tav tm="100000">
                                          <p:val>
                                            <p:strVal val="1+ppt_h/2"/>
                                          </p:val>
                                        </p:tav>
                                      </p:tavLst>
                                    </p:anim>
                                    <p:set>
                                      <p:cBhvr>
                                        <p:cTn id="16" dur="1" fill="hold">
                                          <p:stCondLst>
                                            <p:cond delay="499"/>
                                          </p:stCondLst>
                                        </p:cTn>
                                        <p:tgtEl>
                                          <p:spTgt spid="45"/>
                                        </p:tgtEl>
                                        <p:attrNameLst>
                                          <p:attrName>style.visibility</p:attrName>
                                        </p:attrNameLst>
                                      </p:cBhvr>
                                      <p:to>
                                        <p:strVal val="hidden"/>
                                      </p:to>
                                    </p:set>
                                  </p:childTnLst>
                                </p:cTn>
                              </p:par>
                              <p:par>
                                <p:cTn id="17" presetID="2" presetClass="exit" presetSubtype="4" fill="hold" nodeType="withEffect">
                                  <p:stCondLst>
                                    <p:cond delay="0"/>
                                  </p:stCondLst>
                                  <p:childTnLst>
                                    <p:anim calcmode="lin" valueType="num">
                                      <p:cBhvr additive="base">
                                        <p:cTn id="18" dur="500"/>
                                        <p:tgtEl>
                                          <p:spTgt spid="46"/>
                                        </p:tgtEl>
                                        <p:attrNameLst>
                                          <p:attrName>ppt_x</p:attrName>
                                        </p:attrNameLst>
                                      </p:cBhvr>
                                      <p:tavLst>
                                        <p:tav tm="0">
                                          <p:val>
                                            <p:strVal val="ppt_x"/>
                                          </p:val>
                                        </p:tav>
                                        <p:tav tm="100000">
                                          <p:val>
                                            <p:strVal val="ppt_x"/>
                                          </p:val>
                                        </p:tav>
                                      </p:tavLst>
                                    </p:anim>
                                    <p:anim calcmode="lin" valueType="num">
                                      <p:cBhvr additive="base">
                                        <p:cTn id="19" dur="500"/>
                                        <p:tgtEl>
                                          <p:spTgt spid="46"/>
                                        </p:tgtEl>
                                        <p:attrNameLst>
                                          <p:attrName>ppt_y</p:attrName>
                                        </p:attrNameLst>
                                      </p:cBhvr>
                                      <p:tavLst>
                                        <p:tav tm="0">
                                          <p:val>
                                            <p:strVal val="ppt_y"/>
                                          </p:val>
                                        </p:tav>
                                        <p:tav tm="100000">
                                          <p:val>
                                            <p:strVal val="1+ppt_h/2"/>
                                          </p:val>
                                        </p:tav>
                                      </p:tavLst>
                                    </p:anim>
                                    <p:set>
                                      <p:cBhvr>
                                        <p:cTn id="20" dur="1" fill="hold">
                                          <p:stCondLst>
                                            <p:cond delay="499"/>
                                          </p:stCondLst>
                                        </p:cTn>
                                        <p:tgtEl>
                                          <p:spTgt spid="46"/>
                                        </p:tgtEl>
                                        <p:attrNameLst>
                                          <p:attrName>style.visibility</p:attrName>
                                        </p:attrNameLst>
                                      </p:cBhvr>
                                      <p:to>
                                        <p:strVal val="hidden"/>
                                      </p:to>
                                    </p:set>
                                  </p:childTnLst>
                                </p:cTn>
                              </p:par>
                              <p:par>
                                <p:cTn id="21" presetID="2" presetClass="exit" presetSubtype="4" fill="hold" nodeType="withEffect">
                                  <p:stCondLst>
                                    <p:cond delay="0"/>
                                  </p:stCondLst>
                                  <p:childTnLst>
                                    <p:anim calcmode="lin" valueType="num">
                                      <p:cBhvr additive="base">
                                        <p:cTn id="22" dur="500"/>
                                        <p:tgtEl>
                                          <p:spTgt spid="47"/>
                                        </p:tgtEl>
                                        <p:attrNameLst>
                                          <p:attrName>ppt_x</p:attrName>
                                        </p:attrNameLst>
                                      </p:cBhvr>
                                      <p:tavLst>
                                        <p:tav tm="0">
                                          <p:val>
                                            <p:strVal val="ppt_x"/>
                                          </p:val>
                                        </p:tav>
                                        <p:tav tm="100000">
                                          <p:val>
                                            <p:strVal val="ppt_x"/>
                                          </p:val>
                                        </p:tav>
                                      </p:tavLst>
                                    </p:anim>
                                    <p:anim calcmode="lin" valueType="num">
                                      <p:cBhvr additive="base">
                                        <p:cTn id="23" dur="500"/>
                                        <p:tgtEl>
                                          <p:spTgt spid="47"/>
                                        </p:tgtEl>
                                        <p:attrNameLst>
                                          <p:attrName>ppt_y</p:attrName>
                                        </p:attrNameLst>
                                      </p:cBhvr>
                                      <p:tavLst>
                                        <p:tav tm="0">
                                          <p:val>
                                            <p:strVal val="ppt_y"/>
                                          </p:val>
                                        </p:tav>
                                        <p:tav tm="100000">
                                          <p:val>
                                            <p:strVal val="1+ppt_h/2"/>
                                          </p:val>
                                        </p:tav>
                                      </p:tavLst>
                                    </p:anim>
                                    <p:set>
                                      <p:cBhvr>
                                        <p:cTn id="24" dur="1" fill="hold">
                                          <p:stCondLst>
                                            <p:cond delay="499"/>
                                          </p:stCondLst>
                                        </p:cTn>
                                        <p:tgtEl>
                                          <p:spTgt spid="47"/>
                                        </p:tgtEl>
                                        <p:attrNameLst>
                                          <p:attrName>style.visibility</p:attrName>
                                        </p:attrNameLst>
                                      </p:cBhvr>
                                      <p:to>
                                        <p:strVal val="hidden"/>
                                      </p:to>
                                    </p:set>
                                  </p:childTnLst>
                                </p:cTn>
                              </p:par>
                              <p:par>
                                <p:cTn id="25" presetID="2" presetClass="exit" presetSubtype="4" fill="hold" nodeType="withEffect">
                                  <p:stCondLst>
                                    <p:cond delay="0"/>
                                  </p:stCondLst>
                                  <p:childTnLst>
                                    <p:anim calcmode="lin" valueType="num">
                                      <p:cBhvr additive="base">
                                        <p:cTn id="26" dur="500"/>
                                        <p:tgtEl>
                                          <p:spTgt spid="48"/>
                                        </p:tgtEl>
                                        <p:attrNameLst>
                                          <p:attrName>ppt_x</p:attrName>
                                        </p:attrNameLst>
                                      </p:cBhvr>
                                      <p:tavLst>
                                        <p:tav tm="0">
                                          <p:val>
                                            <p:strVal val="ppt_x"/>
                                          </p:val>
                                        </p:tav>
                                        <p:tav tm="100000">
                                          <p:val>
                                            <p:strVal val="ppt_x"/>
                                          </p:val>
                                        </p:tav>
                                      </p:tavLst>
                                    </p:anim>
                                    <p:anim calcmode="lin" valueType="num">
                                      <p:cBhvr additive="base">
                                        <p:cTn id="27" dur="500"/>
                                        <p:tgtEl>
                                          <p:spTgt spid="48"/>
                                        </p:tgtEl>
                                        <p:attrNameLst>
                                          <p:attrName>ppt_y</p:attrName>
                                        </p:attrNameLst>
                                      </p:cBhvr>
                                      <p:tavLst>
                                        <p:tav tm="0">
                                          <p:val>
                                            <p:strVal val="ppt_y"/>
                                          </p:val>
                                        </p:tav>
                                        <p:tav tm="100000">
                                          <p:val>
                                            <p:strVal val="1+ppt_h/2"/>
                                          </p:val>
                                        </p:tav>
                                      </p:tavLst>
                                    </p:anim>
                                    <p:set>
                                      <p:cBhvr>
                                        <p:cTn id="28" dur="1" fill="hold">
                                          <p:stCondLst>
                                            <p:cond delay="499"/>
                                          </p:stCondLst>
                                        </p:cTn>
                                        <p:tgtEl>
                                          <p:spTgt spid="48"/>
                                        </p:tgtEl>
                                        <p:attrNameLst>
                                          <p:attrName>style.visibility</p:attrName>
                                        </p:attrNameLst>
                                      </p:cBhvr>
                                      <p:to>
                                        <p:strVal val="hidden"/>
                                      </p:to>
                                    </p:set>
                                  </p:childTnLst>
                                </p:cTn>
                              </p:par>
                              <p:par>
                                <p:cTn id="29" presetID="2" presetClass="exit" presetSubtype="4" fill="hold" nodeType="withEffect">
                                  <p:stCondLst>
                                    <p:cond delay="0"/>
                                  </p:stCondLst>
                                  <p:childTnLst>
                                    <p:anim calcmode="lin" valueType="num">
                                      <p:cBhvr additive="base">
                                        <p:cTn id="30" dur="500"/>
                                        <p:tgtEl>
                                          <p:spTgt spid="49"/>
                                        </p:tgtEl>
                                        <p:attrNameLst>
                                          <p:attrName>ppt_x</p:attrName>
                                        </p:attrNameLst>
                                      </p:cBhvr>
                                      <p:tavLst>
                                        <p:tav tm="0">
                                          <p:val>
                                            <p:strVal val="ppt_x"/>
                                          </p:val>
                                        </p:tav>
                                        <p:tav tm="100000">
                                          <p:val>
                                            <p:strVal val="ppt_x"/>
                                          </p:val>
                                        </p:tav>
                                      </p:tavLst>
                                    </p:anim>
                                    <p:anim calcmode="lin" valueType="num">
                                      <p:cBhvr additive="base">
                                        <p:cTn id="31" dur="500"/>
                                        <p:tgtEl>
                                          <p:spTgt spid="49"/>
                                        </p:tgtEl>
                                        <p:attrNameLst>
                                          <p:attrName>ppt_y</p:attrName>
                                        </p:attrNameLst>
                                      </p:cBhvr>
                                      <p:tavLst>
                                        <p:tav tm="0">
                                          <p:val>
                                            <p:strVal val="ppt_y"/>
                                          </p:val>
                                        </p:tav>
                                        <p:tav tm="100000">
                                          <p:val>
                                            <p:strVal val="1+ppt_h/2"/>
                                          </p:val>
                                        </p:tav>
                                      </p:tavLst>
                                    </p:anim>
                                    <p:set>
                                      <p:cBhvr>
                                        <p:cTn id="32" dur="1" fill="hold">
                                          <p:stCondLst>
                                            <p:cond delay="499"/>
                                          </p:stCondLst>
                                        </p:cTn>
                                        <p:tgtEl>
                                          <p:spTgt spid="49"/>
                                        </p:tgtEl>
                                        <p:attrNameLst>
                                          <p:attrName>style.visibility</p:attrName>
                                        </p:attrNameLst>
                                      </p:cBhvr>
                                      <p:to>
                                        <p:strVal val="hidden"/>
                                      </p:to>
                                    </p:set>
                                  </p:childTnLst>
                                </p:cTn>
                              </p:par>
                              <p:par>
                                <p:cTn id="33" presetID="2" presetClass="exit" presetSubtype="4" fill="hold" nodeType="withEffect">
                                  <p:stCondLst>
                                    <p:cond delay="0"/>
                                  </p:stCondLst>
                                  <p:childTnLst>
                                    <p:anim calcmode="lin" valueType="num">
                                      <p:cBhvr additive="base">
                                        <p:cTn id="34" dur="500"/>
                                        <p:tgtEl>
                                          <p:spTgt spid="50"/>
                                        </p:tgtEl>
                                        <p:attrNameLst>
                                          <p:attrName>ppt_x</p:attrName>
                                        </p:attrNameLst>
                                      </p:cBhvr>
                                      <p:tavLst>
                                        <p:tav tm="0">
                                          <p:val>
                                            <p:strVal val="ppt_x"/>
                                          </p:val>
                                        </p:tav>
                                        <p:tav tm="100000">
                                          <p:val>
                                            <p:strVal val="ppt_x"/>
                                          </p:val>
                                        </p:tav>
                                      </p:tavLst>
                                    </p:anim>
                                    <p:anim calcmode="lin" valueType="num">
                                      <p:cBhvr additive="base">
                                        <p:cTn id="35" dur="500"/>
                                        <p:tgtEl>
                                          <p:spTgt spid="50"/>
                                        </p:tgtEl>
                                        <p:attrNameLst>
                                          <p:attrName>ppt_y</p:attrName>
                                        </p:attrNameLst>
                                      </p:cBhvr>
                                      <p:tavLst>
                                        <p:tav tm="0">
                                          <p:val>
                                            <p:strVal val="ppt_y"/>
                                          </p:val>
                                        </p:tav>
                                        <p:tav tm="100000">
                                          <p:val>
                                            <p:strVal val="1+ppt_h/2"/>
                                          </p:val>
                                        </p:tav>
                                      </p:tavLst>
                                    </p:anim>
                                    <p:set>
                                      <p:cBhvr>
                                        <p:cTn id="36" dur="1" fill="hold">
                                          <p:stCondLst>
                                            <p:cond delay="499"/>
                                          </p:stCondLst>
                                        </p:cTn>
                                        <p:tgtEl>
                                          <p:spTgt spid="50"/>
                                        </p:tgtEl>
                                        <p:attrNameLst>
                                          <p:attrName>style.visibility</p:attrName>
                                        </p:attrNameLst>
                                      </p:cBhvr>
                                      <p:to>
                                        <p:strVal val="hidden"/>
                                      </p:to>
                                    </p:set>
                                  </p:childTnLst>
                                </p:cTn>
                              </p:par>
                              <p:par>
                                <p:cTn id="37" presetID="2" presetClass="exit" presetSubtype="4" fill="hold" nodeType="withEffect">
                                  <p:stCondLst>
                                    <p:cond delay="0"/>
                                  </p:stCondLst>
                                  <p:childTnLst>
                                    <p:anim calcmode="lin" valueType="num">
                                      <p:cBhvr additive="base">
                                        <p:cTn id="38" dur="500"/>
                                        <p:tgtEl>
                                          <p:spTgt spid="51"/>
                                        </p:tgtEl>
                                        <p:attrNameLst>
                                          <p:attrName>ppt_x</p:attrName>
                                        </p:attrNameLst>
                                      </p:cBhvr>
                                      <p:tavLst>
                                        <p:tav tm="0">
                                          <p:val>
                                            <p:strVal val="ppt_x"/>
                                          </p:val>
                                        </p:tav>
                                        <p:tav tm="100000">
                                          <p:val>
                                            <p:strVal val="ppt_x"/>
                                          </p:val>
                                        </p:tav>
                                      </p:tavLst>
                                    </p:anim>
                                    <p:anim calcmode="lin" valueType="num">
                                      <p:cBhvr additive="base">
                                        <p:cTn id="39" dur="500"/>
                                        <p:tgtEl>
                                          <p:spTgt spid="51"/>
                                        </p:tgtEl>
                                        <p:attrNameLst>
                                          <p:attrName>ppt_y</p:attrName>
                                        </p:attrNameLst>
                                      </p:cBhvr>
                                      <p:tavLst>
                                        <p:tav tm="0">
                                          <p:val>
                                            <p:strVal val="ppt_y"/>
                                          </p:val>
                                        </p:tav>
                                        <p:tav tm="100000">
                                          <p:val>
                                            <p:strVal val="1+ppt_h/2"/>
                                          </p:val>
                                        </p:tav>
                                      </p:tavLst>
                                    </p:anim>
                                    <p:set>
                                      <p:cBhvr>
                                        <p:cTn id="40" dur="1" fill="hold">
                                          <p:stCondLst>
                                            <p:cond delay="499"/>
                                          </p:stCondLst>
                                        </p:cTn>
                                        <p:tgtEl>
                                          <p:spTgt spid="51"/>
                                        </p:tgtEl>
                                        <p:attrNameLst>
                                          <p:attrName>style.visibility</p:attrName>
                                        </p:attrNameLst>
                                      </p:cBhvr>
                                      <p:to>
                                        <p:strVal val="hidden"/>
                                      </p:to>
                                    </p:set>
                                  </p:childTnLst>
                                </p:cTn>
                              </p:par>
                              <p:par>
                                <p:cTn id="41" presetID="2" presetClass="exit" presetSubtype="4" fill="hold" grpId="0" nodeType="withEffect">
                                  <p:stCondLst>
                                    <p:cond delay="0"/>
                                  </p:stCondLst>
                                  <p:childTnLst>
                                    <p:anim calcmode="lin" valueType="num">
                                      <p:cBhvr additive="base">
                                        <p:cTn id="42" dur="500"/>
                                        <p:tgtEl>
                                          <p:spTgt spid="109"/>
                                        </p:tgtEl>
                                        <p:attrNameLst>
                                          <p:attrName>ppt_x</p:attrName>
                                        </p:attrNameLst>
                                      </p:cBhvr>
                                      <p:tavLst>
                                        <p:tav tm="0">
                                          <p:val>
                                            <p:strVal val="ppt_x"/>
                                          </p:val>
                                        </p:tav>
                                        <p:tav tm="100000">
                                          <p:val>
                                            <p:strVal val="ppt_x"/>
                                          </p:val>
                                        </p:tav>
                                      </p:tavLst>
                                    </p:anim>
                                    <p:anim calcmode="lin" valueType="num">
                                      <p:cBhvr additive="base">
                                        <p:cTn id="43" dur="500"/>
                                        <p:tgtEl>
                                          <p:spTgt spid="109"/>
                                        </p:tgtEl>
                                        <p:attrNameLst>
                                          <p:attrName>ppt_y</p:attrName>
                                        </p:attrNameLst>
                                      </p:cBhvr>
                                      <p:tavLst>
                                        <p:tav tm="0">
                                          <p:val>
                                            <p:strVal val="ppt_y"/>
                                          </p:val>
                                        </p:tav>
                                        <p:tav tm="100000">
                                          <p:val>
                                            <p:strVal val="1+ppt_h/2"/>
                                          </p:val>
                                        </p:tav>
                                      </p:tavLst>
                                    </p:anim>
                                    <p:set>
                                      <p:cBhvr>
                                        <p:cTn id="44" dur="1" fill="hold">
                                          <p:stCondLst>
                                            <p:cond delay="499"/>
                                          </p:stCondLst>
                                        </p:cTn>
                                        <p:tgtEl>
                                          <p:spTgt spid="109"/>
                                        </p:tgtEl>
                                        <p:attrNameLst>
                                          <p:attrName>style.visibility</p:attrName>
                                        </p:attrNameLst>
                                      </p:cBhvr>
                                      <p:to>
                                        <p:strVal val="hidden"/>
                                      </p:to>
                                    </p:set>
                                  </p:childTnLst>
                                </p:cTn>
                              </p:par>
                              <p:par>
                                <p:cTn id="45" presetID="2" presetClass="exit" presetSubtype="4" fill="hold" grpId="0" nodeType="withEffect">
                                  <p:stCondLst>
                                    <p:cond delay="0"/>
                                  </p:stCondLst>
                                  <p:childTnLst>
                                    <p:anim calcmode="lin" valueType="num">
                                      <p:cBhvr additive="base">
                                        <p:cTn id="46" dur="500"/>
                                        <p:tgtEl>
                                          <p:spTgt spid="110"/>
                                        </p:tgtEl>
                                        <p:attrNameLst>
                                          <p:attrName>ppt_x</p:attrName>
                                        </p:attrNameLst>
                                      </p:cBhvr>
                                      <p:tavLst>
                                        <p:tav tm="0">
                                          <p:val>
                                            <p:strVal val="ppt_x"/>
                                          </p:val>
                                        </p:tav>
                                        <p:tav tm="100000">
                                          <p:val>
                                            <p:strVal val="ppt_x"/>
                                          </p:val>
                                        </p:tav>
                                      </p:tavLst>
                                    </p:anim>
                                    <p:anim calcmode="lin" valueType="num">
                                      <p:cBhvr additive="base">
                                        <p:cTn id="47" dur="500"/>
                                        <p:tgtEl>
                                          <p:spTgt spid="110"/>
                                        </p:tgtEl>
                                        <p:attrNameLst>
                                          <p:attrName>ppt_y</p:attrName>
                                        </p:attrNameLst>
                                      </p:cBhvr>
                                      <p:tavLst>
                                        <p:tav tm="0">
                                          <p:val>
                                            <p:strVal val="ppt_y"/>
                                          </p:val>
                                        </p:tav>
                                        <p:tav tm="100000">
                                          <p:val>
                                            <p:strVal val="1+ppt_h/2"/>
                                          </p:val>
                                        </p:tav>
                                      </p:tavLst>
                                    </p:anim>
                                    <p:set>
                                      <p:cBhvr>
                                        <p:cTn id="48" dur="1" fill="hold">
                                          <p:stCondLst>
                                            <p:cond delay="499"/>
                                          </p:stCondLst>
                                        </p:cTn>
                                        <p:tgtEl>
                                          <p:spTgt spid="110"/>
                                        </p:tgtEl>
                                        <p:attrNameLst>
                                          <p:attrName>style.visibility</p:attrName>
                                        </p:attrNameLst>
                                      </p:cBhvr>
                                      <p:to>
                                        <p:strVal val="hidden"/>
                                      </p:to>
                                    </p:set>
                                  </p:childTnLst>
                                </p:cTn>
                              </p:par>
                              <p:par>
                                <p:cTn id="49" presetID="2" presetClass="exit" presetSubtype="4" fill="hold" grpId="0" nodeType="withEffect">
                                  <p:stCondLst>
                                    <p:cond delay="0"/>
                                  </p:stCondLst>
                                  <p:childTnLst>
                                    <p:anim calcmode="lin" valueType="num">
                                      <p:cBhvr additive="base">
                                        <p:cTn id="50" dur="500"/>
                                        <p:tgtEl>
                                          <p:spTgt spid="111"/>
                                        </p:tgtEl>
                                        <p:attrNameLst>
                                          <p:attrName>ppt_x</p:attrName>
                                        </p:attrNameLst>
                                      </p:cBhvr>
                                      <p:tavLst>
                                        <p:tav tm="0">
                                          <p:val>
                                            <p:strVal val="ppt_x"/>
                                          </p:val>
                                        </p:tav>
                                        <p:tav tm="100000">
                                          <p:val>
                                            <p:strVal val="ppt_x"/>
                                          </p:val>
                                        </p:tav>
                                      </p:tavLst>
                                    </p:anim>
                                    <p:anim calcmode="lin" valueType="num">
                                      <p:cBhvr additive="base">
                                        <p:cTn id="51" dur="500"/>
                                        <p:tgtEl>
                                          <p:spTgt spid="111"/>
                                        </p:tgtEl>
                                        <p:attrNameLst>
                                          <p:attrName>ppt_y</p:attrName>
                                        </p:attrNameLst>
                                      </p:cBhvr>
                                      <p:tavLst>
                                        <p:tav tm="0">
                                          <p:val>
                                            <p:strVal val="ppt_y"/>
                                          </p:val>
                                        </p:tav>
                                        <p:tav tm="100000">
                                          <p:val>
                                            <p:strVal val="1+ppt_h/2"/>
                                          </p:val>
                                        </p:tav>
                                      </p:tavLst>
                                    </p:anim>
                                    <p:set>
                                      <p:cBhvr>
                                        <p:cTn id="52" dur="1" fill="hold">
                                          <p:stCondLst>
                                            <p:cond delay="499"/>
                                          </p:stCondLst>
                                        </p:cTn>
                                        <p:tgtEl>
                                          <p:spTgt spid="111"/>
                                        </p:tgtEl>
                                        <p:attrNameLst>
                                          <p:attrName>style.visibility</p:attrName>
                                        </p:attrNameLst>
                                      </p:cBhvr>
                                      <p:to>
                                        <p:strVal val="hidden"/>
                                      </p:to>
                                    </p:set>
                                  </p:childTnLst>
                                </p:cTn>
                              </p:par>
                              <p:par>
                                <p:cTn id="53" presetID="2" presetClass="exit" presetSubtype="4" fill="hold" grpId="0" nodeType="withEffect">
                                  <p:stCondLst>
                                    <p:cond delay="0"/>
                                  </p:stCondLst>
                                  <p:childTnLst>
                                    <p:anim calcmode="lin" valueType="num">
                                      <p:cBhvr additive="base">
                                        <p:cTn id="54" dur="500"/>
                                        <p:tgtEl>
                                          <p:spTgt spid="112"/>
                                        </p:tgtEl>
                                        <p:attrNameLst>
                                          <p:attrName>ppt_x</p:attrName>
                                        </p:attrNameLst>
                                      </p:cBhvr>
                                      <p:tavLst>
                                        <p:tav tm="0">
                                          <p:val>
                                            <p:strVal val="ppt_x"/>
                                          </p:val>
                                        </p:tav>
                                        <p:tav tm="100000">
                                          <p:val>
                                            <p:strVal val="ppt_x"/>
                                          </p:val>
                                        </p:tav>
                                      </p:tavLst>
                                    </p:anim>
                                    <p:anim calcmode="lin" valueType="num">
                                      <p:cBhvr additive="base">
                                        <p:cTn id="55" dur="500"/>
                                        <p:tgtEl>
                                          <p:spTgt spid="112"/>
                                        </p:tgtEl>
                                        <p:attrNameLst>
                                          <p:attrName>ppt_y</p:attrName>
                                        </p:attrNameLst>
                                      </p:cBhvr>
                                      <p:tavLst>
                                        <p:tav tm="0">
                                          <p:val>
                                            <p:strVal val="ppt_y"/>
                                          </p:val>
                                        </p:tav>
                                        <p:tav tm="100000">
                                          <p:val>
                                            <p:strVal val="1+ppt_h/2"/>
                                          </p:val>
                                        </p:tav>
                                      </p:tavLst>
                                    </p:anim>
                                    <p:set>
                                      <p:cBhvr>
                                        <p:cTn id="56" dur="1" fill="hold">
                                          <p:stCondLst>
                                            <p:cond delay="499"/>
                                          </p:stCondLst>
                                        </p:cTn>
                                        <p:tgtEl>
                                          <p:spTgt spid="112"/>
                                        </p:tgtEl>
                                        <p:attrNameLst>
                                          <p:attrName>style.visibility</p:attrName>
                                        </p:attrNameLst>
                                      </p:cBhvr>
                                      <p:to>
                                        <p:strVal val="hidden"/>
                                      </p:to>
                                    </p:set>
                                  </p:childTnLst>
                                </p:cTn>
                              </p:par>
                              <p:par>
                                <p:cTn id="57" presetID="2" presetClass="exit" presetSubtype="4" fill="hold" grpId="0" nodeType="withEffect">
                                  <p:stCondLst>
                                    <p:cond delay="0"/>
                                  </p:stCondLst>
                                  <p:childTnLst>
                                    <p:anim calcmode="lin" valueType="num">
                                      <p:cBhvr additive="base">
                                        <p:cTn id="58" dur="500"/>
                                        <p:tgtEl>
                                          <p:spTgt spid="61"/>
                                        </p:tgtEl>
                                        <p:attrNameLst>
                                          <p:attrName>ppt_x</p:attrName>
                                        </p:attrNameLst>
                                      </p:cBhvr>
                                      <p:tavLst>
                                        <p:tav tm="0">
                                          <p:val>
                                            <p:strVal val="ppt_x"/>
                                          </p:val>
                                        </p:tav>
                                        <p:tav tm="100000">
                                          <p:val>
                                            <p:strVal val="ppt_x"/>
                                          </p:val>
                                        </p:tav>
                                      </p:tavLst>
                                    </p:anim>
                                    <p:anim calcmode="lin" valueType="num">
                                      <p:cBhvr additive="base">
                                        <p:cTn id="59" dur="500"/>
                                        <p:tgtEl>
                                          <p:spTgt spid="61"/>
                                        </p:tgtEl>
                                        <p:attrNameLst>
                                          <p:attrName>ppt_y</p:attrName>
                                        </p:attrNameLst>
                                      </p:cBhvr>
                                      <p:tavLst>
                                        <p:tav tm="0">
                                          <p:val>
                                            <p:strVal val="ppt_y"/>
                                          </p:val>
                                        </p:tav>
                                        <p:tav tm="100000">
                                          <p:val>
                                            <p:strVal val="1+ppt_h/2"/>
                                          </p:val>
                                        </p:tav>
                                      </p:tavLst>
                                    </p:anim>
                                    <p:set>
                                      <p:cBhvr>
                                        <p:cTn id="60" dur="1" fill="hold">
                                          <p:stCondLst>
                                            <p:cond delay="499"/>
                                          </p:stCondLst>
                                        </p:cTn>
                                        <p:tgtEl>
                                          <p:spTgt spid="61"/>
                                        </p:tgtEl>
                                        <p:attrNameLst>
                                          <p:attrName>style.visibility</p:attrName>
                                        </p:attrNameLst>
                                      </p:cBhvr>
                                      <p:to>
                                        <p:strVal val="hidden"/>
                                      </p:to>
                                    </p:set>
                                  </p:childTnLst>
                                </p:cTn>
                              </p:par>
                              <p:par>
                                <p:cTn id="61" presetID="2" presetClass="exit" presetSubtype="4" fill="hold" grpId="0" nodeType="withEffect">
                                  <p:stCondLst>
                                    <p:cond delay="0"/>
                                  </p:stCondLst>
                                  <p:childTnLst>
                                    <p:anim calcmode="lin" valueType="num">
                                      <p:cBhvr additive="base">
                                        <p:cTn id="62" dur="500"/>
                                        <p:tgtEl>
                                          <p:spTgt spid="62"/>
                                        </p:tgtEl>
                                        <p:attrNameLst>
                                          <p:attrName>ppt_x</p:attrName>
                                        </p:attrNameLst>
                                      </p:cBhvr>
                                      <p:tavLst>
                                        <p:tav tm="0">
                                          <p:val>
                                            <p:strVal val="ppt_x"/>
                                          </p:val>
                                        </p:tav>
                                        <p:tav tm="100000">
                                          <p:val>
                                            <p:strVal val="ppt_x"/>
                                          </p:val>
                                        </p:tav>
                                      </p:tavLst>
                                    </p:anim>
                                    <p:anim calcmode="lin" valueType="num">
                                      <p:cBhvr additive="base">
                                        <p:cTn id="63" dur="500"/>
                                        <p:tgtEl>
                                          <p:spTgt spid="62"/>
                                        </p:tgtEl>
                                        <p:attrNameLst>
                                          <p:attrName>ppt_y</p:attrName>
                                        </p:attrNameLst>
                                      </p:cBhvr>
                                      <p:tavLst>
                                        <p:tav tm="0">
                                          <p:val>
                                            <p:strVal val="ppt_y"/>
                                          </p:val>
                                        </p:tav>
                                        <p:tav tm="100000">
                                          <p:val>
                                            <p:strVal val="1+ppt_h/2"/>
                                          </p:val>
                                        </p:tav>
                                      </p:tavLst>
                                    </p:anim>
                                    <p:set>
                                      <p:cBhvr>
                                        <p:cTn id="64" dur="1" fill="hold">
                                          <p:stCondLst>
                                            <p:cond delay="499"/>
                                          </p:stCondLst>
                                        </p:cTn>
                                        <p:tgtEl>
                                          <p:spTgt spid="62"/>
                                        </p:tgtEl>
                                        <p:attrNameLst>
                                          <p:attrName>style.visibility</p:attrName>
                                        </p:attrNameLst>
                                      </p:cBhvr>
                                      <p:to>
                                        <p:strVal val="hidden"/>
                                      </p:to>
                                    </p:set>
                                  </p:childTnLst>
                                </p:cTn>
                              </p:par>
                              <p:par>
                                <p:cTn id="65" presetID="2" presetClass="exit" presetSubtype="4" fill="hold" grpId="0" nodeType="withEffect">
                                  <p:stCondLst>
                                    <p:cond delay="0"/>
                                  </p:stCondLst>
                                  <p:childTnLst>
                                    <p:anim calcmode="lin" valueType="num">
                                      <p:cBhvr additive="base">
                                        <p:cTn id="66" dur="500"/>
                                        <p:tgtEl>
                                          <p:spTgt spid="100"/>
                                        </p:tgtEl>
                                        <p:attrNameLst>
                                          <p:attrName>ppt_x</p:attrName>
                                        </p:attrNameLst>
                                      </p:cBhvr>
                                      <p:tavLst>
                                        <p:tav tm="0">
                                          <p:val>
                                            <p:strVal val="ppt_x"/>
                                          </p:val>
                                        </p:tav>
                                        <p:tav tm="100000">
                                          <p:val>
                                            <p:strVal val="ppt_x"/>
                                          </p:val>
                                        </p:tav>
                                      </p:tavLst>
                                    </p:anim>
                                    <p:anim calcmode="lin" valueType="num">
                                      <p:cBhvr additive="base">
                                        <p:cTn id="67" dur="500"/>
                                        <p:tgtEl>
                                          <p:spTgt spid="100"/>
                                        </p:tgtEl>
                                        <p:attrNameLst>
                                          <p:attrName>ppt_y</p:attrName>
                                        </p:attrNameLst>
                                      </p:cBhvr>
                                      <p:tavLst>
                                        <p:tav tm="0">
                                          <p:val>
                                            <p:strVal val="ppt_y"/>
                                          </p:val>
                                        </p:tav>
                                        <p:tav tm="100000">
                                          <p:val>
                                            <p:strVal val="1+ppt_h/2"/>
                                          </p:val>
                                        </p:tav>
                                      </p:tavLst>
                                    </p:anim>
                                    <p:set>
                                      <p:cBhvr>
                                        <p:cTn id="68" dur="1" fill="hold">
                                          <p:stCondLst>
                                            <p:cond delay="499"/>
                                          </p:stCondLst>
                                        </p:cTn>
                                        <p:tgtEl>
                                          <p:spTgt spid="100"/>
                                        </p:tgtEl>
                                        <p:attrNameLst>
                                          <p:attrName>style.visibility</p:attrName>
                                        </p:attrNameLst>
                                      </p:cBhvr>
                                      <p:to>
                                        <p:strVal val="hidden"/>
                                      </p:to>
                                    </p:set>
                                  </p:childTnLst>
                                </p:cTn>
                              </p:par>
                              <p:par>
                                <p:cTn id="69" presetID="2" presetClass="exit" presetSubtype="4" fill="hold" grpId="0" nodeType="withEffect">
                                  <p:stCondLst>
                                    <p:cond delay="0"/>
                                  </p:stCondLst>
                                  <p:childTnLst>
                                    <p:anim calcmode="lin" valueType="num">
                                      <p:cBhvr additive="base">
                                        <p:cTn id="70" dur="500"/>
                                        <p:tgtEl>
                                          <p:spTgt spid="107"/>
                                        </p:tgtEl>
                                        <p:attrNameLst>
                                          <p:attrName>ppt_x</p:attrName>
                                        </p:attrNameLst>
                                      </p:cBhvr>
                                      <p:tavLst>
                                        <p:tav tm="0">
                                          <p:val>
                                            <p:strVal val="ppt_x"/>
                                          </p:val>
                                        </p:tav>
                                        <p:tav tm="100000">
                                          <p:val>
                                            <p:strVal val="ppt_x"/>
                                          </p:val>
                                        </p:tav>
                                      </p:tavLst>
                                    </p:anim>
                                    <p:anim calcmode="lin" valueType="num">
                                      <p:cBhvr additive="base">
                                        <p:cTn id="71" dur="500"/>
                                        <p:tgtEl>
                                          <p:spTgt spid="107"/>
                                        </p:tgtEl>
                                        <p:attrNameLst>
                                          <p:attrName>ppt_y</p:attrName>
                                        </p:attrNameLst>
                                      </p:cBhvr>
                                      <p:tavLst>
                                        <p:tav tm="0">
                                          <p:val>
                                            <p:strVal val="ppt_y"/>
                                          </p:val>
                                        </p:tav>
                                        <p:tav tm="100000">
                                          <p:val>
                                            <p:strVal val="1+ppt_h/2"/>
                                          </p:val>
                                        </p:tav>
                                      </p:tavLst>
                                    </p:anim>
                                    <p:set>
                                      <p:cBhvr>
                                        <p:cTn id="72" dur="1" fill="hold">
                                          <p:stCondLst>
                                            <p:cond delay="499"/>
                                          </p:stCondLst>
                                        </p:cTn>
                                        <p:tgtEl>
                                          <p:spTgt spid="107"/>
                                        </p:tgtEl>
                                        <p:attrNameLst>
                                          <p:attrName>style.visibility</p:attrName>
                                        </p:attrNameLst>
                                      </p:cBhvr>
                                      <p:to>
                                        <p:strVal val="hidden"/>
                                      </p:to>
                                    </p:set>
                                  </p:childTnLst>
                                </p:cTn>
                              </p:par>
                              <p:par>
                                <p:cTn id="73" presetID="2" presetClass="exit" presetSubtype="4" fill="hold" grpId="0" nodeType="withEffect">
                                  <p:stCondLst>
                                    <p:cond delay="0"/>
                                  </p:stCondLst>
                                  <p:childTnLst>
                                    <p:anim calcmode="lin" valueType="num">
                                      <p:cBhvr additive="base">
                                        <p:cTn id="74" dur="500"/>
                                        <p:tgtEl>
                                          <p:spTgt spid="121"/>
                                        </p:tgtEl>
                                        <p:attrNameLst>
                                          <p:attrName>ppt_x</p:attrName>
                                        </p:attrNameLst>
                                      </p:cBhvr>
                                      <p:tavLst>
                                        <p:tav tm="0">
                                          <p:val>
                                            <p:strVal val="ppt_x"/>
                                          </p:val>
                                        </p:tav>
                                        <p:tav tm="100000">
                                          <p:val>
                                            <p:strVal val="ppt_x"/>
                                          </p:val>
                                        </p:tav>
                                      </p:tavLst>
                                    </p:anim>
                                    <p:anim calcmode="lin" valueType="num">
                                      <p:cBhvr additive="base">
                                        <p:cTn id="75" dur="500"/>
                                        <p:tgtEl>
                                          <p:spTgt spid="121"/>
                                        </p:tgtEl>
                                        <p:attrNameLst>
                                          <p:attrName>ppt_y</p:attrName>
                                        </p:attrNameLst>
                                      </p:cBhvr>
                                      <p:tavLst>
                                        <p:tav tm="0">
                                          <p:val>
                                            <p:strVal val="ppt_y"/>
                                          </p:val>
                                        </p:tav>
                                        <p:tav tm="100000">
                                          <p:val>
                                            <p:strVal val="1+ppt_h/2"/>
                                          </p:val>
                                        </p:tav>
                                      </p:tavLst>
                                    </p:anim>
                                    <p:set>
                                      <p:cBhvr>
                                        <p:cTn id="76" dur="1" fill="hold">
                                          <p:stCondLst>
                                            <p:cond delay="499"/>
                                          </p:stCondLst>
                                        </p:cTn>
                                        <p:tgtEl>
                                          <p:spTgt spid="121"/>
                                        </p:tgtEl>
                                        <p:attrNameLst>
                                          <p:attrName>style.visibility</p:attrName>
                                        </p:attrNameLst>
                                      </p:cBhvr>
                                      <p:to>
                                        <p:strVal val="hidden"/>
                                      </p:to>
                                    </p:set>
                                  </p:childTnLst>
                                </p:cTn>
                              </p:par>
                              <p:par>
                                <p:cTn id="77" presetID="2" presetClass="exit" presetSubtype="4" fill="hold" grpId="0" nodeType="withEffect">
                                  <p:stCondLst>
                                    <p:cond delay="0"/>
                                  </p:stCondLst>
                                  <p:childTnLst>
                                    <p:anim calcmode="lin" valueType="num">
                                      <p:cBhvr additive="base">
                                        <p:cTn id="78" dur="500"/>
                                        <p:tgtEl>
                                          <p:spTgt spid="122"/>
                                        </p:tgtEl>
                                        <p:attrNameLst>
                                          <p:attrName>ppt_x</p:attrName>
                                        </p:attrNameLst>
                                      </p:cBhvr>
                                      <p:tavLst>
                                        <p:tav tm="0">
                                          <p:val>
                                            <p:strVal val="ppt_x"/>
                                          </p:val>
                                        </p:tav>
                                        <p:tav tm="100000">
                                          <p:val>
                                            <p:strVal val="ppt_x"/>
                                          </p:val>
                                        </p:tav>
                                      </p:tavLst>
                                    </p:anim>
                                    <p:anim calcmode="lin" valueType="num">
                                      <p:cBhvr additive="base">
                                        <p:cTn id="79" dur="500"/>
                                        <p:tgtEl>
                                          <p:spTgt spid="122"/>
                                        </p:tgtEl>
                                        <p:attrNameLst>
                                          <p:attrName>ppt_y</p:attrName>
                                        </p:attrNameLst>
                                      </p:cBhvr>
                                      <p:tavLst>
                                        <p:tav tm="0">
                                          <p:val>
                                            <p:strVal val="ppt_y"/>
                                          </p:val>
                                        </p:tav>
                                        <p:tav tm="100000">
                                          <p:val>
                                            <p:strVal val="1+ppt_h/2"/>
                                          </p:val>
                                        </p:tav>
                                      </p:tavLst>
                                    </p:anim>
                                    <p:set>
                                      <p:cBhvr>
                                        <p:cTn id="80" dur="1" fill="hold">
                                          <p:stCondLst>
                                            <p:cond delay="499"/>
                                          </p:stCondLst>
                                        </p:cTn>
                                        <p:tgtEl>
                                          <p:spTgt spid="122"/>
                                        </p:tgtEl>
                                        <p:attrNameLst>
                                          <p:attrName>style.visibility</p:attrName>
                                        </p:attrNameLst>
                                      </p:cBhvr>
                                      <p:to>
                                        <p:strVal val="hidden"/>
                                      </p:to>
                                    </p:set>
                                  </p:childTnLst>
                                </p:cTn>
                              </p:par>
                              <p:par>
                                <p:cTn id="81" presetID="2" presetClass="exit" presetSubtype="4" fill="hold" grpId="0" nodeType="withEffect">
                                  <p:stCondLst>
                                    <p:cond delay="0"/>
                                  </p:stCondLst>
                                  <p:childTnLst>
                                    <p:anim calcmode="lin" valueType="num">
                                      <p:cBhvr additive="base">
                                        <p:cTn id="82" dur="500"/>
                                        <p:tgtEl>
                                          <p:spTgt spid="40"/>
                                        </p:tgtEl>
                                        <p:attrNameLst>
                                          <p:attrName>ppt_x</p:attrName>
                                        </p:attrNameLst>
                                      </p:cBhvr>
                                      <p:tavLst>
                                        <p:tav tm="0">
                                          <p:val>
                                            <p:strVal val="ppt_x"/>
                                          </p:val>
                                        </p:tav>
                                        <p:tav tm="100000">
                                          <p:val>
                                            <p:strVal val="ppt_x"/>
                                          </p:val>
                                        </p:tav>
                                      </p:tavLst>
                                    </p:anim>
                                    <p:anim calcmode="lin" valueType="num">
                                      <p:cBhvr additive="base">
                                        <p:cTn id="83" dur="500"/>
                                        <p:tgtEl>
                                          <p:spTgt spid="40"/>
                                        </p:tgtEl>
                                        <p:attrNameLst>
                                          <p:attrName>ppt_y</p:attrName>
                                        </p:attrNameLst>
                                      </p:cBhvr>
                                      <p:tavLst>
                                        <p:tav tm="0">
                                          <p:val>
                                            <p:strVal val="ppt_y"/>
                                          </p:val>
                                        </p:tav>
                                        <p:tav tm="100000">
                                          <p:val>
                                            <p:strVal val="1+ppt_h/2"/>
                                          </p:val>
                                        </p:tav>
                                      </p:tavLst>
                                    </p:anim>
                                    <p:set>
                                      <p:cBhvr>
                                        <p:cTn id="84" dur="1" fill="hold">
                                          <p:stCondLst>
                                            <p:cond delay="499"/>
                                          </p:stCondLst>
                                        </p:cTn>
                                        <p:tgtEl>
                                          <p:spTgt spid="40"/>
                                        </p:tgtEl>
                                        <p:attrNameLst>
                                          <p:attrName>style.visibility</p:attrName>
                                        </p:attrNameLst>
                                      </p:cBhvr>
                                      <p:to>
                                        <p:strVal val="hidden"/>
                                      </p:to>
                                    </p:set>
                                  </p:childTnLst>
                                </p:cTn>
                              </p:par>
                              <p:par>
                                <p:cTn id="85" presetID="2" presetClass="exit" presetSubtype="4" fill="hold" grpId="0" nodeType="withEffect">
                                  <p:stCondLst>
                                    <p:cond delay="0"/>
                                  </p:stCondLst>
                                  <p:childTnLst>
                                    <p:anim calcmode="lin" valueType="num">
                                      <p:cBhvr additive="base">
                                        <p:cTn id="86" dur="500"/>
                                        <p:tgtEl>
                                          <p:spTgt spid="42"/>
                                        </p:tgtEl>
                                        <p:attrNameLst>
                                          <p:attrName>ppt_x</p:attrName>
                                        </p:attrNameLst>
                                      </p:cBhvr>
                                      <p:tavLst>
                                        <p:tav tm="0">
                                          <p:val>
                                            <p:strVal val="ppt_x"/>
                                          </p:val>
                                        </p:tav>
                                        <p:tav tm="100000">
                                          <p:val>
                                            <p:strVal val="ppt_x"/>
                                          </p:val>
                                        </p:tav>
                                      </p:tavLst>
                                    </p:anim>
                                    <p:anim calcmode="lin" valueType="num">
                                      <p:cBhvr additive="base">
                                        <p:cTn id="87" dur="500"/>
                                        <p:tgtEl>
                                          <p:spTgt spid="42"/>
                                        </p:tgtEl>
                                        <p:attrNameLst>
                                          <p:attrName>ppt_y</p:attrName>
                                        </p:attrNameLst>
                                      </p:cBhvr>
                                      <p:tavLst>
                                        <p:tav tm="0">
                                          <p:val>
                                            <p:strVal val="ppt_y"/>
                                          </p:val>
                                        </p:tav>
                                        <p:tav tm="100000">
                                          <p:val>
                                            <p:strVal val="1+ppt_h/2"/>
                                          </p:val>
                                        </p:tav>
                                      </p:tavLst>
                                    </p:anim>
                                    <p:set>
                                      <p:cBhvr>
                                        <p:cTn id="88" dur="1" fill="hold">
                                          <p:stCondLst>
                                            <p:cond delay="499"/>
                                          </p:stCondLst>
                                        </p:cTn>
                                        <p:tgtEl>
                                          <p:spTgt spid="42"/>
                                        </p:tgtEl>
                                        <p:attrNameLst>
                                          <p:attrName>style.visibility</p:attrName>
                                        </p:attrNameLst>
                                      </p:cBhvr>
                                      <p:to>
                                        <p:strVal val="hidden"/>
                                      </p:to>
                                    </p:set>
                                  </p:childTnLst>
                                </p:cTn>
                              </p:par>
                              <p:par>
                                <p:cTn id="89" presetID="2" presetClass="exit" presetSubtype="4" fill="hold" grpId="0" nodeType="withEffect">
                                  <p:stCondLst>
                                    <p:cond delay="0"/>
                                  </p:stCondLst>
                                  <p:childTnLst>
                                    <p:anim calcmode="lin" valueType="num">
                                      <p:cBhvr additive="base">
                                        <p:cTn id="90" dur="500"/>
                                        <p:tgtEl>
                                          <p:spTgt spid="63"/>
                                        </p:tgtEl>
                                        <p:attrNameLst>
                                          <p:attrName>ppt_x</p:attrName>
                                        </p:attrNameLst>
                                      </p:cBhvr>
                                      <p:tavLst>
                                        <p:tav tm="0">
                                          <p:val>
                                            <p:strVal val="ppt_x"/>
                                          </p:val>
                                        </p:tav>
                                        <p:tav tm="100000">
                                          <p:val>
                                            <p:strVal val="ppt_x"/>
                                          </p:val>
                                        </p:tav>
                                      </p:tavLst>
                                    </p:anim>
                                    <p:anim calcmode="lin" valueType="num">
                                      <p:cBhvr additive="base">
                                        <p:cTn id="91" dur="500"/>
                                        <p:tgtEl>
                                          <p:spTgt spid="63"/>
                                        </p:tgtEl>
                                        <p:attrNameLst>
                                          <p:attrName>ppt_y</p:attrName>
                                        </p:attrNameLst>
                                      </p:cBhvr>
                                      <p:tavLst>
                                        <p:tav tm="0">
                                          <p:val>
                                            <p:strVal val="ppt_y"/>
                                          </p:val>
                                        </p:tav>
                                        <p:tav tm="100000">
                                          <p:val>
                                            <p:strVal val="1+ppt_h/2"/>
                                          </p:val>
                                        </p:tav>
                                      </p:tavLst>
                                    </p:anim>
                                    <p:set>
                                      <p:cBhvr>
                                        <p:cTn id="92" dur="1" fill="hold">
                                          <p:stCondLst>
                                            <p:cond delay="499"/>
                                          </p:stCondLst>
                                        </p:cTn>
                                        <p:tgtEl>
                                          <p:spTgt spid="63"/>
                                        </p:tgtEl>
                                        <p:attrNameLst>
                                          <p:attrName>style.visibility</p:attrName>
                                        </p:attrNameLst>
                                      </p:cBhvr>
                                      <p:to>
                                        <p:strVal val="hidden"/>
                                      </p:to>
                                    </p:set>
                                  </p:childTnLst>
                                </p:cTn>
                              </p:par>
                              <p:par>
                                <p:cTn id="93" presetID="2" presetClass="exit" presetSubtype="4" fill="hold" grpId="0" nodeType="withEffect">
                                  <p:stCondLst>
                                    <p:cond delay="0"/>
                                  </p:stCondLst>
                                  <p:childTnLst>
                                    <p:anim calcmode="lin" valueType="num">
                                      <p:cBhvr additive="base">
                                        <p:cTn id="94" dur="500"/>
                                        <p:tgtEl>
                                          <p:spTgt spid="66"/>
                                        </p:tgtEl>
                                        <p:attrNameLst>
                                          <p:attrName>ppt_x</p:attrName>
                                        </p:attrNameLst>
                                      </p:cBhvr>
                                      <p:tavLst>
                                        <p:tav tm="0">
                                          <p:val>
                                            <p:strVal val="ppt_x"/>
                                          </p:val>
                                        </p:tav>
                                        <p:tav tm="100000">
                                          <p:val>
                                            <p:strVal val="ppt_x"/>
                                          </p:val>
                                        </p:tav>
                                      </p:tavLst>
                                    </p:anim>
                                    <p:anim calcmode="lin" valueType="num">
                                      <p:cBhvr additive="base">
                                        <p:cTn id="95" dur="500"/>
                                        <p:tgtEl>
                                          <p:spTgt spid="66"/>
                                        </p:tgtEl>
                                        <p:attrNameLst>
                                          <p:attrName>ppt_y</p:attrName>
                                        </p:attrNameLst>
                                      </p:cBhvr>
                                      <p:tavLst>
                                        <p:tav tm="0">
                                          <p:val>
                                            <p:strVal val="ppt_y"/>
                                          </p:val>
                                        </p:tav>
                                        <p:tav tm="100000">
                                          <p:val>
                                            <p:strVal val="1+ppt_h/2"/>
                                          </p:val>
                                        </p:tav>
                                      </p:tavLst>
                                    </p:anim>
                                    <p:set>
                                      <p:cBhvr>
                                        <p:cTn id="96" dur="1" fill="hold">
                                          <p:stCondLst>
                                            <p:cond delay="499"/>
                                          </p:stCondLst>
                                        </p:cTn>
                                        <p:tgtEl>
                                          <p:spTgt spid="66"/>
                                        </p:tgtEl>
                                        <p:attrNameLst>
                                          <p:attrName>style.visibility</p:attrName>
                                        </p:attrNameLst>
                                      </p:cBhvr>
                                      <p:to>
                                        <p:strVal val="hidden"/>
                                      </p:to>
                                    </p:set>
                                  </p:childTnLst>
                                </p:cTn>
                              </p:par>
                              <p:par>
                                <p:cTn id="97" presetID="2" presetClass="exit" presetSubtype="4" fill="hold" grpId="0" nodeType="withEffect">
                                  <p:stCondLst>
                                    <p:cond delay="0"/>
                                  </p:stCondLst>
                                  <p:childTnLst>
                                    <p:anim calcmode="lin" valueType="num">
                                      <p:cBhvr additive="base">
                                        <p:cTn id="98" dur="500"/>
                                        <p:tgtEl>
                                          <p:spTgt spid="67"/>
                                        </p:tgtEl>
                                        <p:attrNameLst>
                                          <p:attrName>ppt_x</p:attrName>
                                        </p:attrNameLst>
                                      </p:cBhvr>
                                      <p:tavLst>
                                        <p:tav tm="0">
                                          <p:val>
                                            <p:strVal val="ppt_x"/>
                                          </p:val>
                                        </p:tav>
                                        <p:tav tm="100000">
                                          <p:val>
                                            <p:strVal val="ppt_x"/>
                                          </p:val>
                                        </p:tav>
                                      </p:tavLst>
                                    </p:anim>
                                    <p:anim calcmode="lin" valueType="num">
                                      <p:cBhvr additive="base">
                                        <p:cTn id="99" dur="500"/>
                                        <p:tgtEl>
                                          <p:spTgt spid="67"/>
                                        </p:tgtEl>
                                        <p:attrNameLst>
                                          <p:attrName>ppt_y</p:attrName>
                                        </p:attrNameLst>
                                      </p:cBhvr>
                                      <p:tavLst>
                                        <p:tav tm="0">
                                          <p:val>
                                            <p:strVal val="ppt_y"/>
                                          </p:val>
                                        </p:tav>
                                        <p:tav tm="100000">
                                          <p:val>
                                            <p:strVal val="1+ppt_h/2"/>
                                          </p:val>
                                        </p:tav>
                                      </p:tavLst>
                                    </p:anim>
                                    <p:set>
                                      <p:cBhvr>
                                        <p:cTn id="100" dur="1" fill="hold">
                                          <p:stCondLst>
                                            <p:cond delay="499"/>
                                          </p:stCondLst>
                                        </p:cTn>
                                        <p:tgtEl>
                                          <p:spTgt spid="67"/>
                                        </p:tgtEl>
                                        <p:attrNameLst>
                                          <p:attrName>style.visibility</p:attrName>
                                        </p:attrNameLst>
                                      </p:cBhvr>
                                      <p:to>
                                        <p:strVal val="hidden"/>
                                      </p:to>
                                    </p:set>
                                  </p:childTnLst>
                                </p:cTn>
                              </p:par>
                              <p:par>
                                <p:cTn id="101" presetID="2" presetClass="exit" presetSubtype="4" fill="hold" grpId="0" nodeType="withEffect">
                                  <p:stCondLst>
                                    <p:cond delay="0"/>
                                  </p:stCondLst>
                                  <p:childTnLst>
                                    <p:anim calcmode="lin" valueType="num">
                                      <p:cBhvr additive="base">
                                        <p:cTn id="102" dur="500"/>
                                        <p:tgtEl>
                                          <p:spTgt spid="68"/>
                                        </p:tgtEl>
                                        <p:attrNameLst>
                                          <p:attrName>ppt_x</p:attrName>
                                        </p:attrNameLst>
                                      </p:cBhvr>
                                      <p:tavLst>
                                        <p:tav tm="0">
                                          <p:val>
                                            <p:strVal val="ppt_x"/>
                                          </p:val>
                                        </p:tav>
                                        <p:tav tm="100000">
                                          <p:val>
                                            <p:strVal val="ppt_x"/>
                                          </p:val>
                                        </p:tav>
                                      </p:tavLst>
                                    </p:anim>
                                    <p:anim calcmode="lin" valueType="num">
                                      <p:cBhvr additive="base">
                                        <p:cTn id="103" dur="500"/>
                                        <p:tgtEl>
                                          <p:spTgt spid="68"/>
                                        </p:tgtEl>
                                        <p:attrNameLst>
                                          <p:attrName>ppt_y</p:attrName>
                                        </p:attrNameLst>
                                      </p:cBhvr>
                                      <p:tavLst>
                                        <p:tav tm="0">
                                          <p:val>
                                            <p:strVal val="ppt_y"/>
                                          </p:val>
                                        </p:tav>
                                        <p:tav tm="100000">
                                          <p:val>
                                            <p:strVal val="1+ppt_h/2"/>
                                          </p:val>
                                        </p:tav>
                                      </p:tavLst>
                                    </p:anim>
                                    <p:set>
                                      <p:cBhvr>
                                        <p:cTn id="104" dur="1" fill="hold">
                                          <p:stCondLst>
                                            <p:cond delay="499"/>
                                          </p:stCondLst>
                                        </p:cTn>
                                        <p:tgtEl>
                                          <p:spTgt spid="68"/>
                                        </p:tgtEl>
                                        <p:attrNameLst>
                                          <p:attrName>style.visibility</p:attrName>
                                        </p:attrNameLst>
                                      </p:cBhvr>
                                      <p:to>
                                        <p:strVal val="hidden"/>
                                      </p:to>
                                    </p:set>
                                  </p:childTnLst>
                                </p:cTn>
                              </p:par>
                              <p:par>
                                <p:cTn id="105" presetID="2" presetClass="exit" presetSubtype="4" fill="hold" grpId="0" nodeType="withEffect">
                                  <p:stCondLst>
                                    <p:cond delay="0"/>
                                  </p:stCondLst>
                                  <p:childTnLst>
                                    <p:anim calcmode="lin" valueType="num">
                                      <p:cBhvr additive="base">
                                        <p:cTn id="106" dur="500"/>
                                        <p:tgtEl>
                                          <p:spTgt spid="69"/>
                                        </p:tgtEl>
                                        <p:attrNameLst>
                                          <p:attrName>ppt_x</p:attrName>
                                        </p:attrNameLst>
                                      </p:cBhvr>
                                      <p:tavLst>
                                        <p:tav tm="0">
                                          <p:val>
                                            <p:strVal val="ppt_x"/>
                                          </p:val>
                                        </p:tav>
                                        <p:tav tm="100000">
                                          <p:val>
                                            <p:strVal val="ppt_x"/>
                                          </p:val>
                                        </p:tav>
                                      </p:tavLst>
                                    </p:anim>
                                    <p:anim calcmode="lin" valueType="num">
                                      <p:cBhvr additive="base">
                                        <p:cTn id="107" dur="500"/>
                                        <p:tgtEl>
                                          <p:spTgt spid="69"/>
                                        </p:tgtEl>
                                        <p:attrNameLst>
                                          <p:attrName>ppt_y</p:attrName>
                                        </p:attrNameLst>
                                      </p:cBhvr>
                                      <p:tavLst>
                                        <p:tav tm="0">
                                          <p:val>
                                            <p:strVal val="ppt_y"/>
                                          </p:val>
                                        </p:tav>
                                        <p:tav tm="100000">
                                          <p:val>
                                            <p:strVal val="1+ppt_h/2"/>
                                          </p:val>
                                        </p:tav>
                                      </p:tavLst>
                                    </p:anim>
                                    <p:set>
                                      <p:cBhvr>
                                        <p:cTn id="108" dur="1" fill="hold">
                                          <p:stCondLst>
                                            <p:cond delay="499"/>
                                          </p:stCondLst>
                                        </p:cTn>
                                        <p:tgtEl>
                                          <p:spTgt spid="69"/>
                                        </p:tgtEl>
                                        <p:attrNameLst>
                                          <p:attrName>style.visibility</p:attrName>
                                        </p:attrNameLst>
                                      </p:cBhvr>
                                      <p:to>
                                        <p:strVal val="hidden"/>
                                      </p:to>
                                    </p:set>
                                  </p:childTnLst>
                                </p:cTn>
                              </p:par>
                            </p:childTnLst>
                          </p:cTn>
                        </p:par>
                      </p:childTnLst>
                    </p:cTn>
                  </p:par>
                  <p:par>
                    <p:cTn id="109" fill="hold">
                      <p:stCondLst>
                        <p:cond delay="indefinite"/>
                      </p:stCondLst>
                      <p:childTnLst>
                        <p:par>
                          <p:cTn id="110" fill="hold">
                            <p:stCondLst>
                              <p:cond delay="0"/>
                            </p:stCondLst>
                            <p:childTnLst>
                              <p:par>
                                <p:cTn id="111" presetID="1" presetClass="entr" presetSubtype="0" fill="hold" nodeType="clickEffect">
                                  <p:stCondLst>
                                    <p:cond delay="0"/>
                                  </p:stCondLst>
                                  <p:childTnLst>
                                    <p:set>
                                      <p:cBhvr>
                                        <p:cTn id="1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 grpId="0" animBg="1"/>
      <p:bldP spid="110" grpId="0" animBg="1"/>
      <p:bldP spid="111" grpId="0" animBg="1"/>
      <p:bldP spid="112" grpId="0" animBg="1"/>
      <p:bldP spid="61" grpId="0" animBg="1"/>
      <p:bldP spid="62" grpId="0" animBg="1"/>
      <p:bldP spid="100" grpId="0" animBg="1"/>
      <p:bldP spid="107" grpId="0"/>
      <p:bldP spid="121" grpId="0"/>
      <p:bldP spid="122" grpId="0"/>
      <p:bldP spid="40" grpId="0"/>
      <p:bldP spid="42" grpId="0" animBg="1"/>
      <p:bldP spid="63" grpId="0" animBg="1"/>
      <p:bldP spid="66" grpId="0" animBg="1"/>
      <p:bldP spid="67" grpId="0" animBg="1"/>
      <p:bldP spid="68" grpId="0"/>
      <p:bldP spid="6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 name="矩形 33">
            <a:extLst>
              <a:ext uri="{FF2B5EF4-FFF2-40B4-BE49-F238E27FC236}">
                <a16:creationId xmlns:a16="http://schemas.microsoft.com/office/drawing/2014/main" id="{69B750F6-C666-154E-A23A-FEB64B7C071C}"/>
              </a:ext>
            </a:extLst>
          </p:cNvPr>
          <p:cNvSpPr/>
          <p:nvPr/>
        </p:nvSpPr>
        <p:spPr>
          <a:xfrm>
            <a:off x="549547" y="1474795"/>
            <a:ext cx="2143351" cy="2738860"/>
          </a:xfrm>
          <a:prstGeom prst="rect">
            <a:avLst/>
          </a:prstGeom>
          <a:solidFill>
            <a:schemeClr val="accent3">
              <a:lumMod val="40000"/>
              <a:lumOff val="60000"/>
              <a:alpha val="29000"/>
            </a:schemeClr>
          </a:solidFill>
          <a:ln w="19050">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nSpc>
                <a:spcPct val="125000"/>
              </a:lnSpc>
            </a:pPr>
            <a:endParaRPr lang="en-US" altLang="zh-CN" sz="2400" b="1" dirty="0">
              <a:solidFill>
                <a:srgbClr val="00B050"/>
              </a:solidFill>
            </a:endParaRPr>
          </a:p>
        </p:txBody>
      </p:sp>
      <p:sp>
        <p:nvSpPr>
          <p:cNvPr id="3" name="Title 2">
            <a:extLst>
              <a:ext uri="{FF2B5EF4-FFF2-40B4-BE49-F238E27FC236}">
                <a16:creationId xmlns:a16="http://schemas.microsoft.com/office/drawing/2014/main" id="{8735A8E7-D60B-ED44-BEE9-AEF7FFE653BB}"/>
              </a:ext>
            </a:extLst>
          </p:cNvPr>
          <p:cNvSpPr>
            <a:spLocks noGrp="1"/>
          </p:cNvSpPr>
          <p:nvPr>
            <p:ph type="title"/>
          </p:nvPr>
        </p:nvSpPr>
        <p:spPr/>
        <p:txBody>
          <a:bodyPr>
            <a:normAutofit/>
          </a:bodyPr>
          <a:lstStyle/>
          <a:p>
            <a:r>
              <a:rPr lang="en-US" sz="2400" dirty="0">
                <a:solidFill>
                  <a:schemeClr val="bg1"/>
                </a:solidFill>
              </a:rPr>
              <a:t>Overview for SH Triple Product </a:t>
            </a:r>
          </a:p>
        </p:txBody>
      </p:sp>
      <p:grpSp>
        <p:nvGrpSpPr>
          <p:cNvPr id="11" name="组合 10">
            <a:extLst>
              <a:ext uri="{FF2B5EF4-FFF2-40B4-BE49-F238E27FC236}">
                <a16:creationId xmlns:a16="http://schemas.microsoft.com/office/drawing/2014/main" id="{EBF30A03-E289-E24B-924B-DBC515A50435}"/>
              </a:ext>
            </a:extLst>
          </p:cNvPr>
          <p:cNvGrpSpPr/>
          <p:nvPr/>
        </p:nvGrpSpPr>
        <p:grpSpPr>
          <a:xfrm>
            <a:off x="910813" y="1872411"/>
            <a:ext cx="1645000" cy="440745"/>
            <a:chOff x="5325644" y="888279"/>
            <a:chExt cx="1645000" cy="440745"/>
          </a:xfrm>
        </p:grpSpPr>
        <p:sp>
          <p:nvSpPr>
            <p:cNvPr id="12" name="矩形 11">
              <a:extLst>
                <a:ext uri="{FF2B5EF4-FFF2-40B4-BE49-F238E27FC236}">
                  <a16:creationId xmlns:a16="http://schemas.microsoft.com/office/drawing/2014/main" id="{884FAD9D-5D0B-764B-9647-59A99AA5D6CB}"/>
                </a:ext>
              </a:extLst>
            </p:cNvPr>
            <p:cNvSpPr/>
            <p:nvPr/>
          </p:nvSpPr>
          <p:spPr>
            <a:xfrm>
              <a:off x="5325644" y="888279"/>
              <a:ext cx="1645000" cy="440745"/>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13" name="矩形 12">
              <a:extLst>
                <a:ext uri="{FF2B5EF4-FFF2-40B4-BE49-F238E27FC236}">
                  <a16:creationId xmlns:a16="http://schemas.microsoft.com/office/drawing/2014/main" id="{CC1D42F6-8AC2-C44D-B0C9-A6B381521D9D}"/>
                </a:ext>
              </a:extLst>
            </p:cNvPr>
            <p:cNvSpPr/>
            <p:nvPr/>
          </p:nvSpPr>
          <p:spPr>
            <a:xfrm>
              <a:off x="5393933" y="933507"/>
              <a:ext cx="383343" cy="355765"/>
            </a:xfrm>
            <a:prstGeom prst="rect">
              <a:avLst/>
            </a:prstGeom>
            <a:solidFill>
              <a:schemeClr val="accent2">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cs typeface="Arial" panose="020B0604020202020204" pitchFamily="34" charset="0"/>
              </a:endParaRPr>
            </a:p>
          </p:txBody>
        </p:sp>
        <p:sp>
          <p:nvSpPr>
            <p:cNvPr id="14" name="矩形 13">
              <a:extLst>
                <a:ext uri="{FF2B5EF4-FFF2-40B4-BE49-F238E27FC236}">
                  <a16:creationId xmlns:a16="http://schemas.microsoft.com/office/drawing/2014/main" id="{19701FDF-BFF4-C040-B944-2B8CBE69EF2E}"/>
                </a:ext>
              </a:extLst>
            </p:cNvPr>
            <p:cNvSpPr/>
            <p:nvPr/>
          </p:nvSpPr>
          <p:spPr>
            <a:xfrm>
              <a:off x="5764024" y="933506"/>
              <a:ext cx="383343" cy="355765"/>
            </a:xfrm>
            <a:prstGeom prst="rect">
              <a:avLst/>
            </a:prstGeom>
            <a:solidFill>
              <a:schemeClr val="accent2">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cs typeface="Arial" panose="020B0604020202020204" pitchFamily="34" charset="0"/>
              </a:endParaRPr>
            </a:p>
          </p:txBody>
        </p:sp>
        <p:sp>
          <p:nvSpPr>
            <p:cNvPr id="15" name="矩形 14">
              <a:extLst>
                <a:ext uri="{FF2B5EF4-FFF2-40B4-BE49-F238E27FC236}">
                  <a16:creationId xmlns:a16="http://schemas.microsoft.com/office/drawing/2014/main" id="{219CA010-3946-FC47-8C4F-E32E94F492B4}"/>
                </a:ext>
              </a:extLst>
            </p:cNvPr>
            <p:cNvSpPr/>
            <p:nvPr/>
          </p:nvSpPr>
          <p:spPr>
            <a:xfrm>
              <a:off x="6147367" y="933506"/>
              <a:ext cx="383343" cy="355765"/>
            </a:xfrm>
            <a:prstGeom prst="rect">
              <a:avLst/>
            </a:prstGeom>
            <a:solidFill>
              <a:schemeClr val="accent2">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cs typeface="Arial" panose="020B0604020202020204" pitchFamily="34" charset="0"/>
              </a:endParaRPr>
            </a:p>
          </p:txBody>
        </p:sp>
        <p:sp>
          <p:nvSpPr>
            <p:cNvPr id="16" name="矩形 15">
              <a:extLst>
                <a:ext uri="{FF2B5EF4-FFF2-40B4-BE49-F238E27FC236}">
                  <a16:creationId xmlns:a16="http://schemas.microsoft.com/office/drawing/2014/main" id="{7D83D31F-6C06-084B-BF67-A3626158FD7A}"/>
                </a:ext>
              </a:extLst>
            </p:cNvPr>
            <p:cNvSpPr/>
            <p:nvPr/>
          </p:nvSpPr>
          <p:spPr>
            <a:xfrm>
              <a:off x="6517458" y="933505"/>
              <a:ext cx="383343" cy="355765"/>
            </a:xfrm>
            <a:prstGeom prst="rect">
              <a:avLst/>
            </a:prstGeom>
            <a:solidFill>
              <a:schemeClr val="accent2">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cs typeface="Arial" panose="020B0604020202020204" pitchFamily="34" charset="0"/>
              </a:endParaRPr>
            </a:p>
          </p:txBody>
        </p:sp>
      </p:grpSp>
      <p:sp>
        <p:nvSpPr>
          <p:cNvPr id="39" name="矩形 38">
            <a:extLst>
              <a:ext uri="{FF2B5EF4-FFF2-40B4-BE49-F238E27FC236}">
                <a16:creationId xmlns:a16="http://schemas.microsoft.com/office/drawing/2014/main" id="{BBB546B3-70C1-1B4A-81CF-9C52E659FB5C}"/>
              </a:ext>
            </a:extLst>
          </p:cNvPr>
          <p:cNvSpPr/>
          <p:nvPr/>
        </p:nvSpPr>
        <p:spPr>
          <a:xfrm>
            <a:off x="913104" y="3678787"/>
            <a:ext cx="1645000" cy="440745"/>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40" name="矩形 39">
            <a:extLst>
              <a:ext uri="{FF2B5EF4-FFF2-40B4-BE49-F238E27FC236}">
                <a16:creationId xmlns:a16="http://schemas.microsoft.com/office/drawing/2014/main" id="{794B3229-5FD0-CD46-AD65-B59F68EE391D}"/>
              </a:ext>
            </a:extLst>
          </p:cNvPr>
          <p:cNvSpPr/>
          <p:nvPr/>
        </p:nvSpPr>
        <p:spPr>
          <a:xfrm>
            <a:off x="981393" y="3724015"/>
            <a:ext cx="1504577" cy="355765"/>
          </a:xfrm>
          <a:prstGeom prst="rect">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cs typeface="Arial" panose="020B0604020202020204" pitchFamily="34" charset="0"/>
            </a:endParaRPr>
          </a:p>
        </p:txBody>
      </p:sp>
      <p:cxnSp>
        <p:nvCxnSpPr>
          <p:cNvPr id="52" name="直线连接符 51">
            <a:extLst>
              <a:ext uri="{FF2B5EF4-FFF2-40B4-BE49-F238E27FC236}">
                <a16:creationId xmlns:a16="http://schemas.microsoft.com/office/drawing/2014/main" id="{152BADD1-A984-D743-ADD7-2103F94EDBB9}"/>
              </a:ext>
            </a:extLst>
          </p:cNvPr>
          <p:cNvCxnSpPr>
            <a:cxnSpLocks/>
          </p:cNvCxnSpPr>
          <p:nvPr/>
        </p:nvCxnSpPr>
        <p:spPr>
          <a:xfrm>
            <a:off x="1144853" y="3724015"/>
            <a:ext cx="0" cy="35576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直线连接符 54">
            <a:extLst>
              <a:ext uri="{FF2B5EF4-FFF2-40B4-BE49-F238E27FC236}">
                <a16:creationId xmlns:a16="http://schemas.microsoft.com/office/drawing/2014/main" id="{C75CB328-F7F3-8446-B90E-DD0ECC37B6AC}"/>
              </a:ext>
            </a:extLst>
          </p:cNvPr>
          <p:cNvCxnSpPr>
            <a:cxnSpLocks/>
          </p:cNvCxnSpPr>
          <p:nvPr/>
        </p:nvCxnSpPr>
        <p:spPr>
          <a:xfrm>
            <a:off x="1304501" y="3724015"/>
            <a:ext cx="0" cy="35576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直线连接符 55">
            <a:extLst>
              <a:ext uri="{FF2B5EF4-FFF2-40B4-BE49-F238E27FC236}">
                <a16:creationId xmlns:a16="http://schemas.microsoft.com/office/drawing/2014/main" id="{EF81D846-AD73-C947-A735-230B166F30E1}"/>
              </a:ext>
            </a:extLst>
          </p:cNvPr>
          <p:cNvCxnSpPr>
            <a:cxnSpLocks/>
          </p:cNvCxnSpPr>
          <p:nvPr/>
        </p:nvCxnSpPr>
        <p:spPr>
          <a:xfrm>
            <a:off x="1460406" y="3724015"/>
            <a:ext cx="0" cy="35576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直线连接符 59">
            <a:extLst>
              <a:ext uri="{FF2B5EF4-FFF2-40B4-BE49-F238E27FC236}">
                <a16:creationId xmlns:a16="http://schemas.microsoft.com/office/drawing/2014/main" id="{A74BF358-C209-3C4A-BF3E-EAA7F78E97EA}"/>
              </a:ext>
            </a:extLst>
          </p:cNvPr>
          <p:cNvCxnSpPr>
            <a:cxnSpLocks/>
          </p:cNvCxnSpPr>
          <p:nvPr/>
        </p:nvCxnSpPr>
        <p:spPr>
          <a:xfrm>
            <a:off x="1643242" y="3724015"/>
            <a:ext cx="0" cy="35576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直线连接符 60">
            <a:extLst>
              <a:ext uri="{FF2B5EF4-FFF2-40B4-BE49-F238E27FC236}">
                <a16:creationId xmlns:a16="http://schemas.microsoft.com/office/drawing/2014/main" id="{96E97491-F85D-0E4F-B78E-80B0674589B6}"/>
              </a:ext>
            </a:extLst>
          </p:cNvPr>
          <p:cNvCxnSpPr>
            <a:cxnSpLocks/>
          </p:cNvCxnSpPr>
          <p:nvPr/>
        </p:nvCxnSpPr>
        <p:spPr>
          <a:xfrm>
            <a:off x="1802890" y="3724015"/>
            <a:ext cx="0" cy="35576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直线连接符 61">
            <a:extLst>
              <a:ext uri="{FF2B5EF4-FFF2-40B4-BE49-F238E27FC236}">
                <a16:creationId xmlns:a16="http://schemas.microsoft.com/office/drawing/2014/main" id="{3EC49FA8-F501-6941-9A19-AF9D9256A5EF}"/>
              </a:ext>
            </a:extLst>
          </p:cNvPr>
          <p:cNvCxnSpPr>
            <a:cxnSpLocks/>
          </p:cNvCxnSpPr>
          <p:nvPr/>
        </p:nvCxnSpPr>
        <p:spPr>
          <a:xfrm>
            <a:off x="1958795" y="3724015"/>
            <a:ext cx="0" cy="35576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直线连接符 62">
            <a:extLst>
              <a:ext uri="{FF2B5EF4-FFF2-40B4-BE49-F238E27FC236}">
                <a16:creationId xmlns:a16="http://schemas.microsoft.com/office/drawing/2014/main" id="{23E40B19-165E-654B-9480-913511960B34}"/>
              </a:ext>
            </a:extLst>
          </p:cNvPr>
          <p:cNvCxnSpPr>
            <a:cxnSpLocks/>
          </p:cNvCxnSpPr>
          <p:nvPr/>
        </p:nvCxnSpPr>
        <p:spPr>
          <a:xfrm>
            <a:off x="2137514" y="3724015"/>
            <a:ext cx="0" cy="35576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直线连接符 63">
            <a:extLst>
              <a:ext uri="{FF2B5EF4-FFF2-40B4-BE49-F238E27FC236}">
                <a16:creationId xmlns:a16="http://schemas.microsoft.com/office/drawing/2014/main" id="{1B26CA0F-4FC0-B640-B4DE-67D7C104A70B}"/>
              </a:ext>
            </a:extLst>
          </p:cNvPr>
          <p:cNvCxnSpPr>
            <a:cxnSpLocks/>
          </p:cNvCxnSpPr>
          <p:nvPr/>
        </p:nvCxnSpPr>
        <p:spPr>
          <a:xfrm>
            <a:off x="2309519" y="3724015"/>
            <a:ext cx="0" cy="35576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6" name="矩形 65">
            <a:extLst>
              <a:ext uri="{FF2B5EF4-FFF2-40B4-BE49-F238E27FC236}">
                <a16:creationId xmlns:a16="http://schemas.microsoft.com/office/drawing/2014/main" id="{EF18EC5B-026D-2F4B-A3EF-7B04BCC461AC}"/>
              </a:ext>
            </a:extLst>
          </p:cNvPr>
          <p:cNvSpPr/>
          <p:nvPr/>
        </p:nvSpPr>
        <p:spPr>
          <a:xfrm>
            <a:off x="902658" y="3197363"/>
            <a:ext cx="1645000" cy="440745"/>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67" name="矩形 66">
            <a:extLst>
              <a:ext uri="{FF2B5EF4-FFF2-40B4-BE49-F238E27FC236}">
                <a16:creationId xmlns:a16="http://schemas.microsoft.com/office/drawing/2014/main" id="{D9C6E817-B9CF-4342-A7A3-4EBEFE4B305F}"/>
              </a:ext>
            </a:extLst>
          </p:cNvPr>
          <p:cNvSpPr/>
          <p:nvPr/>
        </p:nvSpPr>
        <p:spPr>
          <a:xfrm>
            <a:off x="970947" y="3242591"/>
            <a:ext cx="1504577" cy="355765"/>
          </a:xfrm>
          <a:prstGeom prst="rect">
            <a:avLst/>
          </a:prstGeom>
          <a:solidFill>
            <a:schemeClr val="accent2">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cs typeface="Arial" panose="020B0604020202020204" pitchFamily="34" charset="0"/>
            </a:endParaRPr>
          </a:p>
        </p:txBody>
      </p:sp>
      <p:cxnSp>
        <p:nvCxnSpPr>
          <p:cNvPr id="68" name="直线连接符 67">
            <a:extLst>
              <a:ext uri="{FF2B5EF4-FFF2-40B4-BE49-F238E27FC236}">
                <a16:creationId xmlns:a16="http://schemas.microsoft.com/office/drawing/2014/main" id="{000ADFF8-637C-5748-9206-FC19D05F6D10}"/>
              </a:ext>
            </a:extLst>
          </p:cNvPr>
          <p:cNvCxnSpPr>
            <a:cxnSpLocks/>
          </p:cNvCxnSpPr>
          <p:nvPr/>
        </p:nvCxnSpPr>
        <p:spPr>
          <a:xfrm>
            <a:off x="1134407" y="3242591"/>
            <a:ext cx="0" cy="35576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直线连接符 68">
            <a:extLst>
              <a:ext uri="{FF2B5EF4-FFF2-40B4-BE49-F238E27FC236}">
                <a16:creationId xmlns:a16="http://schemas.microsoft.com/office/drawing/2014/main" id="{1863FB93-1CA2-E448-8983-85B4C8559B62}"/>
              </a:ext>
            </a:extLst>
          </p:cNvPr>
          <p:cNvCxnSpPr>
            <a:cxnSpLocks/>
          </p:cNvCxnSpPr>
          <p:nvPr/>
        </p:nvCxnSpPr>
        <p:spPr>
          <a:xfrm>
            <a:off x="1294055" y="3242591"/>
            <a:ext cx="0" cy="35576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直线连接符 69">
            <a:extLst>
              <a:ext uri="{FF2B5EF4-FFF2-40B4-BE49-F238E27FC236}">
                <a16:creationId xmlns:a16="http://schemas.microsoft.com/office/drawing/2014/main" id="{45E51CDA-8C69-514A-84E8-7B715053C46E}"/>
              </a:ext>
            </a:extLst>
          </p:cNvPr>
          <p:cNvCxnSpPr>
            <a:cxnSpLocks/>
          </p:cNvCxnSpPr>
          <p:nvPr/>
        </p:nvCxnSpPr>
        <p:spPr>
          <a:xfrm>
            <a:off x="1449960" y="3242591"/>
            <a:ext cx="0" cy="35576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直线连接符 70">
            <a:extLst>
              <a:ext uri="{FF2B5EF4-FFF2-40B4-BE49-F238E27FC236}">
                <a16:creationId xmlns:a16="http://schemas.microsoft.com/office/drawing/2014/main" id="{9F6A0503-8D14-A245-8813-264DD7FCC868}"/>
              </a:ext>
            </a:extLst>
          </p:cNvPr>
          <p:cNvCxnSpPr>
            <a:cxnSpLocks/>
          </p:cNvCxnSpPr>
          <p:nvPr/>
        </p:nvCxnSpPr>
        <p:spPr>
          <a:xfrm>
            <a:off x="1632796" y="3242591"/>
            <a:ext cx="0" cy="35576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 name="直线连接符 71">
            <a:extLst>
              <a:ext uri="{FF2B5EF4-FFF2-40B4-BE49-F238E27FC236}">
                <a16:creationId xmlns:a16="http://schemas.microsoft.com/office/drawing/2014/main" id="{663373EC-EFB4-BB41-924D-4D1C6099537C}"/>
              </a:ext>
            </a:extLst>
          </p:cNvPr>
          <p:cNvCxnSpPr>
            <a:cxnSpLocks/>
          </p:cNvCxnSpPr>
          <p:nvPr/>
        </p:nvCxnSpPr>
        <p:spPr>
          <a:xfrm>
            <a:off x="1792444" y="3242591"/>
            <a:ext cx="0" cy="35576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直线连接符 72">
            <a:extLst>
              <a:ext uri="{FF2B5EF4-FFF2-40B4-BE49-F238E27FC236}">
                <a16:creationId xmlns:a16="http://schemas.microsoft.com/office/drawing/2014/main" id="{0D1ED453-18E2-214F-9539-67402FDFA5C7}"/>
              </a:ext>
            </a:extLst>
          </p:cNvPr>
          <p:cNvCxnSpPr>
            <a:cxnSpLocks/>
          </p:cNvCxnSpPr>
          <p:nvPr/>
        </p:nvCxnSpPr>
        <p:spPr>
          <a:xfrm>
            <a:off x="1948349" y="3242591"/>
            <a:ext cx="0" cy="35576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直线连接符 73">
            <a:extLst>
              <a:ext uri="{FF2B5EF4-FFF2-40B4-BE49-F238E27FC236}">
                <a16:creationId xmlns:a16="http://schemas.microsoft.com/office/drawing/2014/main" id="{049A35B0-5F29-1247-866F-B11282347CEF}"/>
              </a:ext>
            </a:extLst>
          </p:cNvPr>
          <p:cNvCxnSpPr>
            <a:cxnSpLocks/>
          </p:cNvCxnSpPr>
          <p:nvPr/>
        </p:nvCxnSpPr>
        <p:spPr>
          <a:xfrm>
            <a:off x="2127068" y="3242591"/>
            <a:ext cx="0" cy="35576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 name="直线连接符 74">
            <a:extLst>
              <a:ext uri="{FF2B5EF4-FFF2-40B4-BE49-F238E27FC236}">
                <a16:creationId xmlns:a16="http://schemas.microsoft.com/office/drawing/2014/main" id="{6CBC8838-2425-5E46-B0D7-5C74680A151D}"/>
              </a:ext>
            </a:extLst>
          </p:cNvPr>
          <p:cNvCxnSpPr>
            <a:cxnSpLocks/>
          </p:cNvCxnSpPr>
          <p:nvPr/>
        </p:nvCxnSpPr>
        <p:spPr>
          <a:xfrm>
            <a:off x="2299073" y="3242591"/>
            <a:ext cx="0" cy="35576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76" name="组合 75">
            <a:extLst>
              <a:ext uri="{FF2B5EF4-FFF2-40B4-BE49-F238E27FC236}">
                <a16:creationId xmlns:a16="http://schemas.microsoft.com/office/drawing/2014/main" id="{B49A2494-18DC-EE44-B0DB-BA82AD2DC583}"/>
              </a:ext>
            </a:extLst>
          </p:cNvPr>
          <p:cNvGrpSpPr/>
          <p:nvPr/>
        </p:nvGrpSpPr>
        <p:grpSpPr>
          <a:xfrm>
            <a:off x="910813" y="2363734"/>
            <a:ext cx="1645000" cy="440745"/>
            <a:chOff x="5325644" y="888279"/>
            <a:chExt cx="1645000" cy="440745"/>
          </a:xfrm>
        </p:grpSpPr>
        <p:sp>
          <p:nvSpPr>
            <p:cNvPr id="77" name="矩形 76">
              <a:extLst>
                <a:ext uri="{FF2B5EF4-FFF2-40B4-BE49-F238E27FC236}">
                  <a16:creationId xmlns:a16="http://schemas.microsoft.com/office/drawing/2014/main" id="{B2D116F2-10B1-FB43-A1E2-EA32C840B27A}"/>
                </a:ext>
              </a:extLst>
            </p:cNvPr>
            <p:cNvSpPr/>
            <p:nvPr/>
          </p:nvSpPr>
          <p:spPr>
            <a:xfrm>
              <a:off x="5325644" y="888279"/>
              <a:ext cx="1645000" cy="440745"/>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78" name="矩形 77">
              <a:extLst>
                <a:ext uri="{FF2B5EF4-FFF2-40B4-BE49-F238E27FC236}">
                  <a16:creationId xmlns:a16="http://schemas.microsoft.com/office/drawing/2014/main" id="{C2B290E7-BE77-4542-8B56-5DAEBDDBF51D}"/>
                </a:ext>
              </a:extLst>
            </p:cNvPr>
            <p:cNvSpPr/>
            <p:nvPr/>
          </p:nvSpPr>
          <p:spPr>
            <a:xfrm>
              <a:off x="5393933" y="933507"/>
              <a:ext cx="383343" cy="355765"/>
            </a:xfrm>
            <a:prstGeom prst="rect">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cs typeface="Arial" panose="020B0604020202020204" pitchFamily="34" charset="0"/>
              </a:endParaRPr>
            </a:p>
          </p:txBody>
        </p:sp>
        <p:sp>
          <p:nvSpPr>
            <p:cNvPr id="79" name="矩形 78">
              <a:extLst>
                <a:ext uri="{FF2B5EF4-FFF2-40B4-BE49-F238E27FC236}">
                  <a16:creationId xmlns:a16="http://schemas.microsoft.com/office/drawing/2014/main" id="{DF7BA2E1-7284-6B49-82D8-A7D74246E054}"/>
                </a:ext>
              </a:extLst>
            </p:cNvPr>
            <p:cNvSpPr/>
            <p:nvPr/>
          </p:nvSpPr>
          <p:spPr>
            <a:xfrm>
              <a:off x="5764024" y="933506"/>
              <a:ext cx="383343" cy="355765"/>
            </a:xfrm>
            <a:prstGeom prst="rect">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cs typeface="Arial" panose="020B0604020202020204" pitchFamily="34" charset="0"/>
              </a:endParaRPr>
            </a:p>
          </p:txBody>
        </p:sp>
        <p:sp>
          <p:nvSpPr>
            <p:cNvPr id="80" name="矩形 79">
              <a:extLst>
                <a:ext uri="{FF2B5EF4-FFF2-40B4-BE49-F238E27FC236}">
                  <a16:creationId xmlns:a16="http://schemas.microsoft.com/office/drawing/2014/main" id="{F42E73B0-47A1-084C-AA34-38D82912B5B4}"/>
                </a:ext>
              </a:extLst>
            </p:cNvPr>
            <p:cNvSpPr/>
            <p:nvPr/>
          </p:nvSpPr>
          <p:spPr>
            <a:xfrm>
              <a:off x="6147367" y="933506"/>
              <a:ext cx="383343" cy="355765"/>
            </a:xfrm>
            <a:prstGeom prst="rect">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cs typeface="Arial" panose="020B0604020202020204" pitchFamily="34" charset="0"/>
              </a:endParaRPr>
            </a:p>
          </p:txBody>
        </p:sp>
        <p:sp>
          <p:nvSpPr>
            <p:cNvPr id="81" name="矩形 80">
              <a:extLst>
                <a:ext uri="{FF2B5EF4-FFF2-40B4-BE49-F238E27FC236}">
                  <a16:creationId xmlns:a16="http://schemas.microsoft.com/office/drawing/2014/main" id="{571CDE8D-9C86-AD46-A5CD-C6A5F643A2DE}"/>
                </a:ext>
              </a:extLst>
            </p:cNvPr>
            <p:cNvSpPr/>
            <p:nvPr/>
          </p:nvSpPr>
          <p:spPr>
            <a:xfrm>
              <a:off x="6517458" y="933505"/>
              <a:ext cx="383343" cy="355765"/>
            </a:xfrm>
            <a:prstGeom prst="rect">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cs typeface="Arial" panose="020B0604020202020204" pitchFamily="34" charset="0"/>
              </a:endParaRPr>
            </a:p>
          </p:txBody>
        </p:sp>
      </p:grpSp>
      <mc:AlternateContent xmlns:mc="http://schemas.openxmlformats.org/markup-compatibility/2006" xmlns:a14="http://schemas.microsoft.com/office/drawing/2010/main">
        <mc:Choice Requires="a14">
          <p:sp>
            <p:nvSpPr>
              <p:cNvPr id="91" name="文本框 90">
                <a:extLst>
                  <a:ext uri="{FF2B5EF4-FFF2-40B4-BE49-F238E27FC236}">
                    <a16:creationId xmlns:a16="http://schemas.microsoft.com/office/drawing/2014/main" id="{BCE1B73F-1C40-684F-9135-A74F36729429}"/>
                  </a:ext>
                </a:extLst>
              </p:cNvPr>
              <p:cNvSpPr txBox="1"/>
              <p:nvPr/>
            </p:nvSpPr>
            <p:spPr>
              <a:xfrm>
                <a:off x="619288" y="1932009"/>
                <a:ext cx="324833"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zh-CN" sz="2000" b="1" i="1" smtClean="0">
                              <a:solidFill>
                                <a:schemeClr val="tx1"/>
                              </a:solidFill>
                              <a:latin typeface="Cambria Math" panose="02040503050406030204" pitchFamily="18" charset="0"/>
                            </a:rPr>
                          </m:ctrlPr>
                        </m:sSubPr>
                        <m:e>
                          <m:r>
                            <a:rPr kumimoji="1" lang="en-US" altLang="zh-CN" sz="2000" b="1" i="1" smtClean="0">
                              <a:solidFill>
                                <a:schemeClr val="tx1"/>
                              </a:solidFill>
                              <a:latin typeface="Cambria Math" panose="02040503050406030204" pitchFamily="18" charset="0"/>
                            </a:rPr>
                            <m:t>𝒇</m:t>
                          </m:r>
                        </m:e>
                        <m:sub>
                          <m:r>
                            <a:rPr kumimoji="1" lang="en-US" altLang="zh-CN" sz="2000" b="1" i="1" smtClean="0">
                              <a:solidFill>
                                <a:schemeClr val="tx1"/>
                              </a:solidFill>
                              <a:latin typeface="Cambria Math" panose="02040503050406030204" pitchFamily="18" charset="0"/>
                            </a:rPr>
                            <m:t>𝟏</m:t>
                          </m:r>
                        </m:sub>
                      </m:sSub>
                    </m:oMath>
                  </m:oMathPara>
                </a14:m>
                <a:endParaRPr kumimoji="1" lang="zh-CN" altLang="en-US" sz="2000" b="1" dirty="0">
                  <a:solidFill>
                    <a:schemeClr val="tx1"/>
                  </a:solidFill>
                </a:endParaRPr>
              </a:p>
            </p:txBody>
          </p:sp>
        </mc:Choice>
        <mc:Fallback xmlns="">
          <p:sp>
            <p:nvSpPr>
              <p:cNvPr id="91" name="文本框 90">
                <a:extLst>
                  <a:ext uri="{FF2B5EF4-FFF2-40B4-BE49-F238E27FC236}">
                    <a16:creationId xmlns:a16="http://schemas.microsoft.com/office/drawing/2014/main" id="{BCE1B73F-1C40-684F-9135-A74F36729429}"/>
                  </a:ext>
                </a:extLst>
              </p:cNvPr>
              <p:cNvSpPr txBox="1">
                <a:spLocks noRot="1" noChangeAspect="1" noMove="1" noResize="1" noEditPoints="1" noAdjustHandles="1" noChangeArrowheads="1" noChangeShapeType="1" noTextEdit="1"/>
              </p:cNvSpPr>
              <p:nvPr/>
            </p:nvSpPr>
            <p:spPr>
              <a:xfrm>
                <a:off x="619288" y="1932009"/>
                <a:ext cx="324833" cy="307777"/>
              </a:xfrm>
              <a:prstGeom prst="rect">
                <a:avLst/>
              </a:prstGeom>
              <a:blipFill>
                <a:blip r:embed="rId3"/>
                <a:stretch>
                  <a:fillRect l="-26923" r="-7692" b="-32000"/>
                </a:stretch>
              </a:blipFill>
            </p:spPr>
            <p:txBody>
              <a:bodyPr/>
              <a:lstStyle/>
              <a:p>
                <a:r>
                  <a:rPr lang="zh-CN" altLang="en-US">
                    <a:noFill/>
                  </a:rPr>
                  <a:t> </a:t>
                </a:r>
              </a:p>
            </p:txBody>
          </p:sp>
        </mc:Fallback>
      </mc:AlternateContent>
      <p:cxnSp>
        <p:nvCxnSpPr>
          <p:cNvPr id="96" name="直线箭头连接符 95">
            <a:extLst>
              <a:ext uri="{FF2B5EF4-FFF2-40B4-BE49-F238E27FC236}">
                <a16:creationId xmlns:a16="http://schemas.microsoft.com/office/drawing/2014/main" id="{1C9E8231-7389-B349-A456-1B2C9C9D7DEE}"/>
              </a:ext>
            </a:extLst>
          </p:cNvPr>
          <p:cNvCxnSpPr>
            <a:cxnSpLocks/>
          </p:cNvCxnSpPr>
          <p:nvPr/>
        </p:nvCxnSpPr>
        <p:spPr>
          <a:xfrm>
            <a:off x="1730659" y="2841598"/>
            <a:ext cx="0" cy="355765"/>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2" name="文本框 101">
            <a:extLst>
              <a:ext uri="{FF2B5EF4-FFF2-40B4-BE49-F238E27FC236}">
                <a16:creationId xmlns:a16="http://schemas.microsoft.com/office/drawing/2014/main" id="{86672327-0489-874B-BCAE-68652C4BB683}"/>
              </a:ext>
            </a:extLst>
          </p:cNvPr>
          <p:cNvSpPr txBox="1"/>
          <p:nvPr/>
        </p:nvSpPr>
        <p:spPr>
          <a:xfrm>
            <a:off x="1133129" y="1474794"/>
            <a:ext cx="1297459" cy="461665"/>
          </a:xfrm>
          <a:prstGeom prst="rect">
            <a:avLst/>
          </a:prstGeom>
          <a:noFill/>
        </p:spPr>
        <p:txBody>
          <a:bodyPr wrap="square" rtlCol="0">
            <a:spAutoFit/>
          </a:bodyPr>
          <a:lstStyle/>
          <a:p>
            <a:r>
              <a:rPr lang="en-US" altLang="zh-CN" sz="2400" dirty="0">
                <a:latin typeface="Gotham Book" panose="02000604040000020004" pitchFamily="2" charset="0"/>
                <a:ea typeface="+mj-ea"/>
                <a:cs typeface="+mj-cs"/>
              </a:rPr>
              <a:t>SH to FS</a:t>
            </a:r>
            <a:endParaRPr lang="zh-CN" altLang="en-US" sz="2400" dirty="0">
              <a:latin typeface="Gotham Book" panose="02000604040000020004" pitchFamily="2" charset="0"/>
              <a:ea typeface="+mj-ea"/>
              <a:cs typeface="+mj-cs"/>
            </a:endParaRPr>
          </a:p>
        </p:txBody>
      </p:sp>
      <p:sp>
        <p:nvSpPr>
          <p:cNvPr id="104" name="右箭头 103">
            <a:extLst>
              <a:ext uri="{FF2B5EF4-FFF2-40B4-BE49-F238E27FC236}">
                <a16:creationId xmlns:a16="http://schemas.microsoft.com/office/drawing/2014/main" id="{0CE5A1EB-43AA-7B4C-AAA1-08F687F7ABBF}"/>
              </a:ext>
            </a:extLst>
          </p:cNvPr>
          <p:cNvSpPr/>
          <p:nvPr/>
        </p:nvSpPr>
        <p:spPr>
          <a:xfrm>
            <a:off x="2823568" y="2890826"/>
            <a:ext cx="506627" cy="93842"/>
          </a:xfrm>
          <a:prstGeom prst="rightArrow">
            <a:avLst/>
          </a:prstGeom>
          <a:solidFill>
            <a:schemeClr val="tx1">
              <a:lumMod val="85000"/>
              <a:lumOff val="1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05" name="矩形 33">
            <a:extLst>
              <a:ext uri="{FF2B5EF4-FFF2-40B4-BE49-F238E27FC236}">
                <a16:creationId xmlns:a16="http://schemas.microsoft.com/office/drawing/2014/main" id="{03F8A6B0-7DA4-1040-A8AF-C623A590C9BF}"/>
              </a:ext>
            </a:extLst>
          </p:cNvPr>
          <p:cNvSpPr/>
          <p:nvPr/>
        </p:nvSpPr>
        <p:spPr>
          <a:xfrm>
            <a:off x="3458803" y="1474795"/>
            <a:ext cx="2158509" cy="2738860"/>
          </a:xfrm>
          <a:prstGeom prst="rect">
            <a:avLst/>
          </a:prstGeom>
          <a:solidFill>
            <a:schemeClr val="accent3">
              <a:lumMod val="40000"/>
              <a:lumOff val="60000"/>
              <a:alpha val="29000"/>
            </a:schemeClr>
          </a:solidFill>
          <a:ln w="19050">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nSpc>
                <a:spcPct val="125000"/>
              </a:lnSpc>
            </a:pPr>
            <a:endParaRPr lang="en-US" altLang="zh-CN" sz="2400" b="1" dirty="0">
              <a:solidFill>
                <a:srgbClr val="00B050"/>
              </a:solidFill>
            </a:endParaRPr>
          </a:p>
        </p:txBody>
      </p:sp>
      <p:sp>
        <p:nvSpPr>
          <p:cNvPr id="112" name="矩形 111">
            <a:extLst>
              <a:ext uri="{FF2B5EF4-FFF2-40B4-BE49-F238E27FC236}">
                <a16:creationId xmlns:a16="http://schemas.microsoft.com/office/drawing/2014/main" id="{645DC2D4-3AE1-7F46-9714-C35B5B84F613}"/>
              </a:ext>
            </a:extLst>
          </p:cNvPr>
          <p:cNvSpPr/>
          <p:nvPr/>
        </p:nvSpPr>
        <p:spPr>
          <a:xfrm>
            <a:off x="3820646" y="2607837"/>
            <a:ext cx="1645000" cy="440745"/>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113" name="矩形 112">
            <a:extLst>
              <a:ext uri="{FF2B5EF4-FFF2-40B4-BE49-F238E27FC236}">
                <a16:creationId xmlns:a16="http://schemas.microsoft.com/office/drawing/2014/main" id="{45010862-7431-D845-A680-57FB814BBED0}"/>
              </a:ext>
            </a:extLst>
          </p:cNvPr>
          <p:cNvSpPr/>
          <p:nvPr/>
        </p:nvSpPr>
        <p:spPr>
          <a:xfrm>
            <a:off x="3888935" y="2653065"/>
            <a:ext cx="1504577" cy="355765"/>
          </a:xfrm>
          <a:prstGeom prst="rect">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cs typeface="Arial" panose="020B0604020202020204" pitchFamily="34" charset="0"/>
            </a:endParaRPr>
          </a:p>
        </p:txBody>
      </p:sp>
      <p:cxnSp>
        <p:nvCxnSpPr>
          <p:cNvPr id="114" name="直线连接符 113">
            <a:extLst>
              <a:ext uri="{FF2B5EF4-FFF2-40B4-BE49-F238E27FC236}">
                <a16:creationId xmlns:a16="http://schemas.microsoft.com/office/drawing/2014/main" id="{AFFC5026-21AB-4643-A185-D2F34EAC13F7}"/>
              </a:ext>
            </a:extLst>
          </p:cNvPr>
          <p:cNvCxnSpPr>
            <a:cxnSpLocks/>
          </p:cNvCxnSpPr>
          <p:nvPr/>
        </p:nvCxnSpPr>
        <p:spPr>
          <a:xfrm>
            <a:off x="4052395" y="2653065"/>
            <a:ext cx="0" cy="35576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5" name="直线连接符 114">
            <a:extLst>
              <a:ext uri="{FF2B5EF4-FFF2-40B4-BE49-F238E27FC236}">
                <a16:creationId xmlns:a16="http://schemas.microsoft.com/office/drawing/2014/main" id="{45ABB0D5-B734-1442-B9AB-BEF167E42E4A}"/>
              </a:ext>
            </a:extLst>
          </p:cNvPr>
          <p:cNvCxnSpPr>
            <a:cxnSpLocks/>
          </p:cNvCxnSpPr>
          <p:nvPr/>
        </p:nvCxnSpPr>
        <p:spPr>
          <a:xfrm>
            <a:off x="4212043" y="2653065"/>
            <a:ext cx="0" cy="35576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6" name="直线连接符 115">
            <a:extLst>
              <a:ext uri="{FF2B5EF4-FFF2-40B4-BE49-F238E27FC236}">
                <a16:creationId xmlns:a16="http://schemas.microsoft.com/office/drawing/2014/main" id="{C1D605A8-FC28-7346-81BD-8A0E2F86670D}"/>
              </a:ext>
            </a:extLst>
          </p:cNvPr>
          <p:cNvCxnSpPr>
            <a:cxnSpLocks/>
          </p:cNvCxnSpPr>
          <p:nvPr/>
        </p:nvCxnSpPr>
        <p:spPr>
          <a:xfrm>
            <a:off x="4367948" y="2653065"/>
            <a:ext cx="0" cy="35576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7" name="直线连接符 116">
            <a:extLst>
              <a:ext uri="{FF2B5EF4-FFF2-40B4-BE49-F238E27FC236}">
                <a16:creationId xmlns:a16="http://schemas.microsoft.com/office/drawing/2014/main" id="{BC720FFA-3167-1C41-9916-8A88F0FB6B9F}"/>
              </a:ext>
            </a:extLst>
          </p:cNvPr>
          <p:cNvCxnSpPr>
            <a:cxnSpLocks/>
          </p:cNvCxnSpPr>
          <p:nvPr/>
        </p:nvCxnSpPr>
        <p:spPr>
          <a:xfrm>
            <a:off x="4550784" y="2653065"/>
            <a:ext cx="0" cy="35576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8" name="直线连接符 117">
            <a:extLst>
              <a:ext uri="{FF2B5EF4-FFF2-40B4-BE49-F238E27FC236}">
                <a16:creationId xmlns:a16="http://schemas.microsoft.com/office/drawing/2014/main" id="{77868D96-2F57-5B4B-BF4A-3BB75D34D7F5}"/>
              </a:ext>
            </a:extLst>
          </p:cNvPr>
          <p:cNvCxnSpPr>
            <a:cxnSpLocks/>
          </p:cNvCxnSpPr>
          <p:nvPr/>
        </p:nvCxnSpPr>
        <p:spPr>
          <a:xfrm>
            <a:off x="4710432" y="2653065"/>
            <a:ext cx="0" cy="35576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9" name="直线连接符 118">
            <a:extLst>
              <a:ext uri="{FF2B5EF4-FFF2-40B4-BE49-F238E27FC236}">
                <a16:creationId xmlns:a16="http://schemas.microsoft.com/office/drawing/2014/main" id="{6676B7C3-B196-D14C-AD00-64C10FB6ADF8}"/>
              </a:ext>
            </a:extLst>
          </p:cNvPr>
          <p:cNvCxnSpPr>
            <a:cxnSpLocks/>
          </p:cNvCxnSpPr>
          <p:nvPr/>
        </p:nvCxnSpPr>
        <p:spPr>
          <a:xfrm>
            <a:off x="4866337" y="2653065"/>
            <a:ext cx="0" cy="35576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0" name="直线连接符 119">
            <a:extLst>
              <a:ext uri="{FF2B5EF4-FFF2-40B4-BE49-F238E27FC236}">
                <a16:creationId xmlns:a16="http://schemas.microsoft.com/office/drawing/2014/main" id="{BA4BC1EC-5109-1D40-B3CF-51B9D69B0DC8}"/>
              </a:ext>
            </a:extLst>
          </p:cNvPr>
          <p:cNvCxnSpPr>
            <a:cxnSpLocks/>
          </p:cNvCxnSpPr>
          <p:nvPr/>
        </p:nvCxnSpPr>
        <p:spPr>
          <a:xfrm>
            <a:off x="5045056" y="2653065"/>
            <a:ext cx="0" cy="35576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1" name="直线连接符 120">
            <a:extLst>
              <a:ext uri="{FF2B5EF4-FFF2-40B4-BE49-F238E27FC236}">
                <a16:creationId xmlns:a16="http://schemas.microsoft.com/office/drawing/2014/main" id="{4B3EFA1B-4A0C-EF41-8A5F-8B54C5298A7A}"/>
              </a:ext>
            </a:extLst>
          </p:cNvPr>
          <p:cNvCxnSpPr>
            <a:cxnSpLocks/>
          </p:cNvCxnSpPr>
          <p:nvPr/>
        </p:nvCxnSpPr>
        <p:spPr>
          <a:xfrm>
            <a:off x="5217061" y="2653065"/>
            <a:ext cx="0" cy="35576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22" name="矩形 121">
            <a:extLst>
              <a:ext uri="{FF2B5EF4-FFF2-40B4-BE49-F238E27FC236}">
                <a16:creationId xmlns:a16="http://schemas.microsoft.com/office/drawing/2014/main" id="{82BB6327-C6A4-814C-B572-9C4A14EE2A70}"/>
              </a:ext>
            </a:extLst>
          </p:cNvPr>
          <p:cNvSpPr/>
          <p:nvPr/>
        </p:nvSpPr>
        <p:spPr>
          <a:xfrm>
            <a:off x="3810200" y="1965772"/>
            <a:ext cx="1645000" cy="440745"/>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123" name="矩形 122">
            <a:extLst>
              <a:ext uri="{FF2B5EF4-FFF2-40B4-BE49-F238E27FC236}">
                <a16:creationId xmlns:a16="http://schemas.microsoft.com/office/drawing/2014/main" id="{F2DEA33B-E544-1248-8DBE-05A34A9047E1}"/>
              </a:ext>
            </a:extLst>
          </p:cNvPr>
          <p:cNvSpPr/>
          <p:nvPr/>
        </p:nvSpPr>
        <p:spPr>
          <a:xfrm>
            <a:off x="3878489" y="2011000"/>
            <a:ext cx="1504577" cy="355765"/>
          </a:xfrm>
          <a:prstGeom prst="rect">
            <a:avLst/>
          </a:prstGeom>
          <a:solidFill>
            <a:schemeClr val="accent2">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cs typeface="Arial" panose="020B0604020202020204" pitchFamily="34" charset="0"/>
            </a:endParaRPr>
          </a:p>
        </p:txBody>
      </p:sp>
      <p:cxnSp>
        <p:nvCxnSpPr>
          <p:cNvPr id="124" name="直线连接符 123">
            <a:extLst>
              <a:ext uri="{FF2B5EF4-FFF2-40B4-BE49-F238E27FC236}">
                <a16:creationId xmlns:a16="http://schemas.microsoft.com/office/drawing/2014/main" id="{4FC85154-586C-E74A-9732-44797854BF73}"/>
              </a:ext>
            </a:extLst>
          </p:cNvPr>
          <p:cNvCxnSpPr>
            <a:cxnSpLocks/>
          </p:cNvCxnSpPr>
          <p:nvPr/>
        </p:nvCxnSpPr>
        <p:spPr>
          <a:xfrm>
            <a:off x="4041949" y="2011000"/>
            <a:ext cx="0" cy="35576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5" name="直线连接符 124">
            <a:extLst>
              <a:ext uri="{FF2B5EF4-FFF2-40B4-BE49-F238E27FC236}">
                <a16:creationId xmlns:a16="http://schemas.microsoft.com/office/drawing/2014/main" id="{D588044A-2916-4748-8B1B-59E2957F9295}"/>
              </a:ext>
            </a:extLst>
          </p:cNvPr>
          <p:cNvCxnSpPr>
            <a:cxnSpLocks/>
          </p:cNvCxnSpPr>
          <p:nvPr/>
        </p:nvCxnSpPr>
        <p:spPr>
          <a:xfrm>
            <a:off x="4201597" y="2011000"/>
            <a:ext cx="0" cy="35576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6" name="直线连接符 125">
            <a:extLst>
              <a:ext uri="{FF2B5EF4-FFF2-40B4-BE49-F238E27FC236}">
                <a16:creationId xmlns:a16="http://schemas.microsoft.com/office/drawing/2014/main" id="{8CFEFBAB-1073-0546-B5D7-F56999E41FC6}"/>
              </a:ext>
            </a:extLst>
          </p:cNvPr>
          <p:cNvCxnSpPr>
            <a:cxnSpLocks/>
          </p:cNvCxnSpPr>
          <p:nvPr/>
        </p:nvCxnSpPr>
        <p:spPr>
          <a:xfrm>
            <a:off x="4357502" y="2011000"/>
            <a:ext cx="0" cy="35576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7" name="直线连接符 126">
            <a:extLst>
              <a:ext uri="{FF2B5EF4-FFF2-40B4-BE49-F238E27FC236}">
                <a16:creationId xmlns:a16="http://schemas.microsoft.com/office/drawing/2014/main" id="{B22A88FB-688A-A84F-A0E0-9F37EB51D6CE}"/>
              </a:ext>
            </a:extLst>
          </p:cNvPr>
          <p:cNvCxnSpPr>
            <a:cxnSpLocks/>
          </p:cNvCxnSpPr>
          <p:nvPr/>
        </p:nvCxnSpPr>
        <p:spPr>
          <a:xfrm>
            <a:off x="4540338" y="2011000"/>
            <a:ext cx="0" cy="35576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8" name="直线连接符 127">
            <a:extLst>
              <a:ext uri="{FF2B5EF4-FFF2-40B4-BE49-F238E27FC236}">
                <a16:creationId xmlns:a16="http://schemas.microsoft.com/office/drawing/2014/main" id="{083A9CF9-BF4A-9A41-90BE-16FF1890A706}"/>
              </a:ext>
            </a:extLst>
          </p:cNvPr>
          <p:cNvCxnSpPr>
            <a:cxnSpLocks/>
          </p:cNvCxnSpPr>
          <p:nvPr/>
        </p:nvCxnSpPr>
        <p:spPr>
          <a:xfrm>
            <a:off x="4699986" y="2011000"/>
            <a:ext cx="0" cy="35576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9" name="直线连接符 128">
            <a:extLst>
              <a:ext uri="{FF2B5EF4-FFF2-40B4-BE49-F238E27FC236}">
                <a16:creationId xmlns:a16="http://schemas.microsoft.com/office/drawing/2014/main" id="{B416E0B4-4CB6-6341-B2C8-E55D594ACD87}"/>
              </a:ext>
            </a:extLst>
          </p:cNvPr>
          <p:cNvCxnSpPr>
            <a:cxnSpLocks/>
          </p:cNvCxnSpPr>
          <p:nvPr/>
        </p:nvCxnSpPr>
        <p:spPr>
          <a:xfrm>
            <a:off x="4855891" y="2011000"/>
            <a:ext cx="0" cy="35576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0" name="直线连接符 129">
            <a:extLst>
              <a:ext uri="{FF2B5EF4-FFF2-40B4-BE49-F238E27FC236}">
                <a16:creationId xmlns:a16="http://schemas.microsoft.com/office/drawing/2014/main" id="{C62CD738-2121-BE4A-9EE3-5FBF559B898D}"/>
              </a:ext>
            </a:extLst>
          </p:cNvPr>
          <p:cNvCxnSpPr>
            <a:cxnSpLocks/>
          </p:cNvCxnSpPr>
          <p:nvPr/>
        </p:nvCxnSpPr>
        <p:spPr>
          <a:xfrm>
            <a:off x="5034610" y="2011000"/>
            <a:ext cx="0" cy="35576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1" name="直线连接符 130">
            <a:extLst>
              <a:ext uri="{FF2B5EF4-FFF2-40B4-BE49-F238E27FC236}">
                <a16:creationId xmlns:a16="http://schemas.microsoft.com/office/drawing/2014/main" id="{98EF0E6C-245E-6049-A158-0F0A77FB4063}"/>
              </a:ext>
            </a:extLst>
          </p:cNvPr>
          <p:cNvCxnSpPr>
            <a:cxnSpLocks/>
          </p:cNvCxnSpPr>
          <p:nvPr/>
        </p:nvCxnSpPr>
        <p:spPr>
          <a:xfrm>
            <a:off x="5206615" y="2011000"/>
            <a:ext cx="0" cy="35576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41" name="文本框 140">
            <a:extLst>
              <a:ext uri="{FF2B5EF4-FFF2-40B4-BE49-F238E27FC236}">
                <a16:creationId xmlns:a16="http://schemas.microsoft.com/office/drawing/2014/main" id="{5B3D726A-7A38-A849-82B0-E267D9218419}"/>
              </a:ext>
            </a:extLst>
          </p:cNvPr>
          <p:cNvSpPr txBox="1"/>
          <p:nvPr/>
        </p:nvSpPr>
        <p:spPr>
          <a:xfrm>
            <a:off x="3804595" y="1542302"/>
            <a:ext cx="1803345" cy="461665"/>
          </a:xfrm>
          <a:prstGeom prst="rect">
            <a:avLst/>
          </a:prstGeom>
          <a:noFill/>
        </p:spPr>
        <p:txBody>
          <a:bodyPr wrap="square" rtlCol="0">
            <a:spAutoFit/>
          </a:bodyPr>
          <a:lstStyle/>
          <a:p>
            <a:r>
              <a:rPr lang="en-US" altLang="zh-CN" sz="2400" dirty="0">
                <a:latin typeface="Gotham Book" panose="02000604040000020004" pitchFamily="2" charset="0"/>
                <a:ea typeface="+mj-ea"/>
                <a:cs typeface="+mj-cs"/>
              </a:rPr>
              <a:t>FS Product</a:t>
            </a:r>
            <a:endParaRPr lang="zh-CN" altLang="en-US" sz="2400" dirty="0">
              <a:latin typeface="Gotham Book" panose="02000604040000020004" pitchFamily="2" charset="0"/>
              <a:ea typeface="+mj-ea"/>
              <a:cs typeface="+mj-cs"/>
            </a:endParaRPr>
          </a:p>
        </p:txBody>
      </p:sp>
      <mc:AlternateContent xmlns:mc="http://schemas.openxmlformats.org/markup-compatibility/2006" xmlns:a14="http://schemas.microsoft.com/office/drawing/2010/main">
        <mc:Choice Requires="a14">
          <p:sp>
            <p:nvSpPr>
              <p:cNvPr id="142" name="文本框 141">
                <a:extLst>
                  <a:ext uri="{FF2B5EF4-FFF2-40B4-BE49-F238E27FC236}">
                    <a16:creationId xmlns:a16="http://schemas.microsoft.com/office/drawing/2014/main" id="{509EB93A-C727-C54F-9636-50E5E3A1C45E}"/>
                  </a:ext>
                </a:extLst>
              </p:cNvPr>
              <p:cNvSpPr txBox="1"/>
              <p:nvPr/>
            </p:nvSpPr>
            <p:spPr>
              <a:xfrm>
                <a:off x="624539" y="2441662"/>
                <a:ext cx="324833"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zh-CN" sz="2000" b="1" i="1" smtClean="0">
                              <a:solidFill>
                                <a:schemeClr val="tx1"/>
                              </a:solidFill>
                              <a:latin typeface="Cambria Math" panose="02040503050406030204" pitchFamily="18" charset="0"/>
                            </a:rPr>
                          </m:ctrlPr>
                        </m:sSubPr>
                        <m:e>
                          <m:r>
                            <a:rPr kumimoji="1" lang="en-US" altLang="zh-CN" sz="2000" b="1" i="1" smtClean="0">
                              <a:solidFill>
                                <a:schemeClr val="tx1"/>
                              </a:solidFill>
                              <a:latin typeface="Cambria Math" panose="02040503050406030204" pitchFamily="18" charset="0"/>
                            </a:rPr>
                            <m:t>𝒇</m:t>
                          </m:r>
                        </m:e>
                        <m:sub>
                          <m:r>
                            <a:rPr kumimoji="1" lang="en-US" altLang="zh-CN" sz="2000" b="1" i="1" smtClean="0">
                              <a:solidFill>
                                <a:schemeClr val="tx1"/>
                              </a:solidFill>
                              <a:latin typeface="Cambria Math" panose="02040503050406030204" pitchFamily="18" charset="0"/>
                            </a:rPr>
                            <m:t>𝟐</m:t>
                          </m:r>
                        </m:sub>
                      </m:sSub>
                    </m:oMath>
                  </m:oMathPara>
                </a14:m>
                <a:endParaRPr kumimoji="1" lang="zh-CN" altLang="en-US" sz="2000" b="1" dirty="0">
                  <a:solidFill>
                    <a:schemeClr val="tx1"/>
                  </a:solidFill>
                </a:endParaRPr>
              </a:p>
            </p:txBody>
          </p:sp>
        </mc:Choice>
        <mc:Fallback xmlns="">
          <p:sp>
            <p:nvSpPr>
              <p:cNvPr id="142" name="文本框 141">
                <a:extLst>
                  <a:ext uri="{FF2B5EF4-FFF2-40B4-BE49-F238E27FC236}">
                    <a16:creationId xmlns:a16="http://schemas.microsoft.com/office/drawing/2014/main" id="{509EB93A-C727-C54F-9636-50E5E3A1C45E}"/>
                  </a:ext>
                </a:extLst>
              </p:cNvPr>
              <p:cNvSpPr txBox="1">
                <a:spLocks noRot="1" noChangeAspect="1" noMove="1" noResize="1" noEditPoints="1" noAdjustHandles="1" noChangeArrowheads="1" noChangeShapeType="1" noTextEdit="1"/>
              </p:cNvSpPr>
              <p:nvPr/>
            </p:nvSpPr>
            <p:spPr>
              <a:xfrm>
                <a:off x="624539" y="2441662"/>
                <a:ext cx="324833" cy="307777"/>
              </a:xfrm>
              <a:prstGeom prst="rect">
                <a:avLst/>
              </a:prstGeom>
              <a:blipFill>
                <a:blip r:embed="rId4"/>
                <a:stretch>
                  <a:fillRect l="-22222" r="-3704" b="-33333"/>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43" name="文本框 142">
                <a:extLst>
                  <a:ext uri="{FF2B5EF4-FFF2-40B4-BE49-F238E27FC236}">
                    <a16:creationId xmlns:a16="http://schemas.microsoft.com/office/drawing/2014/main" id="{FF50D242-58E6-1D49-8F28-FFBD081445C4}"/>
                  </a:ext>
                </a:extLst>
              </p:cNvPr>
              <p:cNvSpPr txBox="1"/>
              <p:nvPr/>
            </p:nvSpPr>
            <p:spPr>
              <a:xfrm>
                <a:off x="600384" y="3242542"/>
                <a:ext cx="324833"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kumimoji="1" lang="en-US" altLang="zh-CN" sz="2000" b="1" i="1" smtClean="0">
                              <a:solidFill>
                                <a:schemeClr val="tx1"/>
                              </a:solidFill>
                              <a:latin typeface="Cambria Math" panose="02040503050406030204" pitchFamily="18" charset="0"/>
                            </a:rPr>
                          </m:ctrlPr>
                        </m:sSubSupPr>
                        <m:e>
                          <m:r>
                            <a:rPr kumimoji="1" lang="en-US" altLang="zh-CN" sz="2000" b="1" i="1" smtClean="0">
                              <a:solidFill>
                                <a:schemeClr val="tx1"/>
                              </a:solidFill>
                              <a:latin typeface="Cambria Math" panose="02040503050406030204" pitchFamily="18" charset="0"/>
                            </a:rPr>
                            <m:t>𝒇</m:t>
                          </m:r>
                        </m:e>
                        <m:sub>
                          <m:r>
                            <a:rPr kumimoji="1" lang="en-US" altLang="zh-CN" sz="2000" b="1" i="1" smtClean="0">
                              <a:solidFill>
                                <a:schemeClr val="tx1"/>
                              </a:solidFill>
                              <a:latin typeface="Cambria Math" panose="02040503050406030204" pitchFamily="18" charset="0"/>
                            </a:rPr>
                            <m:t>𝟏</m:t>
                          </m:r>
                        </m:sub>
                        <m:sup>
                          <m:r>
                            <a:rPr kumimoji="1" lang="en-US" altLang="zh-CN" sz="2000" b="1" i="1" smtClean="0">
                              <a:solidFill>
                                <a:schemeClr val="tx1"/>
                              </a:solidFill>
                              <a:latin typeface="Cambria Math" panose="02040503050406030204" pitchFamily="18" charset="0"/>
                            </a:rPr>
                            <m:t>∗</m:t>
                          </m:r>
                        </m:sup>
                      </m:sSubSup>
                    </m:oMath>
                  </m:oMathPara>
                </a14:m>
                <a:endParaRPr kumimoji="1" lang="zh-CN" altLang="en-US" sz="2000" b="1" dirty="0">
                  <a:solidFill>
                    <a:schemeClr val="tx1"/>
                  </a:solidFill>
                </a:endParaRPr>
              </a:p>
            </p:txBody>
          </p:sp>
        </mc:Choice>
        <mc:Fallback xmlns="">
          <p:sp>
            <p:nvSpPr>
              <p:cNvPr id="143" name="文本框 142">
                <a:extLst>
                  <a:ext uri="{FF2B5EF4-FFF2-40B4-BE49-F238E27FC236}">
                    <a16:creationId xmlns:a16="http://schemas.microsoft.com/office/drawing/2014/main" id="{FF50D242-58E6-1D49-8F28-FFBD081445C4}"/>
                  </a:ext>
                </a:extLst>
              </p:cNvPr>
              <p:cNvSpPr txBox="1">
                <a:spLocks noRot="1" noChangeAspect="1" noMove="1" noResize="1" noEditPoints="1" noAdjustHandles="1" noChangeArrowheads="1" noChangeShapeType="1" noTextEdit="1"/>
              </p:cNvSpPr>
              <p:nvPr/>
            </p:nvSpPr>
            <p:spPr>
              <a:xfrm>
                <a:off x="600384" y="3242542"/>
                <a:ext cx="324833" cy="307777"/>
              </a:xfrm>
              <a:prstGeom prst="rect">
                <a:avLst/>
              </a:prstGeom>
              <a:blipFill>
                <a:blip r:embed="rId5"/>
                <a:stretch>
                  <a:fillRect l="-22222" r="-3704" b="-26923"/>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44" name="文本框 143">
                <a:extLst>
                  <a:ext uri="{FF2B5EF4-FFF2-40B4-BE49-F238E27FC236}">
                    <a16:creationId xmlns:a16="http://schemas.microsoft.com/office/drawing/2014/main" id="{A3CBA16C-4AFF-3A49-8FE9-F858631F0B43}"/>
                  </a:ext>
                </a:extLst>
              </p:cNvPr>
              <p:cNvSpPr txBox="1"/>
              <p:nvPr/>
            </p:nvSpPr>
            <p:spPr>
              <a:xfrm>
                <a:off x="578443" y="3765434"/>
                <a:ext cx="324833"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kumimoji="1" lang="en-US" altLang="zh-CN" sz="2000" b="1" i="1" smtClean="0">
                              <a:solidFill>
                                <a:schemeClr val="tx1"/>
                              </a:solidFill>
                              <a:latin typeface="Cambria Math" panose="02040503050406030204" pitchFamily="18" charset="0"/>
                            </a:rPr>
                          </m:ctrlPr>
                        </m:sSubSupPr>
                        <m:e>
                          <m:r>
                            <a:rPr kumimoji="1" lang="en-US" altLang="zh-CN" sz="2000" b="1" i="1" smtClean="0">
                              <a:solidFill>
                                <a:schemeClr val="tx1"/>
                              </a:solidFill>
                              <a:latin typeface="Cambria Math" panose="02040503050406030204" pitchFamily="18" charset="0"/>
                            </a:rPr>
                            <m:t>𝒇</m:t>
                          </m:r>
                        </m:e>
                        <m:sub>
                          <m:r>
                            <a:rPr kumimoji="1" lang="en-US" altLang="zh-CN" sz="2000" b="1" i="1" smtClean="0">
                              <a:solidFill>
                                <a:schemeClr val="tx1"/>
                              </a:solidFill>
                              <a:latin typeface="Cambria Math" panose="02040503050406030204" pitchFamily="18" charset="0"/>
                            </a:rPr>
                            <m:t>𝟐</m:t>
                          </m:r>
                        </m:sub>
                        <m:sup>
                          <m:r>
                            <a:rPr kumimoji="1" lang="en-US" altLang="zh-CN" sz="2000" b="1" i="1" smtClean="0">
                              <a:solidFill>
                                <a:schemeClr val="tx1"/>
                              </a:solidFill>
                              <a:latin typeface="Cambria Math" panose="02040503050406030204" pitchFamily="18" charset="0"/>
                            </a:rPr>
                            <m:t>∗</m:t>
                          </m:r>
                        </m:sup>
                      </m:sSubSup>
                    </m:oMath>
                  </m:oMathPara>
                </a14:m>
                <a:endParaRPr kumimoji="1" lang="zh-CN" altLang="en-US" sz="2000" b="1" dirty="0">
                  <a:solidFill>
                    <a:schemeClr val="tx1"/>
                  </a:solidFill>
                </a:endParaRPr>
              </a:p>
            </p:txBody>
          </p:sp>
        </mc:Choice>
        <mc:Fallback xmlns="">
          <p:sp>
            <p:nvSpPr>
              <p:cNvPr id="144" name="文本框 143">
                <a:extLst>
                  <a:ext uri="{FF2B5EF4-FFF2-40B4-BE49-F238E27FC236}">
                    <a16:creationId xmlns:a16="http://schemas.microsoft.com/office/drawing/2014/main" id="{A3CBA16C-4AFF-3A49-8FE9-F858631F0B43}"/>
                  </a:ext>
                </a:extLst>
              </p:cNvPr>
              <p:cNvSpPr txBox="1">
                <a:spLocks noRot="1" noChangeAspect="1" noMove="1" noResize="1" noEditPoints="1" noAdjustHandles="1" noChangeArrowheads="1" noChangeShapeType="1" noTextEdit="1"/>
              </p:cNvSpPr>
              <p:nvPr/>
            </p:nvSpPr>
            <p:spPr>
              <a:xfrm>
                <a:off x="578443" y="3765434"/>
                <a:ext cx="324833" cy="307777"/>
              </a:xfrm>
              <a:prstGeom prst="rect">
                <a:avLst/>
              </a:prstGeom>
              <a:blipFill>
                <a:blip r:embed="rId6"/>
                <a:stretch>
                  <a:fillRect l="-26923" r="-3846" b="-26923"/>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47" name="文本框 146">
                <a:extLst>
                  <a:ext uri="{FF2B5EF4-FFF2-40B4-BE49-F238E27FC236}">
                    <a16:creationId xmlns:a16="http://schemas.microsoft.com/office/drawing/2014/main" id="{5273833B-E503-064B-8272-1E1BD269E61D}"/>
                  </a:ext>
                </a:extLst>
              </p:cNvPr>
              <p:cNvSpPr txBox="1"/>
              <p:nvPr/>
            </p:nvSpPr>
            <p:spPr>
              <a:xfrm>
                <a:off x="3518640" y="2048055"/>
                <a:ext cx="324833"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kumimoji="1" lang="en-US" altLang="zh-CN" sz="2000" b="1" i="1" smtClean="0">
                              <a:solidFill>
                                <a:schemeClr val="tx1"/>
                              </a:solidFill>
                              <a:latin typeface="Cambria Math" panose="02040503050406030204" pitchFamily="18" charset="0"/>
                            </a:rPr>
                          </m:ctrlPr>
                        </m:sSubSupPr>
                        <m:e>
                          <m:r>
                            <a:rPr kumimoji="1" lang="en-US" altLang="zh-CN" sz="2000" b="1" i="1" smtClean="0">
                              <a:solidFill>
                                <a:schemeClr val="tx1"/>
                              </a:solidFill>
                              <a:latin typeface="Cambria Math" panose="02040503050406030204" pitchFamily="18" charset="0"/>
                            </a:rPr>
                            <m:t>𝒇</m:t>
                          </m:r>
                        </m:e>
                        <m:sub>
                          <m:r>
                            <a:rPr kumimoji="1" lang="en-US" altLang="zh-CN" sz="2000" b="1" i="1" smtClean="0">
                              <a:solidFill>
                                <a:schemeClr val="tx1"/>
                              </a:solidFill>
                              <a:latin typeface="Cambria Math" panose="02040503050406030204" pitchFamily="18" charset="0"/>
                            </a:rPr>
                            <m:t>𝟏</m:t>
                          </m:r>
                        </m:sub>
                        <m:sup>
                          <m:r>
                            <a:rPr kumimoji="1" lang="en-US" altLang="zh-CN" sz="2000" b="1" i="1" smtClean="0">
                              <a:solidFill>
                                <a:schemeClr val="tx1"/>
                              </a:solidFill>
                              <a:latin typeface="Cambria Math" panose="02040503050406030204" pitchFamily="18" charset="0"/>
                            </a:rPr>
                            <m:t>∗</m:t>
                          </m:r>
                        </m:sup>
                      </m:sSubSup>
                    </m:oMath>
                  </m:oMathPara>
                </a14:m>
                <a:endParaRPr kumimoji="1" lang="zh-CN" altLang="en-US" sz="2000" b="1" dirty="0">
                  <a:solidFill>
                    <a:schemeClr val="tx1"/>
                  </a:solidFill>
                </a:endParaRPr>
              </a:p>
            </p:txBody>
          </p:sp>
        </mc:Choice>
        <mc:Fallback xmlns="">
          <p:sp>
            <p:nvSpPr>
              <p:cNvPr id="147" name="文本框 146">
                <a:extLst>
                  <a:ext uri="{FF2B5EF4-FFF2-40B4-BE49-F238E27FC236}">
                    <a16:creationId xmlns:a16="http://schemas.microsoft.com/office/drawing/2014/main" id="{5273833B-E503-064B-8272-1E1BD269E61D}"/>
                  </a:ext>
                </a:extLst>
              </p:cNvPr>
              <p:cNvSpPr txBox="1">
                <a:spLocks noRot="1" noChangeAspect="1" noMove="1" noResize="1" noEditPoints="1" noAdjustHandles="1" noChangeArrowheads="1" noChangeShapeType="1" noTextEdit="1"/>
              </p:cNvSpPr>
              <p:nvPr/>
            </p:nvSpPr>
            <p:spPr>
              <a:xfrm>
                <a:off x="3518640" y="2048055"/>
                <a:ext cx="324833" cy="307777"/>
              </a:xfrm>
              <a:prstGeom prst="rect">
                <a:avLst/>
              </a:prstGeom>
              <a:blipFill>
                <a:blip r:embed="rId7"/>
                <a:stretch>
                  <a:fillRect l="-22222" r="-3704" b="-3200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48" name="文本框 147">
                <a:extLst>
                  <a:ext uri="{FF2B5EF4-FFF2-40B4-BE49-F238E27FC236}">
                    <a16:creationId xmlns:a16="http://schemas.microsoft.com/office/drawing/2014/main" id="{A0CF7864-2C15-8049-98AC-F409890F837B}"/>
                  </a:ext>
                </a:extLst>
              </p:cNvPr>
              <p:cNvSpPr txBox="1"/>
              <p:nvPr/>
            </p:nvSpPr>
            <p:spPr>
              <a:xfrm>
                <a:off x="3496699" y="2632732"/>
                <a:ext cx="324833"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kumimoji="1" lang="en-US" altLang="zh-CN" sz="2000" b="1" i="1" smtClean="0">
                              <a:solidFill>
                                <a:schemeClr val="tx1"/>
                              </a:solidFill>
                              <a:latin typeface="Cambria Math" panose="02040503050406030204" pitchFamily="18" charset="0"/>
                            </a:rPr>
                          </m:ctrlPr>
                        </m:sSubSupPr>
                        <m:e>
                          <m:r>
                            <a:rPr kumimoji="1" lang="en-US" altLang="zh-CN" sz="2000" b="1" i="1" smtClean="0">
                              <a:solidFill>
                                <a:schemeClr val="tx1"/>
                              </a:solidFill>
                              <a:latin typeface="Cambria Math" panose="02040503050406030204" pitchFamily="18" charset="0"/>
                            </a:rPr>
                            <m:t>𝒇</m:t>
                          </m:r>
                        </m:e>
                        <m:sub>
                          <m:r>
                            <a:rPr kumimoji="1" lang="en-US" altLang="zh-CN" sz="2000" b="1" i="1" smtClean="0">
                              <a:solidFill>
                                <a:schemeClr val="tx1"/>
                              </a:solidFill>
                              <a:latin typeface="Cambria Math" panose="02040503050406030204" pitchFamily="18" charset="0"/>
                            </a:rPr>
                            <m:t>𝟐</m:t>
                          </m:r>
                        </m:sub>
                        <m:sup>
                          <m:r>
                            <a:rPr kumimoji="1" lang="en-US" altLang="zh-CN" sz="2000" b="1" i="1" smtClean="0">
                              <a:solidFill>
                                <a:schemeClr val="tx1"/>
                              </a:solidFill>
                              <a:latin typeface="Cambria Math" panose="02040503050406030204" pitchFamily="18" charset="0"/>
                            </a:rPr>
                            <m:t>∗</m:t>
                          </m:r>
                        </m:sup>
                      </m:sSubSup>
                    </m:oMath>
                  </m:oMathPara>
                </a14:m>
                <a:endParaRPr kumimoji="1" lang="zh-CN" altLang="en-US" sz="2000" b="1" dirty="0">
                  <a:solidFill>
                    <a:schemeClr val="tx1"/>
                  </a:solidFill>
                </a:endParaRPr>
              </a:p>
            </p:txBody>
          </p:sp>
        </mc:Choice>
        <mc:Fallback xmlns="">
          <p:sp>
            <p:nvSpPr>
              <p:cNvPr id="148" name="文本框 147">
                <a:extLst>
                  <a:ext uri="{FF2B5EF4-FFF2-40B4-BE49-F238E27FC236}">
                    <a16:creationId xmlns:a16="http://schemas.microsoft.com/office/drawing/2014/main" id="{A0CF7864-2C15-8049-98AC-F409890F837B}"/>
                  </a:ext>
                </a:extLst>
              </p:cNvPr>
              <p:cNvSpPr txBox="1">
                <a:spLocks noRot="1" noChangeAspect="1" noMove="1" noResize="1" noEditPoints="1" noAdjustHandles="1" noChangeArrowheads="1" noChangeShapeType="1" noTextEdit="1"/>
              </p:cNvSpPr>
              <p:nvPr/>
            </p:nvSpPr>
            <p:spPr>
              <a:xfrm>
                <a:off x="3496699" y="2632732"/>
                <a:ext cx="324833" cy="307777"/>
              </a:xfrm>
              <a:prstGeom prst="rect">
                <a:avLst/>
              </a:prstGeom>
              <a:blipFill>
                <a:blip r:embed="rId8"/>
                <a:stretch>
                  <a:fillRect l="-22222" r="-3704" b="-26923"/>
                </a:stretch>
              </a:blipFill>
            </p:spPr>
            <p:txBody>
              <a:bodyPr/>
              <a:lstStyle/>
              <a:p>
                <a:r>
                  <a:rPr lang="zh-CN" altLang="en-US">
                    <a:noFill/>
                  </a:rPr>
                  <a:t> </a:t>
                </a:r>
              </a:p>
            </p:txBody>
          </p:sp>
        </mc:Fallback>
      </mc:AlternateContent>
      <p:cxnSp>
        <p:nvCxnSpPr>
          <p:cNvPr id="149" name="直线箭头连接符 148">
            <a:extLst>
              <a:ext uri="{FF2B5EF4-FFF2-40B4-BE49-F238E27FC236}">
                <a16:creationId xmlns:a16="http://schemas.microsoft.com/office/drawing/2014/main" id="{9796CCBA-9741-3C48-ACCF-0316B09EE4B0}"/>
              </a:ext>
            </a:extLst>
          </p:cNvPr>
          <p:cNvCxnSpPr>
            <a:cxnSpLocks/>
          </p:cNvCxnSpPr>
          <p:nvPr/>
        </p:nvCxnSpPr>
        <p:spPr>
          <a:xfrm>
            <a:off x="4641223" y="3105979"/>
            <a:ext cx="0" cy="355765"/>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50" name="文本框 149">
                <a:extLst>
                  <a:ext uri="{FF2B5EF4-FFF2-40B4-BE49-F238E27FC236}">
                    <a16:creationId xmlns:a16="http://schemas.microsoft.com/office/drawing/2014/main" id="{DE3189BB-2FCD-9541-933D-7C83083B3A91}"/>
                  </a:ext>
                </a:extLst>
              </p:cNvPr>
              <p:cNvSpPr txBox="1"/>
              <p:nvPr/>
            </p:nvSpPr>
            <p:spPr>
              <a:xfrm>
                <a:off x="4528318" y="2241788"/>
                <a:ext cx="234038" cy="5539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zh-CN" altLang="en-US" sz="3600" i="1" smtClean="0">
                          <a:latin typeface="Cambria Math" panose="02040503050406030204" pitchFamily="18" charset="0"/>
                        </a:rPr>
                        <m:t>∙</m:t>
                      </m:r>
                    </m:oMath>
                  </m:oMathPara>
                </a14:m>
                <a:endParaRPr kumimoji="1" lang="zh-CN" altLang="en-US" sz="3600" dirty="0"/>
              </a:p>
            </p:txBody>
          </p:sp>
        </mc:Choice>
        <mc:Fallback xmlns="">
          <p:sp>
            <p:nvSpPr>
              <p:cNvPr id="150" name="文本框 149">
                <a:extLst>
                  <a:ext uri="{FF2B5EF4-FFF2-40B4-BE49-F238E27FC236}">
                    <a16:creationId xmlns:a16="http://schemas.microsoft.com/office/drawing/2014/main" id="{DE3189BB-2FCD-9541-933D-7C83083B3A91}"/>
                  </a:ext>
                </a:extLst>
              </p:cNvPr>
              <p:cNvSpPr txBox="1">
                <a:spLocks noRot="1" noChangeAspect="1" noMove="1" noResize="1" noEditPoints="1" noAdjustHandles="1" noChangeArrowheads="1" noChangeShapeType="1" noTextEdit="1"/>
              </p:cNvSpPr>
              <p:nvPr/>
            </p:nvSpPr>
            <p:spPr>
              <a:xfrm>
                <a:off x="4528318" y="2241788"/>
                <a:ext cx="234038" cy="553998"/>
              </a:xfrm>
              <a:prstGeom prst="rect">
                <a:avLst/>
              </a:prstGeom>
              <a:blipFill>
                <a:blip r:embed="rId9"/>
                <a:stretch>
                  <a:fillRect l="-15789" r="-10526"/>
                </a:stretch>
              </a:blipFill>
            </p:spPr>
            <p:txBody>
              <a:bodyPr/>
              <a:lstStyle/>
              <a:p>
                <a:r>
                  <a:rPr lang="zh-CN" altLang="en-US">
                    <a:noFill/>
                  </a:rPr>
                  <a:t> </a:t>
                </a:r>
              </a:p>
            </p:txBody>
          </p:sp>
        </mc:Fallback>
      </mc:AlternateContent>
      <p:sp>
        <p:nvSpPr>
          <p:cNvPr id="151" name="矩形 150">
            <a:extLst>
              <a:ext uri="{FF2B5EF4-FFF2-40B4-BE49-F238E27FC236}">
                <a16:creationId xmlns:a16="http://schemas.microsoft.com/office/drawing/2014/main" id="{399E0A6F-CBB6-044C-8D5D-743ADE8871DE}"/>
              </a:ext>
            </a:extLst>
          </p:cNvPr>
          <p:cNvSpPr/>
          <p:nvPr/>
        </p:nvSpPr>
        <p:spPr>
          <a:xfrm>
            <a:off x="3828224" y="3550714"/>
            <a:ext cx="1645000" cy="440745"/>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152" name="矩形 151">
            <a:extLst>
              <a:ext uri="{FF2B5EF4-FFF2-40B4-BE49-F238E27FC236}">
                <a16:creationId xmlns:a16="http://schemas.microsoft.com/office/drawing/2014/main" id="{6E2FC991-A640-4E41-A97B-4E1095B3ECA4}"/>
              </a:ext>
            </a:extLst>
          </p:cNvPr>
          <p:cNvSpPr/>
          <p:nvPr/>
        </p:nvSpPr>
        <p:spPr>
          <a:xfrm>
            <a:off x="3896513" y="3595942"/>
            <a:ext cx="1504577" cy="355765"/>
          </a:xfrm>
          <a:prstGeom prst="rect">
            <a:avLst/>
          </a:prstGeom>
          <a:solidFill>
            <a:schemeClr val="accent1">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cs typeface="Arial" panose="020B0604020202020204" pitchFamily="34" charset="0"/>
            </a:endParaRPr>
          </a:p>
        </p:txBody>
      </p:sp>
      <p:cxnSp>
        <p:nvCxnSpPr>
          <p:cNvPr id="153" name="直线连接符 152">
            <a:extLst>
              <a:ext uri="{FF2B5EF4-FFF2-40B4-BE49-F238E27FC236}">
                <a16:creationId xmlns:a16="http://schemas.microsoft.com/office/drawing/2014/main" id="{9548D3F9-8E2F-1A4F-82E4-F2DAE46A8691}"/>
              </a:ext>
            </a:extLst>
          </p:cNvPr>
          <p:cNvCxnSpPr>
            <a:cxnSpLocks/>
          </p:cNvCxnSpPr>
          <p:nvPr/>
        </p:nvCxnSpPr>
        <p:spPr>
          <a:xfrm>
            <a:off x="4059973" y="3595942"/>
            <a:ext cx="0" cy="35576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4" name="直线连接符 153">
            <a:extLst>
              <a:ext uri="{FF2B5EF4-FFF2-40B4-BE49-F238E27FC236}">
                <a16:creationId xmlns:a16="http://schemas.microsoft.com/office/drawing/2014/main" id="{2DE6C4BC-0077-D640-9456-7C2503D42887}"/>
              </a:ext>
            </a:extLst>
          </p:cNvPr>
          <p:cNvCxnSpPr>
            <a:cxnSpLocks/>
          </p:cNvCxnSpPr>
          <p:nvPr/>
        </p:nvCxnSpPr>
        <p:spPr>
          <a:xfrm>
            <a:off x="4219621" y="3595942"/>
            <a:ext cx="0" cy="35576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5" name="直线连接符 154">
            <a:extLst>
              <a:ext uri="{FF2B5EF4-FFF2-40B4-BE49-F238E27FC236}">
                <a16:creationId xmlns:a16="http://schemas.microsoft.com/office/drawing/2014/main" id="{2152FB54-9B14-244D-A69F-1132F412163C}"/>
              </a:ext>
            </a:extLst>
          </p:cNvPr>
          <p:cNvCxnSpPr>
            <a:cxnSpLocks/>
          </p:cNvCxnSpPr>
          <p:nvPr/>
        </p:nvCxnSpPr>
        <p:spPr>
          <a:xfrm>
            <a:off x="4375526" y="3595942"/>
            <a:ext cx="0" cy="35576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6" name="直线连接符 155">
            <a:extLst>
              <a:ext uri="{FF2B5EF4-FFF2-40B4-BE49-F238E27FC236}">
                <a16:creationId xmlns:a16="http://schemas.microsoft.com/office/drawing/2014/main" id="{E2CDCB00-059D-1343-BF91-22C411D1A367}"/>
              </a:ext>
            </a:extLst>
          </p:cNvPr>
          <p:cNvCxnSpPr>
            <a:cxnSpLocks/>
          </p:cNvCxnSpPr>
          <p:nvPr/>
        </p:nvCxnSpPr>
        <p:spPr>
          <a:xfrm>
            <a:off x="4558362" y="3595942"/>
            <a:ext cx="0" cy="35576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7" name="直线连接符 156">
            <a:extLst>
              <a:ext uri="{FF2B5EF4-FFF2-40B4-BE49-F238E27FC236}">
                <a16:creationId xmlns:a16="http://schemas.microsoft.com/office/drawing/2014/main" id="{BDE01EA4-5A77-024C-B070-9ABC75C831B3}"/>
              </a:ext>
            </a:extLst>
          </p:cNvPr>
          <p:cNvCxnSpPr>
            <a:cxnSpLocks/>
          </p:cNvCxnSpPr>
          <p:nvPr/>
        </p:nvCxnSpPr>
        <p:spPr>
          <a:xfrm>
            <a:off x="4718010" y="3595942"/>
            <a:ext cx="0" cy="35576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8" name="直线连接符 157">
            <a:extLst>
              <a:ext uri="{FF2B5EF4-FFF2-40B4-BE49-F238E27FC236}">
                <a16:creationId xmlns:a16="http://schemas.microsoft.com/office/drawing/2014/main" id="{1A5C812C-FF07-1945-A52D-CE4D0F0226B2}"/>
              </a:ext>
            </a:extLst>
          </p:cNvPr>
          <p:cNvCxnSpPr>
            <a:cxnSpLocks/>
          </p:cNvCxnSpPr>
          <p:nvPr/>
        </p:nvCxnSpPr>
        <p:spPr>
          <a:xfrm>
            <a:off x="4873915" y="3595942"/>
            <a:ext cx="0" cy="35576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9" name="直线连接符 158">
            <a:extLst>
              <a:ext uri="{FF2B5EF4-FFF2-40B4-BE49-F238E27FC236}">
                <a16:creationId xmlns:a16="http://schemas.microsoft.com/office/drawing/2014/main" id="{B32E8BFB-6588-474E-B4AD-45BB47D00FC7}"/>
              </a:ext>
            </a:extLst>
          </p:cNvPr>
          <p:cNvCxnSpPr>
            <a:cxnSpLocks/>
          </p:cNvCxnSpPr>
          <p:nvPr/>
        </p:nvCxnSpPr>
        <p:spPr>
          <a:xfrm>
            <a:off x="5052634" y="3595942"/>
            <a:ext cx="0" cy="35576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0" name="直线连接符 159">
            <a:extLst>
              <a:ext uri="{FF2B5EF4-FFF2-40B4-BE49-F238E27FC236}">
                <a16:creationId xmlns:a16="http://schemas.microsoft.com/office/drawing/2014/main" id="{CEF6253E-30AB-C140-8AA4-6C2071CE2C41}"/>
              </a:ext>
            </a:extLst>
          </p:cNvPr>
          <p:cNvCxnSpPr>
            <a:cxnSpLocks/>
          </p:cNvCxnSpPr>
          <p:nvPr/>
        </p:nvCxnSpPr>
        <p:spPr>
          <a:xfrm>
            <a:off x="5224639" y="3595942"/>
            <a:ext cx="0" cy="35576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61" name="文本框 160">
                <a:extLst>
                  <a:ext uri="{FF2B5EF4-FFF2-40B4-BE49-F238E27FC236}">
                    <a16:creationId xmlns:a16="http://schemas.microsoft.com/office/drawing/2014/main" id="{395E977A-D92C-5343-B5E5-05692CC9B06F}"/>
                  </a:ext>
                </a:extLst>
              </p:cNvPr>
              <p:cNvSpPr txBox="1"/>
              <p:nvPr/>
            </p:nvSpPr>
            <p:spPr>
              <a:xfrm>
                <a:off x="3504277" y="3575609"/>
                <a:ext cx="331245"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kumimoji="1" lang="en-US" altLang="zh-CN" sz="2000" b="1" i="1" smtClean="0">
                              <a:solidFill>
                                <a:schemeClr val="tx1"/>
                              </a:solidFill>
                              <a:latin typeface="Cambria Math" panose="02040503050406030204" pitchFamily="18" charset="0"/>
                            </a:rPr>
                          </m:ctrlPr>
                        </m:sSupPr>
                        <m:e>
                          <m:r>
                            <a:rPr kumimoji="1" lang="en-US" altLang="zh-CN" sz="2000" b="1" i="1" smtClean="0">
                              <a:solidFill>
                                <a:schemeClr val="tx1"/>
                              </a:solidFill>
                              <a:latin typeface="Cambria Math" panose="02040503050406030204" pitchFamily="18" charset="0"/>
                            </a:rPr>
                            <m:t>𝒈</m:t>
                          </m:r>
                        </m:e>
                        <m:sup>
                          <m:r>
                            <a:rPr kumimoji="1" lang="en-US" altLang="zh-CN" sz="2000" b="1" i="1" smtClean="0">
                              <a:solidFill>
                                <a:schemeClr val="tx1"/>
                              </a:solidFill>
                              <a:latin typeface="Cambria Math" panose="02040503050406030204" pitchFamily="18" charset="0"/>
                            </a:rPr>
                            <m:t>∗</m:t>
                          </m:r>
                        </m:sup>
                      </m:sSup>
                    </m:oMath>
                  </m:oMathPara>
                </a14:m>
                <a:endParaRPr kumimoji="1" lang="zh-CN" altLang="en-US" sz="2000" b="1" dirty="0">
                  <a:solidFill>
                    <a:schemeClr val="tx1"/>
                  </a:solidFill>
                </a:endParaRPr>
              </a:p>
            </p:txBody>
          </p:sp>
        </mc:Choice>
        <mc:Fallback xmlns="">
          <p:sp>
            <p:nvSpPr>
              <p:cNvPr id="161" name="文本框 160">
                <a:extLst>
                  <a:ext uri="{FF2B5EF4-FFF2-40B4-BE49-F238E27FC236}">
                    <a16:creationId xmlns:a16="http://schemas.microsoft.com/office/drawing/2014/main" id="{395E977A-D92C-5343-B5E5-05692CC9B06F}"/>
                  </a:ext>
                </a:extLst>
              </p:cNvPr>
              <p:cNvSpPr txBox="1">
                <a:spLocks noRot="1" noChangeAspect="1" noMove="1" noResize="1" noEditPoints="1" noAdjustHandles="1" noChangeArrowheads="1" noChangeShapeType="1" noTextEdit="1"/>
              </p:cNvSpPr>
              <p:nvPr/>
            </p:nvSpPr>
            <p:spPr>
              <a:xfrm>
                <a:off x="3504277" y="3575609"/>
                <a:ext cx="331245" cy="307777"/>
              </a:xfrm>
              <a:prstGeom prst="rect">
                <a:avLst/>
              </a:prstGeom>
              <a:blipFill>
                <a:blip r:embed="rId10"/>
                <a:stretch>
                  <a:fillRect l="-19231" b="-24000"/>
                </a:stretch>
              </a:blipFill>
            </p:spPr>
            <p:txBody>
              <a:bodyPr/>
              <a:lstStyle/>
              <a:p>
                <a:r>
                  <a:rPr lang="zh-CN" altLang="en-US">
                    <a:noFill/>
                  </a:rPr>
                  <a:t> </a:t>
                </a:r>
              </a:p>
            </p:txBody>
          </p:sp>
        </mc:Fallback>
      </mc:AlternateContent>
      <p:sp>
        <p:nvSpPr>
          <p:cNvPr id="163" name="矩形 33">
            <a:extLst>
              <a:ext uri="{FF2B5EF4-FFF2-40B4-BE49-F238E27FC236}">
                <a16:creationId xmlns:a16="http://schemas.microsoft.com/office/drawing/2014/main" id="{27AA3D8F-89A6-1546-895C-3A07F8DE6877}"/>
              </a:ext>
            </a:extLst>
          </p:cNvPr>
          <p:cNvSpPr/>
          <p:nvPr/>
        </p:nvSpPr>
        <p:spPr>
          <a:xfrm>
            <a:off x="6413788" y="1942182"/>
            <a:ext cx="2114097" cy="2055315"/>
          </a:xfrm>
          <a:prstGeom prst="rect">
            <a:avLst/>
          </a:prstGeom>
          <a:solidFill>
            <a:schemeClr val="accent3">
              <a:lumMod val="40000"/>
              <a:lumOff val="60000"/>
              <a:alpha val="29000"/>
            </a:schemeClr>
          </a:solidFill>
          <a:ln w="19050">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nSpc>
                <a:spcPct val="125000"/>
              </a:lnSpc>
            </a:pPr>
            <a:r>
              <a:rPr lang="en-US" altLang="zh-CN" sz="2400" b="1" dirty="0">
                <a:solidFill>
                  <a:srgbClr val="00B050"/>
                </a:solidFill>
              </a:rPr>
              <a:t> </a:t>
            </a:r>
          </a:p>
        </p:txBody>
      </p:sp>
      <p:sp>
        <p:nvSpPr>
          <p:cNvPr id="184" name="文本框 183">
            <a:extLst>
              <a:ext uri="{FF2B5EF4-FFF2-40B4-BE49-F238E27FC236}">
                <a16:creationId xmlns:a16="http://schemas.microsoft.com/office/drawing/2014/main" id="{0EA790E5-A1FD-2744-867F-4BF1D14869D4}"/>
              </a:ext>
            </a:extLst>
          </p:cNvPr>
          <p:cNvSpPr txBox="1"/>
          <p:nvPr/>
        </p:nvSpPr>
        <p:spPr>
          <a:xfrm>
            <a:off x="6619860" y="2041028"/>
            <a:ext cx="1803345" cy="461665"/>
          </a:xfrm>
          <a:prstGeom prst="rect">
            <a:avLst/>
          </a:prstGeom>
          <a:noFill/>
        </p:spPr>
        <p:txBody>
          <a:bodyPr wrap="square" rtlCol="0">
            <a:spAutoFit/>
          </a:bodyPr>
          <a:lstStyle/>
          <a:p>
            <a:pPr algn="ctr"/>
            <a:r>
              <a:rPr lang="en-US" altLang="zh-CN" sz="2400" dirty="0">
                <a:latin typeface="Gotham Book" panose="02000604040000020004" pitchFamily="2" charset="0"/>
                <a:ea typeface="+mj-ea"/>
                <a:cs typeface="+mj-cs"/>
              </a:rPr>
              <a:t>FS to SH</a:t>
            </a:r>
            <a:endParaRPr lang="zh-CN" altLang="en-US" sz="2400" dirty="0">
              <a:latin typeface="Gotham Book" panose="02000604040000020004" pitchFamily="2" charset="0"/>
              <a:ea typeface="+mj-ea"/>
              <a:cs typeface="+mj-cs"/>
            </a:endParaRPr>
          </a:p>
        </p:txBody>
      </p:sp>
      <p:cxnSp>
        <p:nvCxnSpPr>
          <p:cNvPr id="187" name="直线箭头连接符 186">
            <a:extLst>
              <a:ext uri="{FF2B5EF4-FFF2-40B4-BE49-F238E27FC236}">
                <a16:creationId xmlns:a16="http://schemas.microsoft.com/office/drawing/2014/main" id="{87280182-EE86-AC41-991D-8E4004C88F6D}"/>
              </a:ext>
            </a:extLst>
          </p:cNvPr>
          <p:cNvCxnSpPr>
            <a:cxnSpLocks/>
          </p:cNvCxnSpPr>
          <p:nvPr/>
        </p:nvCxnSpPr>
        <p:spPr>
          <a:xfrm>
            <a:off x="7585664" y="2994838"/>
            <a:ext cx="0" cy="355765"/>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89" name="矩形 188">
            <a:extLst>
              <a:ext uri="{FF2B5EF4-FFF2-40B4-BE49-F238E27FC236}">
                <a16:creationId xmlns:a16="http://schemas.microsoft.com/office/drawing/2014/main" id="{37279F83-3CEE-0F44-B044-8717856CEAAD}"/>
              </a:ext>
            </a:extLst>
          </p:cNvPr>
          <p:cNvSpPr/>
          <p:nvPr/>
        </p:nvSpPr>
        <p:spPr>
          <a:xfrm>
            <a:off x="6771905" y="2492078"/>
            <a:ext cx="1645000" cy="440745"/>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190" name="矩形 189">
            <a:extLst>
              <a:ext uri="{FF2B5EF4-FFF2-40B4-BE49-F238E27FC236}">
                <a16:creationId xmlns:a16="http://schemas.microsoft.com/office/drawing/2014/main" id="{A860DC03-141C-8744-9631-D25D6C835E69}"/>
              </a:ext>
            </a:extLst>
          </p:cNvPr>
          <p:cNvSpPr/>
          <p:nvPr/>
        </p:nvSpPr>
        <p:spPr>
          <a:xfrm>
            <a:off x="6840194" y="2537306"/>
            <a:ext cx="1504577" cy="355765"/>
          </a:xfrm>
          <a:prstGeom prst="rect">
            <a:avLst/>
          </a:prstGeom>
          <a:solidFill>
            <a:schemeClr val="accent1">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cs typeface="Arial" panose="020B0604020202020204" pitchFamily="34" charset="0"/>
            </a:endParaRPr>
          </a:p>
        </p:txBody>
      </p:sp>
      <p:cxnSp>
        <p:nvCxnSpPr>
          <p:cNvPr id="191" name="直线连接符 190">
            <a:extLst>
              <a:ext uri="{FF2B5EF4-FFF2-40B4-BE49-F238E27FC236}">
                <a16:creationId xmlns:a16="http://schemas.microsoft.com/office/drawing/2014/main" id="{75BBC329-61FA-A44A-A21B-82D3F0D722B5}"/>
              </a:ext>
            </a:extLst>
          </p:cNvPr>
          <p:cNvCxnSpPr>
            <a:cxnSpLocks/>
          </p:cNvCxnSpPr>
          <p:nvPr/>
        </p:nvCxnSpPr>
        <p:spPr>
          <a:xfrm>
            <a:off x="7003654" y="2537306"/>
            <a:ext cx="0" cy="35576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2" name="直线连接符 191">
            <a:extLst>
              <a:ext uri="{FF2B5EF4-FFF2-40B4-BE49-F238E27FC236}">
                <a16:creationId xmlns:a16="http://schemas.microsoft.com/office/drawing/2014/main" id="{5D1C6290-CD86-AC47-AEB9-4DB10CE12DD8}"/>
              </a:ext>
            </a:extLst>
          </p:cNvPr>
          <p:cNvCxnSpPr>
            <a:cxnSpLocks/>
          </p:cNvCxnSpPr>
          <p:nvPr/>
        </p:nvCxnSpPr>
        <p:spPr>
          <a:xfrm>
            <a:off x="7163302" y="2537306"/>
            <a:ext cx="0" cy="35576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3" name="直线连接符 192">
            <a:extLst>
              <a:ext uri="{FF2B5EF4-FFF2-40B4-BE49-F238E27FC236}">
                <a16:creationId xmlns:a16="http://schemas.microsoft.com/office/drawing/2014/main" id="{026725D0-3913-A144-B34B-A009FAA7FE3E}"/>
              </a:ext>
            </a:extLst>
          </p:cNvPr>
          <p:cNvCxnSpPr>
            <a:cxnSpLocks/>
          </p:cNvCxnSpPr>
          <p:nvPr/>
        </p:nvCxnSpPr>
        <p:spPr>
          <a:xfrm>
            <a:off x="7319207" y="2537306"/>
            <a:ext cx="0" cy="35576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4" name="直线连接符 193">
            <a:extLst>
              <a:ext uri="{FF2B5EF4-FFF2-40B4-BE49-F238E27FC236}">
                <a16:creationId xmlns:a16="http://schemas.microsoft.com/office/drawing/2014/main" id="{E08A6020-9C44-B449-9437-CC7AADFE74CD}"/>
              </a:ext>
            </a:extLst>
          </p:cNvPr>
          <p:cNvCxnSpPr>
            <a:cxnSpLocks/>
          </p:cNvCxnSpPr>
          <p:nvPr/>
        </p:nvCxnSpPr>
        <p:spPr>
          <a:xfrm>
            <a:off x="7502043" y="2537306"/>
            <a:ext cx="0" cy="35576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5" name="直线连接符 194">
            <a:extLst>
              <a:ext uri="{FF2B5EF4-FFF2-40B4-BE49-F238E27FC236}">
                <a16:creationId xmlns:a16="http://schemas.microsoft.com/office/drawing/2014/main" id="{018ECD2A-68AD-5948-9F8A-60976186D3F1}"/>
              </a:ext>
            </a:extLst>
          </p:cNvPr>
          <p:cNvCxnSpPr>
            <a:cxnSpLocks/>
          </p:cNvCxnSpPr>
          <p:nvPr/>
        </p:nvCxnSpPr>
        <p:spPr>
          <a:xfrm>
            <a:off x="7661691" y="2537306"/>
            <a:ext cx="0" cy="35576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6" name="直线连接符 195">
            <a:extLst>
              <a:ext uri="{FF2B5EF4-FFF2-40B4-BE49-F238E27FC236}">
                <a16:creationId xmlns:a16="http://schemas.microsoft.com/office/drawing/2014/main" id="{D3E61CDE-B951-3445-A0ED-082226147352}"/>
              </a:ext>
            </a:extLst>
          </p:cNvPr>
          <p:cNvCxnSpPr>
            <a:cxnSpLocks/>
          </p:cNvCxnSpPr>
          <p:nvPr/>
        </p:nvCxnSpPr>
        <p:spPr>
          <a:xfrm>
            <a:off x="7817596" y="2537306"/>
            <a:ext cx="0" cy="35576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7" name="直线连接符 196">
            <a:extLst>
              <a:ext uri="{FF2B5EF4-FFF2-40B4-BE49-F238E27FC236}">
                <a16:creationId xmlns:a16="http://schemas.microsoft.com/office/drawing/2014/main" id="{ECFAB006-B17F-4D4D-84B3-CA6970B0D3BF}"/>
              </a:ext>
            </a:extLst>
          </p:cNvPr>
          <p:cNvCxnSpPr>
            <a:cxnSpLocks/>
          </p:cNvCxnSpPr>
          <p:nvPr/>
        </p:nvCxnSpPr>
        <p:spPr>
          <a:xfrm>
            <a:off x="7996315" y="2537306"/>
            <a:ext cx="0" cy="35576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8" name="直线连接符 197">
            <a:extLst>
              <a:ext uri="{FF2B5EF4-FFF2-40B4-BE49-F238E27FC236}">
                <a16:creationId xmlns:a16="http://schemas.microsoft.com/office/drawing/2014/main" id="{7972B55E-924B-294A-85C3-711BA51C21CF}"/>
              </a:ext>
            </a:extLst>
          </p:cNvPr>
          <p:cNvCxnSpPr>
            <a:cxnSpLocks/>
          </p:cNvCxnSpPr>
          <p:nvPr/>
        </p:nvCxnSpPr>
        <p:spPr>
          <a:xfrm>
            <a:off x="8168320" y="2537306"/>
            <a:ext cx="0" cy="35576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99" name="文本框 198">
                <a:extLst>
                  <a:ext uri="{FF2B5EF4-FFF2-40B4-BE49-F238E27FC236}">
                    <a16:creationId xmlns:a16="http://schemas.microsoft.com/office/drawing/2014/main" id="{F2831B29-9AC9-AA47-AA05-D8EB7D9E982D}"/>
                  </a:ext>
                </a:extLst>
              </p:cNvPr>
              <p:cNvSpPr txBox="1"/>
              <p:nvPr/>
            </p:nvSpPr>
            <p:spPr>
              <a:xfrm>
                <a:off x="6447958" y="2516973"/>
                <a:ext cx="331245"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kumimoji="1" lang="en-US" altLang="zh-CN" sz="2000" b="1" i="1" smtClean="0">
                              <a:solidFill>
                                <a:schemeClr val="tx1"/>
                              </a:solidFill>
                              <a:latin typeface="Cambria Math" panose="02040503050406030204" pitchFamily="18" charset="0"/>
                            </a:rPr>
                          </m:ctrlPr>
                        </m:sSupPr>
                        <m:e>
                          <m:r>
                            <a:rPr kumimoji="1" lang="en-US" altLang="zh-CN" sz="2000" b="1" i="1" smtClean="0">
                              <a:solidFill>
                                <a:schemeClr val="tx1"/>
                              </a:solidFill>
                              <a:latin typeface="Cambria Math" panose="02040503050406030204" pitchFamily="18" charset="0"/>
                            </a:rPr>
                            <m:t>𝒈</m:t>
                          </m:r>
                        </m:e>
                        <m:sup>
                          <m:r>
                            <a:rPr kumimoji="1" lang="en-US" altLang="zh-CN" sz="2000" b="1" i="1" smtClean="0">
                              <a:solidFill>
                                <a:schemeClr val="tx1"/>
                              </a:solidFill>
                              <a:latin typeface="Cambria Math" panose="02040503050406030204" pitchFamily="18" charset="0"/>
                            </a:rPr>
                            <m:t>∗</m:t>
                          </m:r>
                        </m:sup>
                      </m:sSup>
                    </m:oMath>
                  </m:oMathPara>
                </a14:m>
                <a:endParaRPr kumimoji="1" lang="zh-CN" altLang="en-US" sz="2000" b="1" dirty="0">
                  <a:solidFill>
                    <a:schemeClr val="tx1"/>
                  </a:solidFill>
                </a:endParaRPr>
              </a:p>
            </p:txBody>
          </p:sp>
        </mc:Choice>
        <mc:Fallback xmlns="">
          <p:sp>
            <p:nvSpPr>
              <p:cNvPr id="199" name="文本框 198">
                <a:extLst>
                  <a:ext uri="{FF2B5EF4-FFF2-40B4-BE49-F238E27FC236}">
                    <a16:creationId xmlns:a16="http://schemas.microsoft.com/office/drawing/2014/main" id="{F2831B29-9AC9-AA47-AA05-D8EB7D9E982D}"/>
                  </a:ext>
                </a:extLst>
              </p:cNvPr>
              <p:cNvSpPr txBox="1">
                <a:spLocks noRot="1" noChangeAspect="1" noMove="1" noResize="1" noEditPoints="1" noAdjustHandles="1" noChangeArrowheads="1" noChangeShapeType="1" noTextEdit="1"/>
              </p:cNvSpPr>
              <p:nvPr/>
            </p:nvSpPr>
            <p:spPr>
              <a:xfrm>
                <a:off x="6447958" y="2516973"/>
                <a:ext cx="331245" cy="307777"/>
              </a:xfrm>
              <a:prstGeom prst="rect">
                <a:avLst/>
              </a:prstGeom>
              <a:blipFill>
                <a:blip r:embed="rId11"/>
                <a:stretch>
                  <a:fillRect l="-14815" b="-24000"/>
                </a:stretch>
              </a:blipFill>
            </p:spPr>
            <p:txBody>
              <a:bodyPr/>
              <a:lstStyle/>
              <a:p>
                <a:r>
                  <a:rPr lang="zh-CN" altLang="en-US">
                    <a:noFill/>
                  </a:rPr>
                  <a:t> </a:t>
                </a:r>
              </a:p>
            </p:txBody>
          </p:sp>
        </mc:Fallback>
      </mc:AlternateContent>
      <p:sp>
        <p:nvSpPr>
          <p:cNvPr id="200" name="矩形 199">
            <a:extLst>
              <a:ext uri="{FF2B5EF4-FFF2-40B4-BE49-F238E27FC236}">
                <a16:creationId xmlns:a16="http://schemas.microsoft.com/office/drawing/2014/main" id="{275C110C-6F0E-0645-975F-59E36D3751A2}"/>
              </a:ext>
            </a:extLst>
          </p:cNvPr>
          <p:cNvSpPr/>
          <p:nvPr/>
        </p:nvSpPr>
        <p:spPr>
          <a:xfrm>
            <a:off x="6771905" y="3408754"/>
            <a:ext cx="1631748" cy="440745"/>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201" name="矩形 200">
            <a:extLst>
              <a:ext uri="{FF2B5EF4-FFF2-40B4-BE49-F238E27FC236}">
                <a16:creationId xmlns:a16="http://schemas.microsoft.com/office/drawing/2014/main" id="{6DD1EFF3-BFFD-7446-8E74-88163D5C5A7A}"/>
              </a:ext>
            </a:extLst>
          </p:cNvPr>
          <p:cNvSpPr/>
          <p:nvPr/>
        </p:nvSpPr>
        <p:spPr>
          <a:xfrm>
            <a:off x="6826942" y="3439650"/>
            <a:ext cx="383343" cy="355765"/>
          </a:xfrm>
          <a:prstGeom prst="rect">
            <a:avLst/>
          </a:prstGeom>
          <a:solidFill>
            <a:schemeClr val="accent1">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cs typeface="Arial" panose="020B0604020202020204" pitchFamily="34" charset="0"/>
            </a:endParaRPr>
          </a:p>
        </p:txBody>
      </p:sp>
      <p:sp>
        <p:nvSpPr>
          <p:cNvPr id="202" name="矩形 201">
            <a:extLst>
              <a:ext uri="{FF2B5EF4-FFF2-40B4-BE49-F238E27FC236}">
                <a16:creationId xmlns:a16="http://schemas.microsoft.com/office/drawing/2014/main" id="{8221EFEB-CE30-E448-BD0E-4C4C2B1FAAB3}"/>
              </a:ext>
            </a:extLst>
          </p:cNvPr>
          <p:cNvSpPr/>
          <p:nvPr/>
        </p:nvSpPr>
        <p:spPr>
          <a:xfrm>
            <a:off x="7197033" y="3439649"/>
            <a:ext cx="383343" cy="355765"/>
          </a:xfrm>
          <a:prstGeom prst="rect">
            <a:avLst/>
          </a:prstGeom>
          <a:solidFill>
            <a:schemeClr val="accent1">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cs typeface="Arial" panose="020B0604020202020204" pitchFamily="34" charset="0"/>
            </a:endParaRPr>
          </a:p>
        </p:txBody>
      </p:sp>
      <p:sp>
        <p:nvSpPr>
          <p:cNvPr id="203" name="矩形 202">
            <a:extLst>
              <a:ext uri="{FF2B5EF4-FFF2-40B4-BE49-F238E27FC236}">
                <a16:creationId xmlns:a16="http://schemas.microsoft.com/office/drawing/2014/main" id="{BA60A700-D959-4D4D-8AE2-4FCFA18E2CD3}"/>
              </a:ext>
            </a:extLst>
          </p:cNvPr>
          <p:cNvSpPr/>
          <p:nvPr/>
        </p:nvSpPr>
        <p:spPr>
          <a:xfrm>
            <a:off x="7580376" y="3439649"/>
            <a:ext cx="383343" cy="355765"/>
          </a:xfrm>
          <a:prstGeom prst="rect">
            <a:avLst/>
          </a:prstGeom>
          <a:solidFill>
            <a:schemeClr val="accent1">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cs typeface="Arial" panose="020B0604020202020204" pitchFamily="34" charset="0"/>
            </a:endParaRPr>
          </a:p>
        </p:txBody>
      </p:sp>
      <p:sp>
        <p:nvSpPr>
          <p:cNvPr id="204" name="矩形 203">
            <a:extLst>
              <a:ext uri="{FF2B5EF4-FFF2-40B4-BE49-F238E27FC236}">
                <a16:creationId xmlns:a16="http://schemas.microsoft.com/office/drawing/2014/main" id="{4055BF62-9BDD-F048-99BD-73059D67FE3D}"/>
              </a:ext>
            </a:extLst>
          </p:cNvPr>
          <p:cNvSpPr/>
          <p:nvPr/>
        </p:nvSpPr>
        <p:spPr>
          <a:xfrm>
            <a:off x="7950467" y="3439648"/>
            <a:ext cx="383343" cy="355765"/>
          </a:xfrm>
          <a:prstGeom prst="rect">
            <a:avLst/>
          </a:prstGeom>
          <a:solidFill>
            <a:schemeClr val="accent1">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209" name="文本框 208">
                <a:extLst>
                  <a:ext uri="{FF2B5EF4-FFF2-40B4-BE49-F238E27FC236}">
                    <a16:creationId xmlns:a16="http://schemas.microsoft.com/office/drawing/2014/main" id="{83413712-45D8-0C41-A495-A7C7F5A9CE86}"/>
                  </a:ext>
                </a:extLst>
              </p:cNvPr>
              <p:cNvSpPr txBox="1"/>
              <p:nvPr/>
            </p:nvSpPr>
            <p:spPr>
              <a:xfrm>
                <a:off x="6465374" y="3463641"/>
                <a:ext cx="230832"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zh-CN" sz="2000" b="1" i="1" smtClean="0">
                          <a:solidFill>
                            <a:schemeClr val="tx1"/>
                          </a:solidFill>
                          <a:latin typeface="Cambria Math" panose="02040503050406030204" pitchFamily="18" charset="0"/>
                        </a:rPr>
                        <m:t>𝒈</m:t>
                      </m:r>
                    </m:oMath>
                  </m:oMathPara>
                </a14:m>
                <a:endParaRPr kumimoji="1" lang="zh-CN" altLang="en-US" sz="2000" b="1" dirty="0">
                  <a:solidFill>
                    <a:schemeClr val="tx1"/>
                  </a:solidFill>
                </a:endParaRPr>
              </a:p>
            </p:txBody>
          </p:sp>
        </mc:Choice>
        <mc:Fallback xmlns="">
          <p:sp>
            <p:nvSpPr>
              <p:cNvPr id="209" name="文本框 208">
                <a:extLst>
                  <a:ext uri="{FF2B5EF4-FFF2-40B4-BE49-F238E27FC236}">
                    <a16:creationId xmlns:a16="http://schemas.microsoft.com/office/drawing/2014/main" id="{83413712-45D8-0C41-A495-A7C7F5A9CE86}"/>
                  </a:ext>
                </a:extLst>
              </p:cNvPr>
              <p:cNvSpPr txBox="1">
                <a:spLocks noRot="1" noChangeAspect="1" noMove="1" noResize="1" noEditPoints="1" noAdjustHandles="1" noChangeArrowheads="1" noChangeShapeType="1" noTextEdit="1"/>
              </p:cNvSpPr>
              <p:nvPr/>
            </p:nvSpPr>
            <p:spPr>
              <a:xfrm>
                <a:off x="6465374" y="3463641"/>
                <a:ext cx="230832" cy="307777"/>
              </a:xfrm>
              <a:prstGeom prst="rect">
                <a:avLst/>
              </a:prstGeom>
              <a:blipFill>
                <a:blip r:embed="rId12"/>
                <a:stretch>
                  <a:fillRect l="-21053" r="-26316" b="-20000"/>
                </a:stretch>
              </a:blipFill>
            </p:spPr>
            <p:txBody>
              <a:bodyPr/>
              <a:lstStyle/>
              <a:p>
                <a:r>
                  <a:rPr lang="zh-CN" altLang="en-US">
                    <a:noFill/>
                  </a:rPr>
                  <a:t> </a:t>
                </a:r>
              </a:p>
            </p:txBody>
          </p:sp>
        </mc:Fallback>
      </mc:AlternateContent>
      <p:sp>
        <p:nvSpPr>
          <p:cNvPr id="210" name="右箭头 209">
            <a:extLst>
              <a:ext uri="{FF2B5EF4-FFF2-40B4-BE49-F238E27FC236}">
                <a16:creationId xmlns:a16="http://schemas.microsoft.com/office/drawing/2014/main" id="{737E0E6C-B8F3-5544-A6EF-61F503742D19}"/>
              </a:ext>
            </a:extLst>
          </p:cNvPr>
          <p:cNvSpPr/>
          <p:nvPr/>
        </p:nvSpPr>
        <p:spPr>
          <a:xfrm>
            <a:off x="5768415" y="2890826"/>
            <a:ext cx="506627" cy="93842"/>
          </a:xfrm>
          <a:prstGeom prst="rightArrow">
            <a:avLst/>
          </a:prstGeom>
          <a:solidFill>
            <a:schemeClr val="tx1">
              <a:lumMod val="85000"/>
              <a:lumOff val="1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Tree>
    <p:extLst>
      <p:ext uri="{BB962C8B-B14F-4D97-AF65-F5344CB8AC3E}">
        <p14:creationId xmlns:p14="http://schemas.microsoft.com/office/powerpoint/2010/main" val="97472226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35A8E7-D60B-ED44-BEE9-AEF7FFE653BB}"/>
              </a:ext>
            </a:extLst>
          </p:cNvPr>
          <p:cNvSpPr>
            <a:spLocks noGrp="1"/>
          </p:cNvSpPr>
          <p:nvPr>
            <p:ph type="title"/>
          </p:nvPr>
        </p:nvSpPr>
        <p:spPr/>
        <p:txBody>
          <a:bodyPr>
            <a:normAutofit/>
          </a:bodyPr>
          <a:lstStyle/>
          <a:p>
            <a:r>
              <a:rPr lang="en-US" sz="2400" dirty="0">
                <a:solidFill>
                  <a:schemeClr val="bg1"/>
                </a:solidFill>
              </a:rPr>
              <a:t>2D Fourier Series </a:t>
            </a:r>
          </a:p>
        </p:txBody>
      </p:sp>
      <p:sp>
        <p:nvSpPr>
          <p:cNvPr id="103" name="Vertical Text Placeholder 1">
            <a:extLst>
              <a:ext uri="{FF2B5EF4-FFF2-40B4-BE49-F238E27FC236}">
                <a16:creationId xmlns:a16="http://schemas.microsoft.com/office/drawing/2014/main" id="{04F0E382-B315-0A49-ADBA-34232D6A076C}"/>
              </a:ext>
            </a:extLst>
          </p:cNvPr>
          <p:cNvSpPr>
            <a:spLocks noGrp="1"/>
          </p:cNvSpPr>
          <p:nvPr>
            <p:ph type="body" orient="vert" idx="1"/>
          </p:nvPr>
        </p:nvSpPr>
        <p:spPr>
          <a:xfrm>
            <a:off x="628650" y="1369219"/>
            <a:ext cx="7886700" cy="3101181"/>
          </a:xfrm>
        </p:spPr>
        <p:txBody>
          <a:bodyPr>
            <a:normAutofit/>
          </a:bodyPr>
          <a:lstStyle/>
          <a:p>
            <a:r>
              <a:rPr lang="en-US" altLang="zh-CN" sz="2000" dirty="0"/>
              <a:t>2D Fourier Series definition  </a:t>
            </a:r>
          </a:p>
          <a:p>
            <a:endParaRPr lang="en-US" altLang="zh-CN" sz="2000" dirty="0"/>
          </a:p>
          <a:p>
            <a:endParaRPr lang="en-US" altLang="zh-CN" sz="2000" dirty="0"/>
          </a:p>
          <a:p>
            <a:pPr marL="0" indent="0">
              <a:buNone/>
            </a:pPr>
            <a:endParaRPr lang="en-US" sz="2000" dirty="0"/>
          </a:p>
          <a:p>
            <a:endParaRPr lang="en-US" sz="2000" dirty="0"/>
          </a:p>
          <a:p>
            <a:pPr marL="0" indent="0">
              <a:buNone/>
            </a:pPr>
            <a:endParaRPr lang="en-US" sz="2000" dirty="0"/>
          </a:p>
          <a:p>
            <a:endParaRPr lang="en-US" sz="2000" dirty="0"/>
          </a:p>
          <a:p>
            <a:pPr marL="0" indent="0">
              <a:buNone/>
            </a:pPr>
            <a:endParaRPr lang="en-US" sz="2000" dirty="0"/>
          </a:p>
          <a:p>
            <a:pPr marL="0" indent="0">
              <a:buNone/>
            </a:pPr>
            <a:endParaRPr lang="en-US" sz="2000" dirty="0"/>
          </a:p>
        </p:txBody>
      </p:sp>
      <mc:AlternateContent xmlns:mc="http://schemas.openxmlformats.org/markup-compatibility/2006" xmlns:a14="http://schemas.microsoft.com/office/drawing/2010/main">
        <mc:Choice Requires="a14">
          <p:sp>
            <p:nvSpPr>
              <p:cNvPr id="2" name="文本框 1">
                <a:extLst>
                  <a:ext uri="{FF2B5EF4-FFF2-40B4-BE49-F238E27FC236}">
                    <a16:creationId xmlns:a16="http://schemas.microsoft.com/office/drawing/2014/main" id="{54390EA0-D76A-0547-8B0A-DAF60FD6D51A}"/>
                  </a:ext>
                </a:extLst>
              </p:cNvPr>
              <p:cNvSpPr txBox="1"/>
              <p:nvPr/>
            </p:nvSpPr>
            <p:spPr>
              <a:xfrm>
                <a:off x="1136822" y="1708950"/>
                <a:ext cx="3138616" cy="86280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kumimoji="1" lang="en-US" altLang="zh-CN" sz="2000" b="0" i="1" smtClean="0">
                          <a:latin typeface="Cambria Math" panose="02040503050406030204" pitchFamily="18" charset="0"/>
                        </a:rPr>
                        <m:t>𝐹</m:t>
                      </m:r>
                      <m:d>
                        <m:dPr>
                          <m:ctrlPr>
                            <a:rPr kumimoji="1" lang="en-US" altLang="zh-CN" sz="2000" b="0" i="1" smtClean="0">
                              <a:latin typeface="Cambria Math" panose="02040503050406030204" pitchFamily="18" charset="0"/>
                            </a:rPr>
                          </m:ctrlPr>
                        </m:dPr>
                        <m:e>
                          <m:r>
                            <a:rPr kumimoji="1" lang="en-US" altLang="zh-CN" sz="2000" b="0" i="1" smtClean="0">
                              <a:latin typeface="Cambria Math" panose="02040503050406030204" pitchFamily="18" charset="0"/>
                              <a:ea typeface="Cambria Math" panose="02040503050406030204" pitchFamily="18" charset="0"/>
                            </a:rPr>
                            <m:t>𝜃</m:t>
                          </m:r>
                          <m:r>
                            <a:rPr kumimoji="1" lang="en-US" altLang="zh-CN" sz="2000" b="0" i="1" smtClean="0">
                              <a:latin typeface="Cambria Math" panose="02040503050406030204" pitchFamily="18" charset="0"/>
                              <a:ea typeface="Cambria Math" panose="02040503050406030204" pitchFamily="18" charset="0"/>
                            </a:rPr>
                            <m:t>,</m:t>
                          </m:r>
                          <m:r>
                            <a:rPr kumimoji="1" lang="en-US" altLang="zh-CN" sz="2000" b="0" i="1" smtClean="0">
                              <a:latin typeface="Cambria Math" panose="02040503050406030204" pitchFamily="18" charset="0"/>
                              <a:ea typeface="Cambria Math" panose="02040503050406030204" pitchFamily="18" charset="0"/>
                            </a:rPr>
                            <m:t>𝜑</m:t>
                          </m:r>
                        </m:e>
                      </m:d>
                      <m:r>
                        <a:rPr kumimoji="1" lang="en-US" altLang="zh-CN" sz="2000" b="0" i="1" smtClean="0">
                          <a:latin typeface="Cambria Math" panose="02040503050406030204" pitchFamily="18" charset="0"/>
                          <a:ea typeface="Cambria Math" panose="02040503050406030204" pitchFamily="18" charset="0"/>
                        </a:rPr>
                        <m:t>≈</m:t>
                      </m:r>
                      <m:nary>
                        <m:naryPr>
                          <m:chr m:val="∑"/>
                          <m:supHide m:val="on"/>
                          <m:ctrlPr>
                            <a:rPr kumimoji="1" lang="en-US" altLang="zh-CN" sz="2000" b="0" i="1" smtClean="0">
                              <a:latin typeface="Cambria Math" panose="02040503050406030204" pitchFamily="18" charset="0"/>
                              <a:ea typeface="Cambria Math" panose="02040503050406030204" pitchFamily="18" charset="0"/>
                            </a:rPr>
                          </m:ctrlPr>
                        </m:naryPr>
                        <m:sub>
                          <m:r>
                            <m:rPr>
                              <m:brk m:alnAt="7"/>
                            </m:rPr>
                            <a:rPr kumimoji="1" lang="en-US" altLang="zh-CN" sz="2000" b="0" i="1" smtClean="0">
                              <a:latin typeface="Cambria Math" panose="02040503050406030204" pitchFamily="18" charset="0"/>
                              <a:ea typeface="Cambria Math" panose="02040503050406030204" pitchFamily="18" charset="0"/>
                            </a:rPr>
                            <m:t>𝑠</m:t>
                          </m:r>
                          <m:r>
                            <a:rPr kumimoji="1" lang="en-US" altLang="zh-CN" sz="2000" b="0" i="1" smtClean="0">
                              <a:latin typeface="Cambria Math" panose="02040503050406030204" pitchFamily="18" charset="0"/>
                              <a:ea typeface="Cambria Math" panose="02040503050406030204" pitchFamily="18" charset="0"/>
                            </a:rPr>
                            <m:t>,</m:t>
                          </m:r>
                          <m:r>
                            <a:rPr kumimoji="1" lang="en-US" altLang="zh-CN" sz="2000" b="0" i="1" smtClean="0">
                              <a:latin typeface="Cambria Math" panose="02040503050406030204" pitchFamily="18" charset="0"/>
                              <a:ea typeface="Cambria Math" panose="02040503050406030204" pitchFamily="18" charset="0"/>
                            </a:rPr>
                            <m:t>𝑡</m:t>
                          </m:r>
                        </m:sub>
                        <m:sup/>
                        <m:e>
                          <m:sSubSup>
                            <m:sSubSupPr>
                              <m:ctrlPr>
                                <a:rPr kumimoji="1" lang="en-US" altLang="zh-CN" sz="2000" b="0" i="1" smtClean="0">
                                  <a:latin typeface="Cambria Math" panose="02040503050406030204" pitchFamily="18" charset="0"/>
                                  <a:ea typeface="Cambria Math" panose="02040503050406030204" pitchFamily="18" charset="0"/>
                                </a:rPr>
                              </m:ctrlPr>
                            </m:sSubSupPr>
                            <m:e>
                              <m:r>
                                <a:rPr kumimoji="1" lang="en-US" altLang="zh-CN" sz="2000" b="0" i="1" smtClean="0">
                                  <a:latin typeface="Cambria Math" panose="02040503050406030204" pitchFamily="18" charset="0"/>
                                  <a:ea typeface="Cambria Math" panose="02040503050406030204" pitchFamily="18" charset="0"/>
                                </a:rPr>
                                <m:t>𝑓</m:t>
                              </m:r>
                            </m:e>
                            <m:sub>
                              <m:r>
                                <a:rPr kumimoji="1" lang="en-US" altLang="zh-CN" sz="2000" b="0" i="1" smtClean="0">
                                  <a:latin typeface="Cambria Math" panose="02040503050406030204" pitchFamily="18" charset="0"/>
                                  <a:ea typeface="Cambria Math" panose="02040503050406030204" pitchFamily="18" charset="0"/>
                                </a:rPr>
                                <m:t>𝑠</m:t>
                              </m:r>
                              <m:r>
                                <a:rPr kumimoji="1" lang="en-US" altLang="zh-CN" sz="2000" b="0" i="1" smtClean="0">
                                  <a:latin typeface="Cambria Math" panose="02040503050406030204" pitchFamily="18" charset="0"/>
                                  <a:ea typeface="Cambria Math" panose="02040503050406030204" pitchFamily="18" charset="0"/>
                                </a:rPr>
                                <m:t>,</m:t>
                              </m:r>
                              <m:r>
                                <a:rPr kumimoji="1" lang="en-US" altLang="zh-CN" sz="2000" b="0" i="1" smtClean="0">
                                  <a:latin typeface="Cambria Math" panose="02040503050406030204" pitchFamily="18" charset="0"/>
                                  <a:ea typeface="Cambria Math" panose="02040503050406030204" pitchFamily="18" charset="0"/>
                                </a:rPr>
                                <m:t>𝑡</m:t>
                              </m:r>
                            </m:sub>
                            <m:sup>
                              <m:r>
                                <a:rPr kumimoji="1" lang="en-US" altLang="zh-CN" sz="2000" b="0" i="1" smtClean="0">
                                  <a:latin typeface="Cambria Math" panose="02040503050406030204" pitchFamily="18" charset="0"/>
                                  <a:ea typeface="Cambria Math" panose="02040503050406030204" pitchFamily="18" charset="0"/>
                                </a:rPr>
                                <m:t>∗</m:t>
                              </m:r>
                            </m:sup>
                          </m:sSubSup>
                          <m:sSup>
                            <m:sSupPr>
                              <m:ctrlPr>
                                <a:rPr kumimoji="1" lang="en-US" altLang="zh-CN" sz="2000" b="0" i="1" smtClean="0">
                                  <a:latin typeface="Cambria Math" panose="02040503050406030204" pitchFamily="18" charset="0"/>
                                  <a:ea typeface="Cambria Math" panose="02040503050406030204" pitchFamily="18" charset="0"/>
                                </a:rPr>
                              </m:ctrlPr>
                            </m:sSupPr>
                            <m:e>
                              <m:r>
                                <a:rPr kumimoji="1" lang="en-US" altLang="zh-CN" sz="2000" b="0" i="1" smtClean="0">
                                  <a:latin typeface="Cambria Math" panose="02040503050406030204" pitchFamily="18" charset="0"/>
                                  <a:ea typeface="Cambria Math" panose="02040503050406030204" pitchFamily="18" charset="0"/>
                                </a:rPr>
                                <m:t>𝑒</m:t>
                              </m:r>
                            </m:e>
                            <m:sup>
                              <m:r>
                                <a:rPr kumimoji="1" lang="en-US" altLang="zh-CN" sz="2000" b="0" i="1" smtClean="0">
                                  <a:latin typeface="Cambria Math" panose="02040503050406030204" pitchFamily="18" charset="0"/>
                                  <a:ea typeface="Cambria Math" panose="02040503050406030204" pitchFamily="18" charset="0"/>
                                </a:rPr>
                                <m:t>𝑖</m:t>
                              </m:r>
                              <m:r>
                                <a:rPr kumimoji="1" lang="en-US" altLang="zh-CN" sz="2000" b="0" i="1" smtClean="0">
                                  <a:latin typeface="Cambria Math" panose="02040503050406030204" pitchFamily="18" charset="0"/>
                                  <a:ea typeface="Cambria Math" panose="02040503050406030204" pitchFamily="18" charset="0"/>
                                </a:rPr>
                                <m:t>(</m:t>
                              </m:r>
                              <m:r>
                                <a:rPr kumimoji="1" lang="en-US" altLang="zh-CN" sz="2000" b="0" i="1" smtClean="0">
                                  <a:latin typeface="Cambria Math" panose="02040503050406030204" pitchFamily="18" charset="0"/>
                                  <a:ea typeface="Cambria Math" panose="02040503050406030204" pitchFamily="18" charset="0"/>
                                </a:rPr>
                                <m:t>𝑠</m:t>
                              </m:r>
                              <m:r>
                                <a:rPr kumimoji="1" lang="en-US" altLang="zh-CN" sz="2000" b="0" i="1" smtClean="0">
                                  <a:latin typeface="Cambria Math" panose="02040503050406030204" pitchFamily="18" charset="0"/>
                                  <a:ea typeface="Cambria Math" panose="02040503050406030204" pitchFamily="18" charset="0"/>
                                </a:rPr>
                                <m:t>𝜃</m:t>
                              </m:r>
                              <m:r>
                                <a:rPr kumimoji="1" lang="en-US" altLang="zh-CN" sz="2000" b="0" i="1" smtClean="0">
                                  <a:latin typeface="Cambria Math" panose="02040503050406030204" pitchFamily="18" charset="0"/>
                                  <a:ea typeface="Cambria Math" panose="02040503050406030204" pitchFamily="18" charset="0"/>
                                </a:rPr>
                                <m:t>+</m:t>
                              </m:r>
                              <m:r>
                                <a:rPr kumimoji="1" lang="en-US" altLang="zh-CN" sz="2000" b="0" i="1" smtClean="0">
                                  <a:latin typeface="Cambria Math" panose="02040503050406030204" pitchFamily="18" charset="0"/>
                                  <a:ea typeface="Cambria Math" panose="02040503050406030204" pitchFamily="18" charset="0"/>
                                </a:rPr>
                                <m:t>𝑡</m:t>
                              </m:r>
                              <m:r>
                                <a:rPr kumimoji="1" lang="en-US" altLang="zh-CN" sz="2000" b="0" i="1" smtClean="0">
                                  <a:latin typeface="Cambria Math" panose="02040503050406030204" pitchFamily="18" charset="0"/>
                                  <a:ea typeface="Cambria Math" panose="02040503050406030204" pitchFamily="18" charset="0"/>
                                </a:rPr>
                                <m:t>𝜑</m:t>
                              </m:r>
                              <m:r>
                                <a:rPr kumimoji="1" lang="en-US" altLang="zh-CN" sz="2000" b="0" i="1" smtClean="0">
                                  <a:latin typeface="Cambria Math" panose="02040503050406030204" pitchFamily="18" charset="0"/>
                                  <a:ea typeface="Cambria Math" panose="02040503050406030204" pitchFamily="18" charset="0"/>
                                </a:rPr>
                                <m:t>)</m:t>
                              </m:r>
                            </m:sup>
                          </m:sSup>
                        </m:e>
                      </m:nary>
                    </m:oMath>
                  </m:oMathPara>
                </a14:m>
                <a:endParaRPr kumimoji="1" lang="zh-CN" altLang="en-US" sz="2000" dirty="0"/>
              </a:p>
            </p:txBody>
          </p:sp>
        </mc:Choice>
        <mc:Fallback xmlns="">
          <p:sp>
            <p:nvSpPr>
              <p:cNvPr id="2" name="文本框 1">
                <a:extLst>
                  <a:ext uri="{FF2B5EF4-FFF2-40B4-BE49-F238E27FC236}">
                    <a16:creationId xmlns:a16="http://schemas.microsoft.com/office/drawing/2014/main" id="{54390EA0-D76A-0547-8B0A-DAF60FD6D51A}"/>
                  </a:ext>
                </a:extLst>
              </p:cNvPr>
              <p:cNvSpPr txBox="1">
                <a:spLocks noRot="1" noChangeAspect="1" noMove="1" noResize="1" noEditPoints="1" noAdjustHandles="1" noChangeArrowheads="1" noChangeShapeType="1" noTextEdit="1"/>
              </p:cNvSpPr>
              <p:nvPr/>
            </p:nvSpPr>
            <p:spPr>
              <a:xfrm>
                <a:off x="1136822" y="1708950"/>
                <a:ext cx="3138616" cy="862800"/>
              </a:xfrm>
              <a:prstGeom prst="rect">
                <a:avLst/>
              </a:prstGeom>
              <a:blipFill>
                <a:blip r:embed="rId3"/>
                <a:stretch>
                  <a:fillRect t="-121739" b="-165217"/>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06" name="文本框 105">
                <a:extLst>
                  <a:ext uri="{FF2B5EF4-FFF2-40B4-BE49-F238E27FC236}">
                    <a16:creationId xmlns:a16="http://schemas.microsoft.com/office/drawing/2014/main" id="{F91F98BA-EEF8-2A43-97F9-640AFBF53BBE}"/>
                  </a:ext>
                </a:extLst>
              </p:cNvPr>
              <p:cNvSpPr txBox="1"/>
              <p:nvPr/>
            </p:nvSpPr>
            <p:spPr>
              <a:xfrm>
                <a:off x="1136821" y="2919809"/>
                <a:ext cx="5634681" cy="99020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nary>
                        <m:naryPr>
                          <m:chr m:val="∑"/>
                          <m:ctrlPr>
                            <a:rPr kumimoji="1" lang="en-US" altLang="zh-CN" sz="2000" b="0" i="1" smtClean="0">
                              <a:latin typeface="Cambria Math" panose="02040503050406030204" pitchFamily="18" charset="0"/>
                              <a:ea typeface="Cambria Math" panose="02040503050406030204" pitchFamily="18" charset="0"/>
                            </a:rPr>
                          </m:ctrlPr>
                        </m:naryPr>
                        <m:sub>
                          <m:r>
                            <m:rPr>
                              <m:brk m:alnAt="23"/>
                            </m:rPr>
                            <a:rPr kumimoji="1" lang="en-US" altLang="zh-CN" sz="2000" b="0" i="1" smtClean="0">
                              <a:latin typeface="Cambria Math" panose="02040503050406030204" pitchFamily="18" charset="0"/>
                              <a:ea typeface="Cambria Math" panose="02040503050406030204" pitchFamily="18" charset="0"/>
                            </a:rPr>
                            <m:t>𝑠</m:t>
                          </m:r>
                          <m:r>
                            <a:rPr kumimoji="1" lang="en-US" altLang="zh-CN" sz="2000" b="0" i="1" smtClean="0">
                              <a:latin typeface="Cambria Math" panose="02040503050406030204" pitchFamily="18" charset="0"/>
                              <a:ea typeface="Cambria Math" panose="02040503050406030204" pitchFamily="18" charset="0"/>
                            </a:rPr>
                            <m:t>=1−</m:t>
                          </m:r>
                          <m:r>
                            <a:rPr kumimoji="1" lang="en-US" altLang="zh-CN" sz="2000" b="0" i="1" smtClean="0">
                              <a:latin typeface="Cambria Math" panose="02040503050406030204" pitchFamily="18" charset="0"/>
                              <a:ea typeface="Cambria Math" panose="02040503050406030204" pitchFamily="18" charset="0"/>
                            </a:rPr>
                            <m:t>𝑛</m:t>
                          </m:r>
                        </m:sub>
                        <m:sup>
                          <m:r>
                            <a:rPr kumimoji="1" lang="en-US" altLang="zh-CN" sz="2000" b="0" i="1" smtClean="0">
                              <a:latin typeface="Cambria Math" panose="02040503050406030204" pitchFamily="18" charset="0"/>
                              <a:ea typeface="Cambria Math" panose="02040503050406030204" pitchFamily="18" charset="0"/>
                            </a:rPr>
                            <m:t>𝑛</m:t>
                          </m:r>
                          <m:r>
                            <a:rPr kumimoji="1" lang="en-US" altLang="zh-CN" sz="2000" b="0" i="1" smtClean="0">
                              <a:latin typeface="Cambria Math" panose="02040503050406030204" pitchFamily="18" charset="0"/>
                              <a:ea typeface="Cambria Math" panose="02040503050406030204" pitchFamily="18" charset="0"/>
                            </a:rPr>
                            <m:t>−1</m:t>
                          </m:r>
                        </m:sup>
                        <m:e>
                          <m:nary>
                            <m:naryPr>
                              <m:chr m:val="∑"/>
                              <m:ctrlPr>
                                <a:rPr kumimoji="1" lang="en-US" altLang="zh-CN" sz="2000" b="0" i="1" smtClean="0">
                                  <a:latin typeface="Cambria Math" panose="02040503050406030204" pitchFamily="18" charset="0"/>
                                  <a:ea typeface="Cambria Math" panose="02040503050406030204" pitchFamily="18" charset="0"/>
                                </a:rPr>
                              </m:ctrlPr>
                            </m:naryPr>
                            <m:sub>
                              <m:r>
                                <m:rPr>
                                  <m:brk m:alnAt="23"/>
                                </m:rPr>
                                <a:rPr kumimoji="1" lang="en-US" altLang="zh-CN" sz="2000" b="0" i="1" smtClean="0">
                                  <a:latin typeface="Cambria Math" panose="02040503050406030204" pitchFamily="18" charset="0"/>
                                  <a:ea typeface="Cambria Math" panose="02040503050406030204" pitchFamily="18" charset="0"/>
                                </a:rPr>
                                <m:t>𝑡</m:t>
                              </m:r>
                              <m:r>
                                <a:rPr kumimoji="1" lang="en-US" altLang="zh-CN" sz="2000" b="0" i="1" smtClean="0">
                                  <a:latin typeface="Cambria Math" panose="02040503050406030204" pitchFamily="18" charset="0"/>
                                  <a:ea typeface="Cambria Math" panose="02040503050406030204" pitchFamily="18" charset="0"/>
                                </a:rPr>
                                <m:t>=1−</m:t>
                              </m:r>
                              <m:r>
                                <a:rPr kumimoji="1" lang="en-US" altLang="zh-CN" sz="2000" b="0" i="1" smtClean="0">
                                  <a:latin typeface="Cambria Math" panose="02040503050406030204" pitchFamily="18" charset="0"/>
                                  <a:ea typeface="Cambria Math" panose="02040503050406030204" pitchFamily="18" charset="0"/>
                                </a:rPr>
                                <m:t>𝑛</m:t>
                              </m:r>
                            </m:sub>
                            <m:sup>
                              <m:r>
                                <a:rPr kumimoji="1" lang="en-US" altLang="zh-CN" sz="2000" b="0" i="1" smtClean="0">
                                  <a:latin typeface="Cambria Math" panose="02040503050406030204" pitchFamily="18" charset="0"/>
                                  <a:ea typeface="Cambria Math" panose="02040503050406030204" pitchFamily="18" charset="0"/>
                                </a:rPr>
                                <m:t>𝑛</m:t>
                              </m:r>
                              <m:r>
                                <a:rPr kumimoji="1" lang="en-US" altLang="zh-CN" sz="2000" b="0" i="1" smtClean="0">
                                  <a:latin typeface="Cambria Math" panose="02040503050406030204" pitchFamily="18" charset="0"/>
                                  <a:ea typeface="Cambria Math" panose="02040503050406030204" pitchFamily="18" charset="0"/>
                                </a:rPr>
                                <m:t>−1</m:t>
                              </m:r>
                            </m:sup>
                            <m:e>
                              <m:sSubSup>
                                <m:sSubSupPr>
                                  <m:ctrlPr>
                                    <a:rPr kumimoji="1" lang="en-US" altLang="zh-CN" sz="2000" b="0" i="1" smtClean="0">
                                      <a:solidFill>
                                        <a:schemeClr val="accent1">
                                          <a:lumMod val="75000"/>
                                        </a:schemeClr>
                                      </a:solidFill>
                                      <a:latin typeface="Cambria Math" panose="02040503050406030204" pitchFamily="18" charset="0"/>
                                      <a:ea typeface="Cambria Math" panose="02040503050406030204" pitchFamily="18" charset="0"/>
                                    </a:rPr>
                                  </m:ctrlPr>
                                </m:sSubSupPr>
                                <m:e>
                                  <m:r>
                                    <a:rPr kumimoji="1" lang="en-US" altLang="zh-CN" sz="2000" b="0" i="1" smtClean="0">
                                      <a:solidFill>
                                        <a:schemeClr val="accent1">
                                          <a:lumMod val="75000"/>
                                        </a:schemeClr>
                                      </a:solidFill>
                                      <a:latin typeface="Cambria Math" panose="02040503050406030204" pitchFamily="18" charset="0"/>
                                      <a:ea typeface="Cambria Math" panose="02040503050406030204" pitchFamily="18" charset="0"/>
                                    </a:rPr>
                                    <m:t>𝑓</m:t>
                                  </m:r>
                                </m:e>
                                <m:sub>
                                  <m:r>
                                    <a:rPr kumimoji="1" lang="en-US" altLang="zh-CN" sz="2000" b="0" i="1" smtClean="0">
                                      <a:solidFill>
                                        <a:schemeClr val="accent1">
                                          <a:lumMod val="75000"/>
                                        </a:schemeClr>
                                      </a:solidFill>
                                      <a:latin typeface="Cambria Math" panose="02040503050406030204" pitchFamily="18" charset="0"/>
                                      <a:ea typeface="Cambria Math" panose="02040503050406030204" pitchFamily="18" charset="0"/>
                                    </a:rPr>
                                    <m:t>𝑠</m:t>
                                  </m:r>
                                  <m:r>
                                    <a:rPr kumimoji="1" lang="en-US" altLang="zh-CN" sz="2000" b="0" i="1" smtClean="0">
                                      <a:solidFill>
                                        <a:schemeClr val="accent1">
                                          <a:lumMod val="75000"/>
                                        </a:schemeClr>
                                      </a:solidFill>
                                      <a:latin typeface="Cambria Math" panose="02040503050406030204" pitchFamily="18" charset="0"/>
                                      <a:ea typeface="Cambria Math" panose="02040503050406030204" pitchFamily="18" charset="0"/>
                                    </a:rPr>
                                    <m:t>,</m:t>
                                  </m:r>
                                  <m:r>
                                    <a:rPr kumimoji="1" lang="en-US" altLang="zh-CN" sz="2000" b="0" i="1" smtClean="0">
                                      <a:solidFill>
                                        <a:schemeClr val="accent1">
                                          <a:lumMod val="75000"/>
                                        </a:schemeClr>
                                      </a:solidFill>
                                      <a:latin typeface="Cambria Math" panose="02040503050406030204" pitchFamily="18" charset="0"/>
                                      <a:ea typeface="Cambria Math" panose="02040503050406030204" pitchFamily="18" charset="0"/>
                                    </a:rPr>
                                    <m:t>𝑡</m:t>
                                  </m:r>
                                </m:sub>
                                <m:sup>
                                  <m:r>
                                    <a:rPr kumimoji="1" lang="en-US" altLang="zh-CN" sz="2000" b="0" i="1" smtClean="0">
                                      <a:solidFill>
                                        <a:schemeClr val="accent1">
                                          <a:lumMod val="75000"/>
                                        </a:schemeClr>
                                      </a:solidFill>
                                      <a:latin typeface="Cambria Math" panose="02040503050406030204" pitchFamily="18" charset="0"/>
                                      <a:ea typeface="Cambria Math" panose="02040503050406030204" pitchFamily="18" charset="0"/>
                                    </a:rPr>
                                    <m:t>∗</m:t>
                                  </m:r>
                                </m:sup>
                              </m:sSubSup>
                              <m:sSup>
                                <m:sSupPr>
                                  <m:ctrlPr>
                                    <a:rPr kumimoji="1" lang="en-US" altLang="zh-CN" sz="2000" b="0" i="1" smtClean="0">
                                      <a:latin typeface="Cambria Math" panose="02040503050406030204" pitchFamily="18" charset="0"/>
                                      <a:ea typeface="Cambria Math" panose="02040503050406030204" pitchFamily="18" charset="0"/>
                                    </a:rPr>
                                  </m:ctrlPr>
                                </m:sSupPr>
                                <m:e>
                                  <m:r>
                                    <a:rPr kumimoji="1" lang="en-US" altLang="zh-CN" sz="2000" b="0" i="1" smtClean="0">
                                      <a:latin typeface="Cambria Math" panose="02040503050406030204" pitchFamily="18" charset="0"/>
                                      <a:ea typeface="Cambria Math" panose="02040503050406030204" pitchFamily="18" charset="0"/>
                                    </a:rPr>
                                    <m:t>𝑒</m:t>
                                  </m:r>
                                </m:e>
                                <m:sup>
                                  <m:r>
                                    <a:rPr kumimoji="1" lang="en-US" altLang="zh-CN" sz="2000" b="0" i="1" smtClean="0">
                                      <a:latin typeface="Cambria Math" panose="02040503050406030204" pitchFamily="18" charset="0"/>
                                      <a:ea typeface="Cambria Math" panose="02040503050406030204" pitchFamily="18" charset="0"/>
                                    </a:rPr>
                                    <m:t>𝑖</m:t>
                                  </m:r>
                                  <m:r>
                                    <a:rPr kumimoji="1" lang="en-US" altLang="zh-CN" sz="2000" b="0" i="1" smtClean="0">
                                      <a:latin typeface="Cambria Math" panose="02040503050406030204" pitchFamily="18" charset="0"/>
                                      <a:ea typeface="Cambria Math" panose="02040503050406030204" pitchFamily="18" charset="0"/>
                                    </a:rPr>
                                    <m:t>(</m:t>
                                  </m:r>
                                  <m:r>
                                    <a:rPr kumimoji="1" lang="en-US" altLang="zh-CN" sz="2000" b="0" i="1" smtClean="0">
                                      <a:latin typeface="Cambria Math" panose="02040503050406030204" pitchFamily="18" charset="0"/>
                                      <a:ea typeface="Cambria Math" panose="02040503050406030204" pitchFamily="18" charset="0"/>
                                    </a:rPr>
                                    <m:t>𝑠</m:t>
                                  </m:r>
                                  <m:r>
                                    <a:rPr kumimoji="1" lang="en-US" altLang="zh-CN" sz="2000" b="0" i="1" smtClean="0">
                                      <a:latin typeface="Cambria Math" panose="02040503050406030204" pitchFamily="18" charset="0"/>
                                      <a:ea typeface="Cambria Math" panose="02040503050406030204" pitchFamily="18" charset="0"/>
                                    </a:rPr>
                                    <m:t>𝜃</m:t>
                                  </m:r>
                                  <m:r>
                                    <a:rPr kumimoji="1" lang="en-US" altLang="zh-CN" sz="2000" b="0" i="1" smtClean="0">
                                      <a:latin typeface="Cambria Math" panose="02040503050406030204" pitchFamily="18" charset="0"/>
                                      <a:ea typeface="Cambria Math" panose="02040503050406030204" pitchFamily="18" charset="0"/>
                                    </a:rPr>
                                    <m:t>+</m:t>
                                  </m:r>
                                  <m:r>
                                    <a:rPr kumimoji="1" lang="en-US" altLang="zh-CN" sz="2000" b="0" i="1" smtClean="0">
                                      <a:latin typeface="Cambria Math" panose="02040503050406030204" pitchFamily="18" charset="0"/>
                                      <a:ea typeface="Cambria Math" panose="02040503050406030204" pitchFamily="18" charset="0"/>
                                    </a:rPr>
                                    <m:t>𝑡</m:t>
                                  </m:r>
                                  <m:r>
                                    <a:rPr kumimoji="1" lang="en-US" altLang="zh-CN" sz="2000" b="0" i="1" smtClean="0">
                                      <a:latin typeface="Cambria Math" panose="02040503050406030204" pitchFamily="18" charset="0"/>
                                      <a:ea typeface="Cambria Math" panose="02040503050406030204" pitchFamily="18" charset="0"/>
                                    </a:rPr>
                                    <m:t>𝜑</m:t>
                                  </m:r>
                                  <m:r>
                                    <a:rPr kumimoji="1" lang="en-US" altLang="zh-CN" sz="2000" b="0" i="1" smtClean="0">
                                      <a:latin typeface="Cambria Math" panose="02040503050406030204" pitchFamily="18" charset="0"/>
                                      <a:ea typeface="Cambria Math" panose="02040503050406030204" pitchFamily="18" charset="0"/>
                                    </a:rPr>
                                    <m:t>)</m:t>
                                  </m:r>
                                </m:sup>
                              </m:sSup>
                              <m:r>
                                <a:rPr kumimoji="1" lang="en-US" altLang="zh-CN" sz="2000" b="0" i="1" smtClean="0">
                                  <a:latin typeface="Cambria Math" panose="02040503050406030204" pitchFamily="18" charset="0"/>
                                  <a:ea typeface="Cambria Math" panose="02040503050406030204" pitchFamily="18" charset="0"/>
                                </a:rPr>
                                <m:t>=</m:t>
                              </m:r>
                              <m:nary>
                                <m:naryPr>
                                  <m:chr m:val="∑"/>
                                  <m:ctrlPr>
                                    <a:rPr kumimoji="1" lang="en-US" altLang="zh-CN" sz="2000" b="0" i="1" smtClean="0">
                                      <a:latin typeface="Cambria Math" panose="02040503050406030204" pitchFamily="18" charset="0"/>
                                      <a:ea typeface="Cambria Math" panose="02040503050406030204" pitchFamily="18" charset="0"/>
                                    </a:rPr>
                                  </m:ctrlPr>
                                </m:naryPr>
                                <m:sub>
                                  <m:r>
                                    <m:rPr>
                                      <m:brk m:alnAt="23"/>
                                    </m:rPr>
                                    <a:rPr kumimoji="1" lang="en-US" altLang="zh-CN" sz="2000" b="0" i="1" smtClean="0">
                                      <a:latin typeface="Cambria Math" panose="02040503050406030204" pitchFamily="18" charset="0"/>
                                      <a:ea typeface="Cambria Math" panose="02040503050406030204" pitchFamily="18" charset="0"/>
                                    </a:rPr>
                                    <m:t>𝑙</m:t>
                                  </m:r>
                                  <m:r>
                                    <a:rPr kumimoji="1" lang="en-US" altLang="zh-CN" sz="2000" b="0" i="1" smtClean="0">
                                      <a:latin typeface="Cambria Math" panose="02040503050406030204" pitchFamily="18" charset="0"/>
                                      <a:ea typeface="Cambria Math" panose="02040503050406030204" pitchFamily="18" charset="0"/>
                                    </a:rPr>
                                    <m:t>=0</m:t>
                                  </m:r>
                                </m:sub>
                                <m:sup>
                                  <m:r>
                                    <a:rPr kumimoji="1" lang="en-US" altLang="zh-CN" sz="2000" b="0" i="1" smtClean="0">
                                      <a:latin typeface="Cambria Math" panose="02040503050406030204" pitchFamily="18" charset="0"/>
                                      <a:ea typeface="Cambria Math" panose="02040503050406030204" pitchFamily="18" charset="0"/>
                                    </a:rPr>
                                    <m:t>𝑛</m:t>
                                  </m:r>
                                  <m:r>
                                    <a:rPr kumimoji="1" lang="en-US" altLang="zh-CN" sz="2000" b="0" i="1" smtClean="0">
                                      <a:latin typeface="Cambria Math" panose="02040503050406030204" pitchFamily="18" charset="0"/>
                                      <a:ea typeface="Cambria Math" panose="02040503050406030204" pitchFamily="18" charset="0"/>
                                    </a:rPr>
                                    <m:t>−1</m:t>
                                  </m:r>
                                </m:sup>
                                <m:e>
                                  <m:nary>
                                    <m:naryPr>
                                      <m:chr m:val="∑"/>
                                      <m:ctrlPr>
                                        <a:rPr kumimoji="1" lang="en-US" altLang="zh-CN" sz="2000" b="0" i="1" smtClean="0">
                                          <a:latin typeface="Cambria Math" panose="02040503050406030204" pitchFamily="18" charset="0"/>
                                          <a:ea typeface="Cambria Math" panose="02040503050406030204" pitchFamily="18" charset="0"/>
                                        </a:rPr>
                                      </m:ctrlPr>
                                    </m:naryPr>
                                    <m:sub>
                                      <m:r>
                                        <m:rPr>
                                          <m:brk m:alnAt="23"/>
                                        </m:rPr>
                                        <a:rPr kumimoji="1" lang="en-US" altLang="zh-CN" sz="2000" b="0" i="1" smtClean="0">
                                          <a:latin typeface="Cambria Math" panose="02040503050406030204" pitchFamily="18" charset="0"/>
                                          <a:ea typeface="Cambria Math" panose="02040503050406030204" pitchFamily="18" charset="0"/>
                                        </a:rPr>
                                        <m:t>𝑚</m:t>
                                      </m:r>
                                      <m:r>
                                        <a:rPr kumimoji="1" lang="en-US" altLang="zh-CN" sz="2000" b="0" i="1" smtClean="0">
                                          <a:latin typeface="Cambria Math" panose="02040503050406030204" pitchFamily="18" charset="0"/>
                                          <a:ea typeface="Cambria Math" panose="02040503050406030204" pitchFamily="18" charset="0"/>
                                        </a:rPr>
                                        <m:t>=−</m:t>
                                      </m:r>
                                      <m:r>
                                        <a:rPr kumimoji="1" lang="en-US" altLang="zh-CN" sz="2000" b="0" i="1" smtClean="0">
                                          <a:latin typeface="Cambria Math" panose="02040503050406030204" pitchFamily="18" charset="0"/>
                                          <a:ea typeface="Cambria Math" panose="02040503050406030204" pitchFamily="18" charset="0"/>
                                        </a:rPr>
                                        <m:t>𝑙</m:t>
                                      </m:r>
                                    </m:sub>
                                    <m:sup>
                                      <m:r>
                                        <a:rPr kumimoji="1" lang="en-US" altLang="zh-CN" sz="2000" b="0" i="1" smtClean="0">
                                          <a:latin typeface="Cambria Math" panose="02040503050406030204" pitchFamily="18" charset="0"/>
                                          <a:ea typeface="Cambria Math" panose="02040503050406030204" pitchFamily="18" charset="0"/>
                                        </a:rPr>
                                        <m:t>𝑙</m:t>
                                      </m:r>
                                    </m:sup>
                                    <m:e>
                                      <m:sSub>
                                        <m:sSubPr>
                                          <m:ctrlPr>
                                            <a:rPr kumimoji="1" lang="en-US" altLang="zh-CN" sz="2000" b="0" i="1" smtClean="0">
                                              <a:solidFill>
                                                <a:srgbClr val="C00000"/>
                                              </a:solidFill>
                                              <a:latin typeface="Cambria Math" panose="02040503050406030204" pitchFamily="18" charset="0"/>
                                              <a:ea typeface="Cambria Math" panose="02040503050406030204" pitchFamily="18" charset="0"/>
                                            </a:rPr>
                                          </m:ctrlPr>
                                        </m:sSubPr>
                                        <m:e>
                                          <m:r>
                                            <a:rPr kumimoji="1" lang="en-US" altLang="zh-CN" sz="2000" b="0" i="1" smtClean="0">
                                              <a:solidFill>
                                                <a:srgbClr val="C00000"/>
                                              </a:solidFill>
                                              <a:latin typeface="Cambria Math" panose="02040503050406030204" pitchFamily="18" charset="0"/>
                                              <a:ea typeface="Cambria Math" panose="02040503050406030204" pitchFamily="18" charset="0"/>
                                            </a:rPr>
                                            <m:t>𝑓</m:t>
                                          </m:r>
                                        </m:e>
                                        <m:sub>
                                          <m:r>
                                            <a:rPr kumimoji="1" lang="en-US" altLang="zh-CN" sz="2000" b="0" i="1" smtClean="0">
                                              <a:solidFill>
                                                <a:srgbClr val="C00000"/>
                                              </a:solidFill>
                                              <a:latin typeface="Cambria Math" panose="02040503050406030204" pitchFamily="18" charset="0"/>
                                              <a:ea typeface="Cambria Math" panose="02040503050406030204" pitchFamily="18" charset="0"/>
                                            </a:rPr>
                                            <m:t>𝑙</m:t>
                                          </m:r>
                                          <m:r>
                                            <a:rPr kumimoji="1" lang="en-US" altLang="zh-CN" sz="2000" b="0" i="1" smtClean="0">
                                              <a:solidFill>
                                                <a:srgbClr val="C00000"/>
                                              </a:solidFill>
                                              <a:latin typeface="Cambria Math" panose="02040503050406030204" pitchFamily="18" charset="0"/>
                                              <a:ea typeface="Cambria Math" panose="02040503050406030204" pitchFamily="18" charset="0"/>
                                            </a:rPr>
                                            <m:t>,</m:t>
                                          </m:r>
                                          <m:r>
                                            <a:rPr kumimoji="1" lang="en-US" altLang="zh-CN" sz="2000" b="0" i="1" smtClean="0">
                                              <a:solidFill>
                                                <a:srgbClr val="C00000"/>
                                              </a:solidFill>
                                              <a:latin typeface="Cambria Math" panose="02040503050406030204" pitchFamily="18" charset="0"/>
                                              <a:ea typeface="Cambria Math" panose="02040503050406030204" pitchFamily="18" charset="0"/>
                                            </a:rPr>
                                            <m:t>𝑚</m:t>
                                          </m:r>
                                        </m:sub>
                                      </m:sSub>
                                      <m:sSubSup>
                                        <m:sSubSupPr>
                                          <m:ctrlPr>
                                            <a:rPr kumimoji="1" lang="en-US" altLang="zh-CN" sz="2000" b="0" i="1" smtClean="0">
                                              <a:latin typeface="Cambria Math" panose="02040503050406030204" pitchFamily="18" charset="0"/>
                                              <a:ea typeface="Cambria Math" panose="02040503050406030204" pitchFamily="18" charset="0"/>
                                            </a:rPr>
                                          </m:ctrlPr>
                                        </m:sSubSupPr>
                                        <m:e>
                                          <m:r>
                                            <a:rPr kumimoji="1" lang="en-US" altLang="zh-CN" sz="2000" b="0" i="1" smtClean="0">
                                              <a:latin typeface="Cambria Math" panose="02040503050406030204" pitchFamily="18" charset="0"/>
                                              <a:ea typeface="Cambria Math" panose="02040503050406030204" pitchFamily="18" charset="0"/>
                                            </a:rPr>
                                            <m:t>𝑌</m:t>
                                          </m:r>
                                        </m:e>
                                        <m:sub>
                                          <m:r>
                                            <a:rPr kumimoji="1" lang="en-US" altLang="zh-CN" sz="2000" b="0" i="1" smtClean="0">
                                              <a:latin typeface="Cambria Math" panose="02040503050406030204" pitchFamily="18" charset="0"/>
                                              <a:ea typeface="Cambria Math" panose="02040503050406030204" pitchFamily="18" charset="0"/>
                                            </a:rPr>
                                            <m:t>𝑙</m:t>
                                          </m:r>
                                        </m:sub>
                                        <m:sup>
                                          <m:r>
                                            <a:rPr kumimoji="1" lang="en-US" altLang="zh-CN" sz="2000" b="0" i="1" smtClean="0">
                                              <a:latin typeface="Cambria Math" panose="02040503050406030204" pitchFamily="18" charset="0"/>
                                              <a:ea typeface="Cambria Math" panose="02040503050406030204" pitchFamily="18" charset="0"/>
                                            </a:rPr>
                                            <m:t>𝑚</m:t>
                                          </m:r>
                                        </m:sup>
                                      </m:sSubSup>
                                      <m:r>
                                        <a:rPr kumimoji="1" lang="en-US" altLang="zh-CN" sz="2000" b="0" i="1" smtClean="0">
                                          <a:latin typeface="Cambria Math" panose="02040503050406030204" pitchFamily="18" charset="0"/>
                                          <a:ea typeface="Cambria Math" panose="02040503050406030204" pitchFamily="18" charset="0"/>
                                        </a:rPr>
                                        <m:t>(</m:t>
                                      </m:r>
                                      <m:r>
                                        <a:rPr kumimoji="1" lang="en-US" altLang="zh-CN" sz="2000" b="0" i="1" smtClean="0">
                                          <a:latin typeface="Cambria Math" panose="02040503050406030204" pitchFamily="18" charset="0"/>
                                          <a:ea typeface="Cambria Math" panose="02040503050406030204" pitchFamily="18" charset="0"/>
                                        </a:rPr>
                                        <m:t>𝜃</m:t>
                                      </m:r>
                                      <m:r>
                                        <a:rPr kumimoji="1" lang="en-US" altLang="zh-CN" sz="2000" b="0" i="1" smtClean="0">
                                          <a:latin typeface="Cambria Math" panose="02040503050406030204" pitchFamily="18" charset="0"/>
                                          <a:ea typeface="Cambria Math" panose="02040503050406030204" pitchFamily="18" charset="0"/>
                                        </a:rPr>
                                        <m:t>,</m:t>
                                      </m:r>
                                      <m:r>
                                        <a:rPr kumimoji="1" lang="en-US" altLang="zh-CN" sz="2000" b="0" i="1" smtClean="0">
                                          <a:latin typeface="Cambria Math" panose="02040503050406030204" pitchFamily="18" charset="0"/>
                                          <a:ea typeface="Cambria Math" panose="02040503050406030204" pitchFamily="18" charset="0"/>
                                        </a:rPr>
                                        <m:t>𝜑</m:t>
                                      </m:r>
                                      <m:r>
                                        <a:rPr kumimoji="1" lang="en-US" altLang="zh-CN" sz="2000" b="0" i="1" smtClean="0">
                                          <a:latin typeface="Cambria Math" panose="02040503050406030204" pitchFamily="18" charset="0"/>
                                          <a:ea typeface="Cambria Math" panose="02040503050406030204" pitchFamily="18" charset="0"/>
                                        </a:rPr>
                                        <m:t>)</m:t>
                                      </m:r>
                                    </m:e>
                                  </m:nary>
                                </m:e>
                              </m:nary>
                            </m:e>
                          </m:nary>
                        </m:e>
                      </m:nary>
                    </m:oMath>
                  </m:oMathPara>
                </a14:m>
                <a:endParaRPr kumimoji="1" lang="zh-CN" altLang="en-US" sz="2000" dirty="0"/>
              </a:p>
            </p:txBody>
          </p:sp>
        </mc:Choice>
        <mc:Fallback xmlns="">
          <p:sp>
            <p:nvSpPr>
              <p:cNvPr id="106" name="文本框 105">
                <a:extLst>
                  <a:ext uri="{FF2B5EF4-FFF2-40B4-BE49-F238E27FC236}">
                    <a16:creationId xmlns:a16="http://schemas.microsoft.com/office/drawing/2014/main" id="{F91F98BA-EEF8-2A43-97F9-640AFBF53BBE}"/>
                  </a:ext>
                </a:extLst>
              </p:cNvPr>
              <p:cNvSpPr txBox="1">
                <a:spLocks noRot="1" noChangeAspect="1" noMove="1" noResize="1" noEditPoints="1" noAdjustHandles="1" noChangeArrowheads="1" noChangeShapeType="1" noTextEdit="1"/>
              </p:cNvSpPr>
              <p:nvPr/>
            </p:nvSpPr>
            <p:spPr>
              <a:xfrm>
                <a:off x="1136821" y="2919809"/>
                <a:ext cx="5634681" cy="990207"/>
              </a:xfrm>
              <a:prstGeom prst="rect">
                <a:avLst/>
              </a:prstGeom>
              <a:blipFill>
                <a:blip r:embed="rId4"/>
                <a:stretch>
                  <a:fillRect l="-11261" t="-93671" b="-143038"/>
                </a:stretch>
              </a:blipFill>
            </p:spPr>
            <p:txBody>
              <a:bodyPr/>
              <a:lstStyle/>
              <a:p>
                <a:r>
                  <a:rPr lang="zh-CN" altLang="en-US">
                    <a:noFill/>
                  </a:rPr>
                  <a:t> </a:t>
                </a:r>
              </a:p>
            </p:txBody>
          </p:sp>
        </mc:Fallback>
      </mc:AlternateContent>
      <p:sp>
        <p:nvSpPr>
          <p:cNvPr id="6" name="矩形 5">
            <a:extLst>
              <a:ext uri="{FF2B5EF4-FFF2-40B4-BE49-F238E27FC236}">
                <a16:creationId xmlns:a16="http://schemas.microsoft.com/office/drawing/2014/main" id="{19E3CC11-1F8D-D140-9C8E-94E077F2C80F}"/>
              </a:ext>
            </a:extLst>
          </p:cNvPr>
          <p:cNvSpPr/>
          <p:nvPr/>
        </p:nvSpPr>
        <p:spPr>
          <a:xfrm>
            <a:off x="2412341" y="1772810"/>
            <a:ext cx="1715159" cy="773540"/>
          </a:xfrm>
          <a:prstGeom prst="rect">
            <a:avLst/>
          </a:prstGeom>
          <a:noFill/>
          <a:ln w="254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 name="Vertical Text Placeholder 1">
            <a:extLst>
              <a:ext uri="{FF2B5EF4-FFF2-40B4-BE49-F238E27FC236}">
                <a16:creationId xmlns:a16="http://schemas.microsoft.com/office/drawing/2014/main" id="{3002360E-60EC-BB41-8581-F719E7172FC7}"/>
              </a:ext>
            </a:extLst>
          </p:cNvPr>
          <p:cNvSpPr txBox="1">
            <a:spLocks/>
          </p:cNvSpPr>
          <p:nvPr/>
        </p:nvSpPr>
        <p:spPr>
          <a:xfrm>
            <a:off x="628650" y="2118488"/>
            <a:ext cx="7886700" cy="773541"/>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b="0" i="0" kern="1200">
                <a:solidFill>
                  <a:schemeClr val="tx1"/>
                </a:solidFill>
                <a:latin typeface="Gotham Book" panose="02000604040000020004" pitchFamily="2"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endParaRPr lang="en-US" altLang="zh-CN" sz="2000" dirty="0"/>
          </a:p>
          <a:p>
            <a:r>
              <a:rPr lang="en-US" altLang="zh-CN" sz="2000" dirty="0"/>
              <a:t>Real space spanned by  2D Fourier Series is same as SH space</a:t>
            </a:r>
          </a:p>
          <a:p>
            <a:pPr marL="0" indent="0">
              <a:buFont typeface="Arial" panose="020B0604020202020204" pitchFamily="34" charset="0"/>
              <a:buNone/>
            </a:pPr>
            <a:endParaRPr lang="en-US" sz="2000" dirty="0"/>
          </a:p>
          <a:p>
            <a:endParaRPr lang="en-US" sz="2000" dirty="0"/>
          </a:p>
          <a:p>
            <a:pPr marL="0" indent="0">
              <a:buFont typeface="Arial" panose="020B0604020202020204" pitchFamily="34" charset="0"/>
              <a:buNone/>
            </a:pPr>
            <a:endParaRPr lang="en-US" sz="2000" dirty="0"/>
          </a:p>
          <a:p>
            <a:endParaRPr lang="en-US" sz="2000" dirty="0"/>
          </a:p>
          <a:p>
            <a:pPr marL="0" indent="0">
              <a:buFont typeface="Arial" panose="020B0604020202020204" pitchFamily="34" charset="0"/>
              <a:buNone/>
            </a:pPr>
            <a:endParaRPr lang="en-US" sz="2000" dirty="0"/>
          </a:p>
          <a:p>
            <a:pPr marL="0" indent="0">
              <a:buFont typeface="Arial" panose="020B0604020202020204" pitchFamily="34" charset="0"/>
              <a:buNone/>
            </a:pPr>
            <a:endParaRPr lang="en-US" sz="2000" dirty="0"/>
          </a:p>
        </p:txBody>
      </p:sp>
    </p:spTree>
    <p:extLst>
      <p:ext uri="{BB962C8B-B14F-4D97-AF65-F5344CB8AC3E}">
        <p14:creationId xmlns:p14="http://schemas.microsoft.com/office/powerpoint/2010/main" val="344914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 grpId="0"/>
      <p:bldP spid="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35A8E7-D60B-ED44-BEE9-AEF7FFE653BB}"/>
              </a:ext>
            </a:extLst>
          </p:cNvPr>
          <p:cNvSpPr>
            <a:spLocks noGrp="1"/>
          </p:cNvSpPr>
          <p:nvPr>
            <p:ph type="title"/>
          </p:nvPr>
        </p:nvSpPr>
        <p:spPr/>
        <p:txBody>
          <a:bodyPr>
            <a:normAutofit/>
          </a:bodyPr>
          <a:lstStyle/>
          <a:p>
            <a:r>
              <a:rPr lang="en-US" sz="2400" dirty="0">
                <a:solidFill>
                  <a:schemeClr val="bg1"/>
                </a:solidFill>
              </a:rPr>
              <a:t>Conversions between SH and FS </a:t>
            </a:r>
          </a:p>
        </p:txBody>
      </p:sp>
      <mc:AlternateContent xmlns:mc="http://schemas.openxmlformats.org/markup-compatibility/2006" xmlns:a14="http://schemas.microsoft.com/office/drawing/2010/main">
        <mc:Choice Requires="a14">
          <p:sp>
            <p:nvSpPr>
              <p:cNvPr id="103" name="Vertical Text Placeholder 1">
                <a:extLst>
                  <a:ext uri="{FF2B5EF4-FFF2-40B4-BE49-F238E27FC236}">
                    <a16:creationId xmlns:a16="http://schemas.microsoft.com/office/drawing/2014/main" id="{04F0E382-B315-0A49-ADBA-34232D6A076C}"/>
                  </a:ext>
                </a:extLst>
              </p:cNvPr>
              <p:cNvSpPr>
                <a:spLocks noGrp="1"/>
              </p:cNvSpPr>
              <p:nvPr>
                <p:ph type="body" orient="vert" idx="1"/>
              </p:nvPr>
            </p:nvSpPr>
            <p:spPr>
              <a:xfrm>
                <a:off x="628650" y="1369219"/>
                <a:ext cx="7886700" cy="3101181"/>
              </a:xfrm>
            </p:spPr>
            <p:txBody>
              <a:bodyPr>
                <a:normAutofit/>
              </a:bodyPr>
              <a:lstStyle/>
              <a:p>
                <a:r>
                  <a:rPr lang="en-US" altLang="zh-CN" sz="2000" dirty="0"/>
                  <a:t>Conversions between SH and FS is </a:t>
                </a:r>
                <a:r>
                  <a:rPr lang="en-US" altLang="zh-CN" sz="2000" dirty="0">
                    <a:solidFill>
                      <a:srgbClr val="C00000"/>
                    </a:solidFill>
                  </a:rPr>
                  <a:t>fast</a:t>
                </a:r>
                <a:r>
                  <a:rPr lang="en-US" altLang="zh-CN" sz="2000" dirty="0"/>
                  <a:t> and </a:t>
                </a:r>
                <a:r>
                  <a:rPr lang="en-US" altLang="zh-CN" sz="2000" dirty="0">
                    <a:solidFill>
                      <a:srgbClr val="C00000"/>
                    </a:solidFill>
                  </a:rPr>
                  <a:t>accurate </a:t>
                </a:r>
                <a:r>
                  <a:rPr lang="en-US" altLang="zh-CN" sz="2000" dirty="0"/>
                  <a:t>  </a:t>
                </a:r>
              </a:p>
              <a:p>
                <a:endParaRPr lang="en-US" sz="2000" dirty="0"/>
              </a:p>
              <a:p>
                <a:r>
                  <a:rPr lang="en-US" sz="2000" dirty="0"/>
                  <a:t>Conversions between two representations take </a:t>
                </a:r>
                <a14:m>
                  <m:oMath xmlns:m="http://schemas.openxmlformats.org/officeDocument/2006/math">
                    <m:r>
                      <a:rPr lang="en-US" sz="2000" b="0" i="1" smtClean="0">
                        <a:solidFill>
                          <a:srgbClr val="C00000"/>
                        </a:solidFill>
                        <a:latin typeface="Cambria Math" panose="02040503050406030204" pitchFamily="18" charset="0"/>
                      </a:rPr>
                      <m:t>𝑂</m:t>
                    </m:r>
                    <m:r>
                      <a:rPr lang="en-US" sz="2000" b="0" i="1" smtClean="0">
                        <a:solidFill>
                          <a:srgbClr val="C00000"/>
                        </a:solidFill>
                        <a:latin typeface="Cambria Math" panose="02040503050406030204" pitchFamily="18" charset="0"/>
                      </a:rPr>
                      <m:t>(</m:t>
                    </m:r>
                    <m:sSup>
                      <m:sSupPr>
                        <m:ctrlPr>
                          <a:rPr lang="en-US" altLang="zh-CN" sz="2000" b="0" i="1" smtClean="0">
                            <a:solidFill>
                              <a:srgbClr val="C00000"/>
                            </a:solidFill>
                            <a:latin typeface="Cambria Math" panose="02040503050406030204" pitchFamily="18" charset="0"/>
                          </a:rPr>
                        </m:ctrlPr>
                      </m:sSupPr>
                      <m:e>
                        <m:r>
                          <a:rPr lang="en-US" altLang="zh-CN" sz="2000" b="0" i="1" smtClean="0">
                            <a:solidFill>
                              <a:srgbClr val="C00000"/>
                            </a:solidFill>
                            <a:latin typeface="Cambria Math" panose="02040503050406030204" pitchFamily="18" charset="0"/>
                          </a:rPr>
                          <m:t>𝑛</m:t>
                        </m:r>
                      </m:e>
                      <m:sup>
                        <m:r>
                          <a:rPr lang="en-US" altLang="zh-CN" sz="2000" b="0" i="1" smtClean="0">
                            <a:solidFill>
                              <a:srgbClr val="C00000"/>
                            </a:solidFill>
                            <a:latin typeface="Cambria Math" panose="02040503050406030204" pitchFamily="18" charset="0"/>
                          </a:rPr>
                          <m:t>3</m:t>
                        </m:r>
                      </m:sup>
                    </m:sSup>
                    <m:r>
                      <a:rPr lang="en-US" altLang="zh-CN" sz="2000" b="0" i="1" smtClean="0">
                        <a:solidFill>
                          <a:srgbClr val="C00000"/>
                        </a:solidFill>
                        <a:latin typeface="Cambria Math" panose="02040503050406030204" pitchFamily="18" charset="0"/>
                      </a:rPr>
                      <m:t>)</m:t>
                    </m:r>
                  </m:oMath>
                </a14:m>
                <a:r>
                  <a:rPr lang="en-US" sz="2000" dirty="0">
                    <a:solidFill>
                      <a:srgbClr val="C00000"/>
                    </a:solidFill>
                  </a:rPr>
                  <a:t> </a:t>
                </a:r>
                <a:r>
                  <a:rPr lang="en-US" sz="2000" dirty="0"/>
                  <a:t>time</a:t>
                </a:r>
              </a:p>
              <a:p>
                <a:endParaRPr lang="en-US" sz="2000" dirty="0"/>
              </a:p>
              <a:p>
                <a:pPr marL="0" indent="0">
                  <a:buNone/>
                </a:pPr>
                <a:endParaRPr lang="en-US" sz="2000" dirty="0"/>
              </a:p>
              <a:p>
                <a:endParaRPr lang="en-US" sz="2000" dirty="0"/>
              </a:p>
              <a:p>
                <a:pPr marL="0" indent="0">
                  <a:buNone/>
                </a:pPr>
                <a:endParaRPr lang="en-US" sz="2000" dirty="0"/>
              </a:p>
              <a:p>
                <a:pPr marL="0" indent="0">
                  <a:buNone/>
                </a:pPr>
                <a:endParaRPr lang="en-US" sz="2000" dirty="0"/>
              </a:p>
            </p:txBody>
          </p:sp>
        </mc:Choice>
        <mc:Fallback xmlns="">
          <p:sp>
            <p:nvSpPr>
              <p:cNvPr id="103" name="Vertical Text Placeholder 1">
                <a:extLst>
                  <a:ext uri="{FF2B5EF4-FFF2-40B4-BE49-F238E27FC236}">
                    <a16:creationId xmlns:a16="http://schemas.microsoft.com/office/drawing/2014/main" id="{04F0E382-B315-0A49-ADBA-34232D6A076C}"/>
                  </a:ext>
                </a:extLst>
              </p:cNvPr>
              <p:cNvSpPr>
                <a:spLocks noGrp="1" noRot="1" noChangeAspect="1" noMove="1" noResize="1" noEditPoints="1" noAdjustHandles="1" noChangeArrowheads="1" noChangeShapeType="1" noTextEdit="1"/>
              </p:cNvSpPr>
              <p:nvPr>
                <p:ph type="body" orient="vert" idx="1"/>
              </p:nvPr>
            </p:nvSpPr>
            <p:spPr>
              <a:xfrm>
                <a:off x="628650" y="1369219"/>
                <a:ext cx="7886700" cy="3101181"/>
              </a:xfrm>
              <a:blipFill>
                <a:blip r:embed="rId3"/>
                <a:stretch>
                  <a:fillRect l="-643" t="-2459"/>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06" name="文本框 105">
                <a:extLst>
                  <a:ext uri="{FF2B5EF4-FFF2-40B4-BE49-F238E27FC236}">
                    <a16:creationId xmlns:a16="http://schemas.microsoft.com/office/drawing/2014/main" id="{F91F98BA-EEF8-2A43-97F9-640AFBF53BBE}"/>
                  </a:ext>
                </a:extLst>
              </p:cNvPr>
              <p:cNvSpPr txBox="1"/>
              <p:nvPr/>
            </p:nvSpPr>
            <p:spPr>
              <a:xfrm>
                <a:off x="939113" y="3105160"/>
                <a:ext cx="6042455" cy="99020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nary>
                        <m:naryPr>
                          <m:chr m:val="∑"/>
                          <m:ctrlPr>
                            <a:rPr kumimoji="1" lang="en-US" altLang="zh-CN" sz="2000" b="0" i="1" smtClean="0">
                              <a:latin typeface="Cambria Math" panose="02040503050406030204" pitchFamily="18" charset="0"/>
                              <a:ea typeface="Cambria Math" panose="02040503050406030204" pitchFamily="18" charset="0"/>
                            </a:rPr>
                          </m:ctrlPr>
                        </m:naryPr>
                        <m:sub>
                          <m:r>
                            <m:rPr>
                              <m:brk m:alnAt="23"/>
                            </m:rPr>
                            <a:rPr kumimoji="1" lang="en-US" altLang="zh-CN" sz="2000" b="0" i="1" smtClean="0">
                              <a:latin typeface="Cambria Math" panose="02040503050406030204" pitchFamily="18" charset="0"/>
                              <a:ea typeface="Cambria Math" panose="02040503050406030204" pitchFamily="18" charset="0"/>
                            </a:rPr>
                            <m:t>𝑠</m:t>
                          </m:r>
                          <m:r>
                            <a:rPr kumimoji="1" lang="en-US" altLang="zh-CN" sz="2000" b="0" i="1" smtClean="0">
                              <a:latin typeface="Cambria Math" panose="02040503050406030204" pitchFamily="18" charset="0"/>
                              <a:ea typeface="Cambria Math" panose="02040503050406030204" pitchFamily="18" charset="0"/>
                            </a:rPr>
                            <m:t>=1−</m:t>
                          </m:r>
                          <m:r>
                            <a:rPr kumimoji="1" lang="en-US" altLang="zh-CN" sz="2000" b="0" i="1" smtClean="0">
                              <a:latin typeface="Cambria Math" panose="02040503050406030204" pitchFamily="18" charset="0"/>
                              <a:ea typeface="Cambria Math" panose="02040503050406030204" pitchFamily="18" charset="0"/>
                            </a:rPr>
                            <m:t>𝑛</m:t>
                          </m:r>
                        </m:sub>
                        <m:sup>
                          <m:r>
                            <a:rPr kumimoji="1" lang="en-US" altLang="zh-CN" sz="2000" b="0" i="1" smtClean="0">
                              <a:latin typeface="Cambria Math" panose="02040503050406030204" pitchFamily="18" charset="0"/>
                              <a:ea typeface="Cambria Math" panose="02040503050406030204" pitchFamily="18" charset="0"/>
                            </a:rPr>
                            <m:t>𝑛</m:t>
                          </m:r>
                          <m:r>
                            <a:rPr kumimoji="1" lang="en-US" altLang="zh-CN" sz="2000" b="0" i="1" smtClean="0">
                              <a:latin typeface="Cambria Math" panose="02040503050406030204" pitchFamily="18" charset="0"/>
                              <a:ea typeface="Cambria Math" panose="02040503050406030204" pitchFamily="18" charset="0"/>
                            </a:rPr>
                            <m:t>−1</m:t>
                          </m:r>
                        </m:sup>
                        <m:e>
                          <m:nary>
                            <m:naryPr>
                              <m:chr m:val="∑"/>
                              <m:ctrlPr>
                                <a:rPr kumimoji="1" lang="en-US" altLang="zh-CN" sz="2000" b="0" i="1" smtClean="0">
                                  <a:latin typeface="Cambria Math" panose="02040503050406030204" pitchFamily="18" charset="0"/>
                                  <a:ea typeface="Cambria Math" panose="02040503050406030204" pitchFamily="18" charset="0"/>
                                </a:rPr>
                              </m:ctrlPr>
                            </m:naryPr>
                            <m:sub>
                              <m:r>
                                <m:rPr>
                                  <m:brk m:alnAt="23"/>
                                </m:rPr>
                                <a:rPr kumimoji="1" lang="en-US" altLang="zh-CN" sz="2000" b="0" i="1" smtClean="0">
                                  <a:latin typeface="Cambria Math" panose="02040503050406030204" pitchFamily="18" charset="0"/>
                                  <a:ea typeface="Cambria Math" panose="02040503050406030204" pitchFamily="18" charset="0"/>
                                </a:rPr>
                                <m:t>𝑡</m:t>
                              </m:r>
                              <m:r>
                                <a:rPr kumimoji="1" lang="en-US" altLang="zh-CN" sz="2000" b="0" i="1" smtClean="0">
                                  <a:latin typeface="Cambria Math" panose="02040503050406030204" pitchFamily="18" charset="0"/>
                                  <a:ea typeface="Cambria Math" panose="02040503050406030204" pitchFamily="18" charset="0"/>
                                </a:rPr>
                                <m:t>=1−</m:t>
                              </m:r>
                              <m:r>
                                <a:rPr kumimoji="1" lang="en-US" altLang="zh-CN" sz="2000" b="0" i="1" smtClean="0">
                                  <a:latin typeface="Cambria Math" panose="02040503050406030204" pitchFamily="18" charset="0"/>
                                  <a:ea typeface="Cambria Math" panose="02040503050406030204" pitchFamily="18" charset="0"/>
                                </a:rPr>
                                <m:t>𝑛</m:t>
                              </m:r>
                            </m:sub>
                            <m:sup>
                              <m:r>
                                <a:rPr kumimoji="1" lang="en-US" altLang="zh-CN" sz="2000" b="0" i="1" smtClean="0">
                                  <a:latin typeface="Cambria Math" panose="02040503050406030204" pitchFamily="18" charset="0"/>
                                  <a:ea typeface="Cambria Math" panose="02040503050406030204" pitchFamily="18" charset="0"/>
                                </a:rPr>
                                <m:t>𝑛</m:t>
                              </m:r>
                              <m:r>
                                <a:rPr kumimoji="1" lang="en-US" altLang="zh-CN" sz="2000" b="0" i="1" smtClean="0">
                                  <a:latin typeface="Cambria Math" panose="02040503050406030204" pitchFamily="18" charset="0"/>
                                  <a:ea typeface="Cambria Math" panose="02040503050406030204" pitchFamily="18" charset="0"/>
                                </a:rPr>
                                <m:t>−1</m:t>
                              </m:r>
                            </m:sup>
                            <m:e>
                              <m:sSubSup>
                                <m:sSubSupPr>
                                  <m:ctrlPr>
                                    <a:rPr kumimoji="1" lang="en-US" altLang="zh-CN" sz="2000" b="0" i="1" smtClean="0">
                                      <a:solidFill>
                                        <a:schemeClr val="accent1">
                                          <a:lumMod val="75000"/>
                                        </a:schemeClr>
                                      </a:solidFill>
                                      <a:latin typeface="Cambria Math" panose="02040503050406030204" pitchFamily="18" charset="0"/>
                                      <a:ea typeface="Cambria Math" panose="02040503050406030204" pitchFamily="18" charset="0"/>
                                    </a:rPr>
                                  </m:ctrlPr>
                                </m:sSubSupPr>
                                <m:e>
                                  <m:r>
                                    <a:rPr kumimoji="1" lang="en-US" altLang="zh-CN" sz="2000" b="0" i="1" smtClean="0">
                                      <a:solidFill>
                                        <a:schemeClr val="accent1">
                                          <a:lumMod val="75000"/>
                                        </a:schemeClr>
                                      </a:solidFill>
                                      <a:latin typeface="Cambria Math" panose="02040503050406030204" pitchFamily="18" charset="0"/>
                                      <a:ea typeface="Cambria Math" panose="02040503050406030204" pitchFamily="18" charset="0"/>
                                    </a:rPr>
                                    <m:t>𝑓</m:t>
                                  </m:r>
                                </m:e>
                                <m:sub>
                                  <m:r>
                                    <a:rPr kumimoji="1" lang="en-US" altLang="zh-CN" sz="2000" b="0" i="1" smtClean="0">
                                      <a:solidFill>
                                        <a:schemeClr val="accent1">
                                          <a:lumMod val="75000"/>
                                        </a:schemeClr>
                                      </a:solidFill>
                                      <a:latin typeface="Cambria Math" panose="02040503050406030204" pitchFamily="18" charset="0"/>
                                      <a:ea typeface="Cambria Math" panose="02040503050406030204" pitchFamily="18" charset="0"/>
                                    </a:rPr>
                                    <m:t>𝑠</m:t>
                                  </m:r>
                                  <m:r>
                                    <a:rPr kumimoji="1" lang="en-US" altLang="zh-CN" sz="2000" b="0" i="1" smtClean="0">
                                      <a:solidFill>
                                        <a:schemeClr val="accent1">
                                          <a:lumMod val="75000"/>
                                        </a:schemeClr>
                                      </a:solidFill>
                                      <a:latin typeface="Cambria Math" panose="02040503050406030204" pitchFamily="18" charset="0"/>
                                      <a:ea typeface="Cambria Math" panose="02040503050406030204" pitchFamily="18" charset="0"/>
                                    </a:rPr>
                                    <m:t>,</m:t>
                                  </m:r>
                                  <m:r>
                                    <a:rPr kumimoji="1" lang="en-US" altLang="zh-CN" sz="2000" b="0" i="1" smtClean="0">
                                      <a:solidFill>
                                        <a:schemeClr val="accent1">
                                          <a:lumMod val="75000"/>
                                        </a:schemeClr>
                                      </a:solidFill>
                                      <a:latin typeface="Cambria Math" panose="02040503050406030204" pitchFamily="18" charset="0"/>
                                      <a:ea typeface="Cambria Math" panose="02040503050406030204" pitchFamily="18" charset="0"/>
                                    </a:rPr>
                                    <m:t>𝑡</m:t>
                                  </m:r>
                                </m:sub>
                                <m:sup>
                                  <m:r>
                                    <a:rPr kumimoji="1" lang="en-US" altLang="zh-CN" sz="2000" b="0" i="1" smtClean="0">
                                      <a:solidFill>
                                        <a:schemeClr val="accent1">
                                          <a:lumMod val="75000"/>
                                        </a:schemeClr>
                                      </a:solidFill>
                                      <a:latin typeface="Cambria Math" panose="02040503050406030204" pitchFamily="18" charset="0"/>
                                      <a:ea typeface="Cambria Math" panose="02040503050406030204" pitchFamily="18" charset="0"/>
                                    </a:rPr>
                                    <m:t>∗</m:t>
                                  </m:r>
                                </m:sup>
                              </m:sSubSup>
                              <m:sSup>
                                <m:sSupPr>
                                  <m:ctrlPr>
                                    <a:rPr kumimoji="1" lang="en-US" altLang="zh-CN" sz="2000" b="0" i="1" smtClean="0">
                                      <a:latin typeface="Cambria Math" panose="02040503050406030204" pitchFamily="18" charset="0"/>
                                      <a:ea typeface="Cambria Math" panose="02040503050406030204" pitchFamily="18" charset="0"/>
                                    </a:rPr>
                                  </m:ctrlPr>
                                </m:sSupPr>
                                <m:e>
                                  <m:r>
                                    <a:rPr kumimoji="1" lang="en-US" altLang="zh-CN" sz="2000" b="0" i="1" smtClean="0">
                                      <a:latin typeface="Cambria Math" panose="02040503050406030204" pitchFamily="18" charset="0"/>
                                      <a:ea typeface="Cambria Math" panose="02040503050406030204" pitchFamily="18" charset="0"/>
                                    </a:rPr>
                                    <m:t>𝑒</m:t>
                                  </m:r>
                                </m:e>
                                <m:sup>
                                  <m:r>
                                    <a:rPr kumimoji="1" lang="en-US" altLang="zh-CN" sz="2000" b="0" i="1" smtClean="0">
                                      <a:latin typeface="Cambria Math" panose="02040503050406030204" pitchFamily="18" charset="0"/>
                                      <a:ea typeface="Cambria Math" panose="02040503050406030204" pitchFamily="18" charset="0"/>
                                    </a:rPr>
                                    <m:t>𝑖</m:t>
                                  </m:r>
                                  <m:r>
                                    <a:rPr kumimoji="1" lang="en-US" altLang="zh-CN" sz="2000" b="0" i="1" smtClean="0">
                                      <a:latin typeface="Cambria Math" panose="02040503050406030204" pitchFamily="18" charset="0"/>
                                      <a:ea typeface="Cambria Math" panose="02040503050406030204" pitchFamily="18" charset="0"/>
                                    </a:rPr>
                                    <m:t>(</m:t>
                                  </m:r>
                                  <m:r>
                                    <a:rPr kumimoji="1" lang="en-US" altLang="zh-CN" sz="2000" b="0" i="1" smtClean="0">
                                      <a:latin typeface="Cambria Math" panose="02040503050406030204" pitchFamily="18" charset="0"/>
                                      <a:ea typeface="Cambria Math" panose="02040503050406030204" pitchFamily="18" charset="0"/>
                                    </a:rPr>
                                    <m:t>𝑠</m:t>
                                  </m:r>
                                  <m:r>
                                    <a:rPr kumimoji="1" lang="en-US" altLang="zh-CN" sz="2000" b="0" i="1" smtClean="0">
                                      <a:latin typeface="Cambria Math" panose="02040503050406030204" pitchFamily="18" charset="0"/>
                                      <a:ea typeface="Cambria Math" panose="02040503050406030204" pitchFamily="18" charset="0"/>
                                    </a:rPr>
                                    <m:t>𝜃</m:t>
                                  </m:r>
                                  <m:r>
                                    <a:rPr kumimoji="1" lang="en-US" altLang="zh-CN" sz="2000" b="0" i="1" smtClean="0">
                                      <a:latin typeface="Cambria Math" panose="02040503050406030204" pitchFamily="18" charset="0"/>
                                      <a:ea typeface="Cambria Math" panose="02040503050406030204" pitchFamily="18" charset="0"/>
                                    </a:rPr>
                                    <m:t>+</m:t>
                                  </m:r>
                                  <m:r>
                                    <a:rPr kumimoji="1" lang="en-US" altLang="zh-CN" sz="2000" b="0" i="1" smtClean="0">
                                      <a:latin typeface="Cambria Math" panose="02040503050406030204" pitchFamily="18" charset="0"/>
                                      <a:ea typeface="Cambria Math" panose="02040503050406030204" pitchFamily="18" charset="0"/>
                                    </a:rPr>
                                    <m:t>𝑡</m:t>
                                  </m:r>
                                  <m:r>
                                    <a:rPr kumimoji="1" lang="en-US" altLang="zh-CN" sz="2000" b="0" i="1" smtClean="0">
                                      <a:latin typeface="Cambria Math" panose="02040503050406030204" pitchFamily="18" charset="0"/>
                                      <a:ea typeface="Cambria Math" panose="02040503050406030204" pitchFamily="18" charset="0"/>
                                    </a:rPr>
                                    <m:t>𝜑</m:t>
                                  </m:r>
                                  <m:r>
                                    <a:rPr kumimoji="1" lang="en-US" altLang="zh-CN" sz="2000" b="0" i="1" smtClean="0">
                                      <a:latin typeface="Cambria Math" panose="02040503050406030204" pitchFamily="18" charset="0"/>
                                      <a:ea typeface="Cambria Math" panose="02040503050406030204" pitchFamily="18" charset="0"/>
                                    </a:rPr>
                                    <m:t>)</m:t>
                                  </m:r>
                                </m:sup>
                              </m:sSup>
                              <m:r>
                                <a:rPr kumimoji="1" lang="en-US" altLang="zh-CN" sz="2000" b="0" i="1" smtClean="0">
                                  <a:latin typeface="Cambria Math" panose="02040503050406030204" pitchFamily="18" charset="0"/>
                                  <a:ea typeface="Cambria Math" panose="02040503050406030204" pitchFamily="18" charset="0"/>
                                </a:rPr>
                                <m:t>             </m:t>
                              </m:r>
                              <m:nary>
                                <m:naryPr>
                                  <m:chr m:val="∑"/>
                                  <m:ctrlPr>
                                    <a:rPr kumimoji="1" lang="en-US" altLang="zh-CN" sz="2000" b="0" i="1" smtClean="0">
                                      <a:latin typeface="Cambria Math" panose="02040503050406030204" pitchFamily="18" charset="0"/>
                                      <a:ea typeface="Cambria Math" panose="02040503050406030204" pitchFamily="18" charset="0"/>
                                    </a:rPr>
                                  </m:ctrlPr>
                                </m:naryPr>
                                <m:sub>
                                  <m:r>
                                    <m:rPr>
                                      <m:brk m:alnAt="23"/>
                                    </m:rPr>
                                    <a:rPr kumimoji="1" lang="en-US" altLang="zh-CN" sz="2000" b="0" i="1" smtClean="0">
                                      <a:latin typeface="Cambria Math" panose="02040503050406030204" pitchFamily="18" charset="0"/>
                                      <a:ea typeface="Cambria Math" panose="02040503050406030204" pitchFamily="18" charset="0"/>
                                    </a:rPr>
                                    <m:t>𝑙</m:t>
                                  </m:r>
                                  <m:r>
                                    <a:rPr kumimoji="1" lang="en-US" altLang="zh-CN" sz="2000" b="0" i="1" smtClean="0">
                                      <a:latin typeface="Cambria Math" panose="02040503050406030204" pitchFamily="18" charset="0"/>
                                      <a:ea typeface="Cambria Math" panose="02040503050406030204" pitchFamily="18" charset="0"/>
                                    </a:rPr>
                                    <m:t>=0</m:t>
                                  </m:r>
                                </m:sub>
                                <m:sup>
                                  <m:r>
                                    <a:rPr kumimoji="1" lang="en-US" altLang="zh-CN" sz="2000" b="0" i="1" smtClean="0">
                                      <a:latin typeface="Cambria Math" panose="02040503050406030204" pitchFamily="18" charset="0"/>
                                      <a:ea typeface="Cambria Math" panose="02040503050406030204" pitchFamily="18" charset="0"/>
                                    </a:rPr>
                                    <m:t>𝑛</m:t>
                                  </m:r>
                                  <m:r>
                                    <a:rPr kumimoji="1" lang="en-US" altLang="zh-CN" sz="2000" b="0" i="1" smtClean="0">
                                      <a:latin typeface="Cambria Math" panose="02040503050406030204" pitchFamily="18" charset="0"/>
                                      <a:ea typeface="Cambria Math" panose="02040503050406030204" pitchFamily="18" charset="0"/>
                                    </a:rPr>
                                    <m:t>−1</m:t>
                                  </m:r>
                                </m:sup>
                                <m:e>
                                  <m:nary>
                                    <m:naryPr>
                                      <m:chr m:val="∑"/>
                                      <m:ctrlPr>
                                        <a:rPr kumimoji="1" lang="en-US" altLang="zh-CN" sz="2000" b="0" i="1" smtClean="0">
                                          <a:latin typeface="Cambria Math" panose="02040503050406030204" pitchFamily="18" charset="0"/>
                                          <a:ea typeface="Cambria Math" panose="02040503050406030204" pitchFamily="18" charset="0"/>
                                        </a:rPr>
                                      </m:ctrlPr>
                                    </m:naryPr>
                                    <m:sub>
                                      <m:r>
                                        <m:rPr>
                                          <m:brk m:alnAt="23"/>
                                        </m:rPr>
                                        <a:rPr kumimoji="1" lang="en-US" altLang="zh-CN" sz="2000" b="0" i="1" smtClean="0">
                                          <a:latin typeface="Cambria Math" panose="02040503050406030204" pitchFamily="18" charset="0"/>
                                          <a:ea typeface="Cambria Math" panose="02040503050406030204" pitchFamily="18" charset="0"/>
                                        </a:rPr>
                                        <m:t>𝑚</m:t>
                                      </m:r>
                                      <m:r>
                                        <a:rPr kumimoji="1" lang="en-US" altLang="zh-CN" sz="2000" b="0" i="1" smtClean="0">
                                          <a:latin typeface="Cambria Math" panose="02040503050406030204" pitchFamily="18" charset="0"/>
                                          <a:ea typeface="Cambria Math" panose="02040503050406030204" pitchFamily="18" charset="0"/>
                                        </a:rPr>
                                        <m:t>=−</m:t>
                                      </m:r>
                                      <m:r>
                                        <a:rPr kumimoji="1" lang="en-US" altLang="zh-CN" sz="2000" b="0" i="1" smtClean="0">
                                          <a:latin typeface="Cambria Math" panose="02040503050406030204" pitchFamily="18" charset="0"/>
                                          <a:ea typeface="Cambria Math" panose="02040503050406030204" pitchFamily="18" charset="0"/>
                                        </a:rPr>
                                        <m:t>𝑙</m:t>
                                      </m:r>
                                    </m:sub>
                                    <m:sup>
                                      <m:r>
                                        <a:rPr kumimoji="1" lang="en-US" altLang="zh-CN" sz="2000" b="0" i="1" smtClean="0">
                                          <a:latin typeface="Cambria Math" panose="02040503050406030204" pitchFamily="18" charset="0"/>
                                          <a:ea typeface="Cambria Math" panose="02040503050406030204" pitchFamily="18" charset="0"/>
                                        </a:rPr>
                                        <m:t>𝑙</m:t>
                                      </m:r>
                                    </m:sup>
                                    <m:e>
                                      <m:sSub>
                                        <m:sSubPr>
                                          <m:ctrlPr>
                                            <a:rPr kumimoji="1" lang="en-US" altLang="zh-CN" sz="2000" b="0" i="1" smtClean="0">
                                              <a:solidFill>
                                                <a:srgbClr val="C00000"/>
                                              </a:solidFill>
                                              <a:latin typeface="Cambria Math" panose="02040503050406030204" pitchFamily="18" charset="0"/>
                                              <a:ea typeface="Cambria Math" panose="02040503050406030204" pitchFamily="18" charset="0"/>
                                            </a:rPr>
                                          </m:ctrlPr>
                                        </m:sSubPr>
                                        <m:e>
                                          <m:r>
                                            <a:rPr kumimoji="1" lang="en-US" altLang="zh-CN" sz="2000" b="0" i="1" smtClean="0">
                                              <a:solidFill>
                                                <a:srgbClr val="C00000"/>
                                              </a:solidFill>
                                              <a:latin typeface="Cambria Math" panose="02040503050406030204" pitchFamily="18" charset="0"/>
                                              <a:ea typeface="Cambria Math" panose="02040503050406030204" pitchFamily="18" charset="0"/>
                                            </a:rPr>
                                            <m:t>𝑓</m:t>
                                          </m:r>
                                        </m:e>
                                        <m:sub>
                                          <m:r>
                                            <a:rPr kumimoji="1" lang="en-US" altLang="zh-CN" sz="2000" b="0" i="1" smtClean="0">
                                              <a:solidFill>
                                                <a:srgbClr val="C00000"/>
                                              </a:solidFill>
                                              <a:latin typeface="Cambria Math" panose="02040503050406030204" pitchFamily="18" charset="0"/>
                                              <a:ea typeface="Cambria Math" panose="02040503050406030204" pitchFamily="18" charset="0"/>
                                            </a:rPr>
                                            <m:t>𝑙</m:t>
                                          </m:r>
                                          <m:r>
                                            <a:rPr kumimoji="1" lang="en-US" altLang="zh-CN" sz="2000" b="0" i="1" smtClean="0">
                                              <a:solidFill>
                                                <a:srgbClr val="C00000"/>
                                              </a:solidFill>
                                              <a:latin typeface="Cambria Math" panose="02040503050406030204" pitchFamily="18" charset="0"/>
                                              <a:ea typeface="Cambria Math" panose="02040503050406030204" pitchFamily="18" charset="0"/>
                                            </a:rPr>
                                            <m:t>,</m:t>
                                          </m:r>
                                          <m:r>
                                            <a:rPr kumimoji="1" lang="en-US" altLang="zh-CN" sz="2000" b="0" i="1" smtClean="0">
                                              <a:solidFill>
                                                <a:srgbClr val="C00000"/>
                                              </a:solidFill>
                                              <a:latin typeface="Cambria Math" panose="02040503050406030204" pitchFamily="18" charset="0"/>
                                              <a:ea typeface="Cambria Math" panose="02040503050406030204" pitchFamily="18" charset="0"/>
                                            </a:rPr>
                                            <m:t>𝑚</m:t>
                                          </m:r>
                                        </m:sub>
                                      </m:sSub>
                                      <m:sSubSup>
                                        <m:sSubSupPr>
                                          <m:ctrlPr>
                                            <a:rPr kumimoji="1" lang="en-US" altLang="zh-CN" sz="2000" b="0" i="1" smtClean="0">
                                              <a:latin typeface="Cambria Math" panose="02040503050406030204" pitchFamily="18" charset="0"/>
                                              <a:ea typeface="Cambria Math" panose="02040503050406030204" pitchFamily="18" charset="0"/>
                                            </a:rPr>
                                          </m:ctrlPr>
                                        </m:sSubSupPr>
                                        <m:e>
                                          <m:r>
                                            <a:rPr kumimoji="1" lang="en-US" altLang="zh-CN" sz="2000" b="0" i="1" smtClean="0">
                                              <a:latin typeface="Cambria Math" panose="02040503050406030204" pitchFamily="18" charset="0"/>
                                              <a:ea typeface="Cambria Math" panose="02040503050406030204" pitchFamily="18" charset="0"/>
                                            </a:rPr>
                                            <m:t>𝑌</m:t>
                                          </m:r>
                                        </m:e>
                                        <m:sub>
                                          <m:r>
                                            <a:rPr kumimoji="1" lang="en-US" altLang="zh-CN" sz="2000" b="0" i="1" smtClean="0">
                                              <a:latin typeface="Cambria Math" panose="02040503050406030204" pitchFamily="18" charset="0"/>
                                              <a:ea typeface="Cambria Math" panose="02040503050406030204" pitchFamily="18" charset="0"/>
                                            </a:rPr>
                                            <m:t>𝑙</m:t>
                                          </m:r>
                                        </m:sub>
                                        <m:sup>
                                          <m:r>
                                            <a:rPr kumimoji="1" lang="en-US" altLang="zh-CN" sz="2000" b="0" i="1" smtClean="0">
                                              <a:latin typeface="Cambria Math" panose="02040503050406030204" pitchFamily="18" charset="0"/>
                                              <a:ea typeface="Cambria Math" panose="02040503050406030204" pitchFamily="18" charset="0"/>
                                            </a:rPr>
                                            <m:t>𝑚</m:t>
                                          </m:r>
                                        </m:sup>
                                      </m:sSubSup>
                                      <m:r>
                                        <a:rPr kumimoji="1" lang="en-US" altLang="zh-CN" sz="2000" b="0" i="1" smtClean="0">
                                          <a:latin typeface="Cambria Math" panose="02040503050406030204" pitchFamily="18" charset="0"/>
                                          <a:ea typeface="Cambria Math" panose="02040503050406030204" pitchFamily="18" charset="0"/>
                                        </a:rPr>
                                        <m:t>(</m:t>
                                      </m:r>
                                      <m:r>
                                        <a:rPr kumimoji="1" lang="en-US" altLang="zh-CN" sz="2000" b="0" i="1" smtClean="0">
                                          <a:latin typeface="Cambria Math" panose="02040503050406030204" pitchFamily="18" charset="0"/>
                                          <a:ea typeface="Cambria Math" panose="02040503050406030204" pitchFamily="18" charset="0"/>
                                        </a:rPr>
                                        <m:t>𝜃</m:t>
                                      </m:r>
                                      <m:r>
                                        <a:rPr kumimoji="1" lang="en-US" altLang="zh-CN" sz="2000" b="0" i="1" smtClean="0">
                                          <a:latin typeface="Cambria Math" panose="02040503050406030204" pitchFamily="18" charset="0"/>
                                          <a:ea typeface="Cambria Math" panose="02040503050406030204" pitchFamily="18" charset="0"/>
                                        </a:rPr>
                                        <m:t>,</m:t>
                                      </m:r>
                                      <m:r>
                                        <a:rPr kumimoji="1" lang="en-US" altLang="zh-CN" sz="2000" b="0" i="1" smtClean="0">
                                          <a:latin typeface="Cambria Math" panose="02040503050406030204" pitchFamily="18" charset="0"/>
                                          <a:ea typeface="Cambria Math" panose="02040503050406030204" pitchFamily="18" charset="0"/>
                                        </a:rPr>
                                        <m:t>𝜑</m:t>
                                      </m:r>
                                      <m:r>
                                        <a:rPr kumimoji="1" lang="en-US" altLang="zh-CN" sz="2000" b="0" i="1" smtClean="0">
                                          <a:latin typeface="Cambria Math" panose="02040503050406030204" pitchFamily="18" charset="0"/>
                                          <a:ea typeface="Cambria Math" panose="02040503050406030204" pitchFamily="18" charset="0"/>
                                        </a:rPr>
                                        <m:t>)</m:t>
                                      </m:r>
                                    </m:e>
                                  </m:nary>
                                </m:e>
                              </m:nary>
                            </m:e>
                          </m:nary>
                        </m:e>
                      </m:nary>
                    </m:oMath>
                  </m:oMathPara>
                </a14:m>
                <a:endParaRPr kumimoji="1" lang="zh-CN" altLang="en-US" sz="2000" dirty="0"/>
              </a:p>
            </p:txBody>
          </p:sp>
        </mc:Choice>
        <mc:Fallback xmlns="">
          <p:sp>
            <p:nvSpPr>
              <p:cNvPr id="106" name="文本框 105">
                <a:extLst>
                  <a:ext uri="{FF2B5EF4-FFF2-40B4-BE49-F238E27FC236}">
                    <a16:creationId xmlns:a16="http://schemas.microsoft.com/office/drawing/2014/main" id="{F91F98BA-EEF8-2A43-97F9-640AFBF53BBE}"/>
                  </a:ext>
                </a:extLst>
              </p:cNvPr>
              <p:cNvSpPr txBox="1">
                <a:spLocks noRot="1" noChangeAspect="1" noMove="1" noResize="1" noEditPoints="1" noAdjustHandles="1" noChangeArrowheads="1" noChangeShapeType="1" noTextEdit="1"/>
              </p:cNvSpPr>
              <p:nvPr/>
            </p:nvSpPr>
            <p:spPr>
              <a:xfrm>
                <a:off x="939113" y="3105160"/>
                <a:ext cx="6042455" cy="990207"/>
              </a:xfrm>
              <a:prstGeom prst="rect">
                <a:avLst/>
              </a:prstGeom>
              <a:blipFill>
                <a:blip r:embed="rId4"/>
                <a:stretch>
                  <a:fillRect l="-10482" t="-96154" b="-146154"/>
                </a:stretch>
              </a:blipFill>
            </p:spPr>
            <p:txBody>
              <a:bodyPr/>
              <a:lstStyle/>
              <a:p>
                <a:r>
                  <a:rPr lang="zh-CN" altLang="en-US">
                    <a:noFill/>
                  </a:rPr>
                  <a:t> </a:t>
                </a:r>
              </a:p>
            </p:txBody>
          </p:sp>
        </mc:Fallback>
      </mc:AlternateContent>
      <p:sp>
        <p:nvSpPr>
          <p:cNvPr id="8" name="右弧形箭头 7">
            <a:extLst>
              <a:ext uri="{FF2B5EF4-FFF2-40B4-BE49-F238E27FC236}">
                <a16:creationId xmlns:a16="http://schemas.microsoft.com/office/drawing/2014/main" id="{B49D5063-0207-394F-BE17-51E1FCF773ED}"/>
              </a:ext>
            </a:extLst>
          </p:cNvPr>
          <p:cNvSpPr/>
          <p:nvPr/>
        </p:nvSpPr>
        <p:spPr>
          <a:xfrm rot="5400000">
            <a:off x="3705233" y="1484608"/>
            <a:ext cx="683207" cy="3225112"/>
          </a:xfrm>
          <a:prstGeom prst="curvedRightArrow">
            <a:avLst/>
          </a:prstGeom>
          <a:solidFill>
            <a:schemeClr val="accent1"/>
          </a:solidFill>
          <a:ln>
            <a:headEnd type="none" w="lg" len="sm"/>
            <a:tailEnd type="none"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solidFill>
            </a:endParaRPr>
          </a:p>
        </p:txBody>
      </p:sp>
      <p:sp>
        <p:nvSpPr>
          <p:cNvPr id="9" name="右弧形箭头 8">
            <a:extLst>
              <a:ext uri="{FF2B5EF4-FFF2-40B4-BE49-F238E27FC236}">
                <a16:creationId xmlns:a16="http://schemas.microsoft.com/office/drawing/2014/main" id="{8DEC6F94-EEE6-7449-9458-B8E740319ACC}"/>
              </a:ext>
            </a:extLst>
          </p:cNvPr>
          <p:cNvSpPr/>
          <p:nvPr/>
        </p:nvSpPr>
        <p:spPr>
          <a:xfrm rot="16200000">
            <a:off x="3826597" y="2538416"/>
            <a:ext cx="551695" cy="3113899"/>
          </a:xfrm>
          <a:prstGeom prst="curvedRightArrow">
            <a:avLst/>
          </a:prstGeom>
          <a:solidFill>
            <a:srgbClr val="C00000"/>
          </a:solidFill>
          <a:ln>
            <a:solidFill>
              <a:srgbClr val="C00000"/>
            </a:solidFill>
            <a:headEnd type="none" w="lg" len="sm"/>
            <a:tailEnd type="none"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solidFill>
            </a:endParaRPr>
          </a:p>
        </p:txBody>
      </p:sp>
    </p:spTree>
    <p:extLst>
      <p:ext uri="{BB962C8B-B14F-4D97-AF65-F5344CB8AC3E}">
        <p14:creationId xmlns:p14="http://schemas.microsoft.com/office/powerpoint/2010/main" val="411626530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35A8E7-D60B-ED44-BEE9-AEF7FFE653BB}"/>
              </a:ext>
            </a:extLst>
          </p:cNvPr>
          <p:cNvSpPr>
            <a:spLocks noGrp="1"/>
          </p:cNvSpPr>
          <p:nvPr>
            <p:ph type="title"/>
          </p:nvPr>
        </p:nvSpPr>
        <p:spPr/>
        <p:txBody>
          <a:bodyPr>
            <a:normAutofit/>
          </a:bodyPr>
          <a:lstStyle/>
          <a:p>
            <a:r>
              <a:rPr lang="en-US" sz="2400" dirty="0">
                <a:solidFill>
                  <a:schemeClr val="bg1"/>
                </a:solidFill>
              </a:rPr>
              <a:t>FS Product</a:t>
            </a:r>
          </a:p>
        </p:txBody>
      </p:sp>
      <p:sp>
        <p:nvSpPr>
          <p:cNvPr id="103" name="Vertical Text Placeholder 1">
            <a:extLst>
              <a:ext uri="{FF2B5EF4-FFF2-40B4-BE49-F238E27FC236}">
                <a16:creationId xmlns:a16="http://schemas.microsoft.com/office/drawing/2014/main" id="{04F0E382-B315-0A49-ADBA-34232D6A076C}"/>
              </a:ext>
            </a:extLst>
          </p:cNvPr>
          <p:cNvSpPr>
            <a:spLocks noGrp="1"/>
          </p:cNvSpPr>
          <p:nvPr>
            <p:ph type="body" orient="vert" idx="1"/>
          </p:nvPr>
        </p:nvSpPr>
        <p:spPr>
          <a:xfrm>
            <a:off x="628650" y="1369219"/>
            <a:ext cx="7886700" cy="3101181"/>
          </a:xfrm>
        </p:spPr>
        <p:txBody>
          <a:bodyPr>
            <a:normAutofit/>
          </a:bodyPr>
          <a:lstStyle/>
          <a:p>
            <a:r>
              <a:rPr lang="en-US" altLang="zh-CN" sz="2000" dirty="0"/>
              <a:t>FS product definition</a:t>
            </a:r>
          </a:p>
          <a:p>
            <a:endParaRPr lang="en-US" altLang="zh-CN" sz="2000" dirty="0"/>
          </a:p>
          <a:p>
            <a:endParaRPr lang="en-US" altLang="zh-CN" sz="2000" dirty="0"/>
          </a:p>
          <a:p>
            <a:pPr marL="0" indent="0">
              <a:buNone/>
            </a:pPr>
            <a:endParaRPr lang="en-US" altLang="zh-CN" sz="2000" dirty="0"/>
          </a:p>
          <a:p>
            <a:r>
              <a:rPr lang="en-US" altLang="zh-CN" sz="2000" dirty="0"/>
              <a:t>Mathematical definition</a:t>
            </a:r>
          </a:p>
          <a:p>
            <a:pPr marL="0" indent="0">
              <a:buNone/>
            </a:pPr>
            <a:r>
              <a:rPr lang="en-US" altLang="zh-CN" sz="2000" dirty="0"/>
              <a:t> </a:t>
            </a:r>
          </a:p>
          <a:p>
            <a:endParaRPr lang="en-US" altLang="zh-CN" sz="2000" dirty="0"/>
          </a:p>
          <a:p>
            <a:pPr marL="0" indent="0">
              <a:buNone/>
            </a:pPr>
            <a:endParaRPr lang="en-US" sz="2000" dirty="0"/>
          </a:p>
          <a:p>
            <a:endParaRPr lang="en-US" sz="2000" dirty="0"/>
          </a:p>
          <a:p>
            <a:pPr marL="0" indent="0">
              <a:buNone/>
            </a:pPr>
            <a:endParaRPr lang="en-US" sz="2000" dirty="0"/>
          </a:p>
          <a:p>
            <a:pPr marL="0" indent="0">
              <a:buNone/>
            </a:pPr>
            <a:endParaRPr lang="en-US" sz="2000" dirty="0"/>
          </a:p>
        </p:txBody>
      </p:sp>
      <mc:AlternateContent xmlns:mc="http://schemas.openxmlformats.org/markup-compatibility/2006" xmlns:a14="http://schemas.microsoft.com/office/drawing/2010/main">
        <mc:Choice Requires="a14">
          <p:sp>
            <p:nvSpPr>
              <p:cNvPr id="6" name="文本框 5">
                <a:extLst>
                  <a:ext uri="{FF2B5EF4-FFF2-40B4-BE49-F238E27FC236}">
                    <a16:creationId xmlns:a16="http://schemas.microsoft.com/office/drawing/2014/main" id="{C26D3199-3CF3-7A42-9F64-D62B39BB4531}"/>
                  </a:ext>
                </a:extLst>
              </p:cNvPr>
              <p:cNvSpPr txBox="1"/>
              <p:nvPr/>
            </p:nvSpPr>
            <p:spPr>
              <a:xfrm>
                <a:off x="1487724" y="2579227"/>
                <a:ext cx="848246"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zh-CN" i="1" smtClean="0">
                              <a:latin typeface="Cambria Math" panose="02040503050406030204" pitchFamily="18" charset="0"/>
                            </a:rPr>
                          </m:ctrlPr>
                        </m:sSubPr>
                        <m:e>
                          <m:r>
                            <a:rPr kumimoji="1" lang="en-US" altLang="zh-CN" b="0" i="1" smtClean="0">
                              <a:latin typeface="Cambria Math" panose="02040503050406030204" pitchFamily="18" charset="0"/>
                            </a:rPr>
                            <m:t>𝐹</m:t>
                          </m:r>
                        </m:e>
                        <m:sub>
                          <m:r>
                            <a:rPr kumimoji="1" lang="en-US" altLang="zh-CN" b="0" i="1" smtClean="0">
                              <a:latin typeface="Cambria Math" panose="02040503050406030204" pitchFamily="18" charset="0"/>
                            </a:rPr>
                            <m:t>1</m:t>
                          </m:r>
                        </m:sub>
                      </m:sSub>
                      <m:r>
                        <a:rPr kumimoji="1" lang="en-US" altLang="zh-CN" b="1" i="1" smtClean="0">
                          <a:latin typeface="Cambria Math" panose="02040503050406030204" pitchFamily="18" charset="0"/>
                        </a:rPr>
                        <m:t>(</m:t>
                      </m:r>
                      <m:r>
                        <a:rPr kumimoji="1" lang="en-US" altLang="zh-CN" b="1" i="1" smtClean="0">
                          <a:latin typeface="Cambria Math" panose="02040503050406030204" pitchFamily="18" charset="0"/>
                          <a:ea typeface="Cambria Math" panose="02040503050406030204" pitchFamily="18" charset="0"/>
                        </a:rPr>
                        <m:t>𝜃</m:t>
                      </m:r>
                      <m:r>
                        <a:rPr kumimoji="1" lang="en-US" altLang="zh-CN" b="0" i="1" smtClean="0">
                          <a:latin typeface="Cambria Math" panose="02040503050406030204" pitchFamily="18" charset="0"/>
                          <a:ea typeface="Cambria Math" panose="02040503050406030204" pitchFamily="18" charset="0"/>
                        </a:rPr>
                        <m:t>,</m:t>
                      </m:r>
                      <m:r>
                        <a:rPr kumimoji="1" lang="en-US" altLang="zh-CN" b="0" i="1" smtClean="0">
                          <a:latin typeface="Cambria Math" panose="02040503050406030204" pitchFamily="18" charset="0"/>
                          <a:ea typeface="Cambria Math" panose="02040503050406030204" pitchFamily="18" charset="0"/>
                        </a:rPr>
                        <m:t>𝜑</m:t>
                      </m:r>
                      <m:r>
                        <a:rPr kumimoji="1" lang="en-US" altLang="zh-CN" i="1">
                          <a:latin typeface="Cambria Math" panose="02040503050406030204" pitchFamily="18" charset="0"/>
                          <a:ea typeface="Cambria Math" panose="02040503050406030204" pitchFamily="18" charset="0"/>
                        </a:rPr>
                        <m:t>)</m:t>
                      </m:r>
                    </m:oMath>
                  </m:oMathPara>
                </a14:m>
                <a:endParaRPr kumimoji="1" lang="zh-CN" altLang="en-US" i="1" dirty="0"/>
              </a:p>
            </p:txBody>
          </p:sp>
        </mc:Choice>
        <mc:Fallback xmlns="">
          <p:sp>
            <p:nvSpPr>
              <p:cNvPr id="6" name="文本框 5">
                <a:extLst>
                  <a:ext uri="{FF2B5EF4-FFF2-40B4-BE49-F238E27FC236}">
                    <a16:creationId xmlns:a16="http://schemas.microsoft.com/office/drawing/2014/main" id="{C26D3199-3CF3-7A42-9F64-D62B39BB4531}"/>
                  </a:ext>
                </a:extLst>
              </p:cNvPr>
              <p:cNvSpPr txBox="1">
                <a:spLocks noRot="1" noChangeAspect="1" noMove="1" noResize="1" noEditPoints="1" noAdjustHandles="1" noChangeArrowheads="1" noChangeShapeType="1" noTextEdit="1"/>
              </p:cNvSpPr>
              <p:nvPr/>
            </p:nvSpPr>
            <p:spPr>
              <a:xfrm>
                <a:off x="1487724" y="2579227"/>
                <a:ext cx="848246" cy="276999"/>
              </a:xfrm>
              <a:prstGeom prst="rect">
                <a:avLst/>
              </a:prstGeom>
              <a:blipFill>
                <a:blip r:embed="rId3"/>
                <a:stretch>
                  <a:fillRect l="-4412" r="-8824" b="-30435"/>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7" name="文本框 6">
                <a:extLst>
                  <a:ext uri="{FF2B5EF4-FFF2-40B4-BE49-F238E27FC236}">
                    <a16:creationId xmlns:a16="http://schemas.microsoft.com/office/drawing/2014/main" id="{38E1BF4E-8773-994C-90D8-D1180ECF9F1C}"/>
                  </a:ext>
                </a:extLst>
              </p:cNvPr>
              <p:cNvSpPr txBox="1"/>
              <p:nvPr/>
            </p:nvSpPr>
            <p:spPr>
              <a:xfrm>
                <a:off x="3866399" y="2600716"/>
                <a:ext cx="853567"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zh-CN" i="1" smtClean="0">
                              <a:latin typeface="Cambria Math" panose="02040503050406030204" pitchFamily="18" charset="0"/>
                            </a:rPr>
                          </m:ctrlPr>
                        </m:sSubPr>
                        <m:e>
                          <m:r>
                            <a:rPr kumimoji="1" lang="en-US" altLang="zh-CN" b="0" i="1">
                              <a:latin typeface="Cambria Math" panose="02040503050406030204" pitchFamily="18" charset="0"/>
                            </a:rPr>
                            <m:t>𝐹</m:t>
                          </m:r>
                        </m:e>
                        <m:sub>
                          <m:r>
                            <a:rPr kumimoji="1" lang="en-US" altLang="zh-CN" b="0" i="1" smtClean="0">
                              <a:latin typeface="Cambria Math" panose="02040503050406030204" pitchFamily="18" charset="0"/>
                            </a:rPr>
                            <m:t>2</m:t>
                          </m:r>
                        </m:sub>
                      </m:sSub>
                      <m:r>
                        <a:rPr kumimoji="1" lang="en-US" altLang="zh-CN" b="1" i="1">
                          <a:latin typeface="Cambria Math" panose="02040503050406030204" pitchFamily="18" charset="0"/>
                        </a:rPr>
                        <m:t>(</m:t>
                      </m:r>
                      <m:r>
                        <a:rPr kumimoji="1" lang="en-US" altLang="zh-CN" b="1" i="1" smtClean="0">
                          <a:latin typeface="Cambria Math" panose="02040503050406030204" pitchFamily="18" charset="0"/>
                          <a:ea typeface="Cambria Math" panose="02040503050406030204" pitchFamily="18" charset="0"/>
                        </a:rPr>
                        <m:t>𝜃</m:t>
                      </m:r>
                      <m:r>
                        <a:rPr kumimoji="1" lang="en-US" altLang="zh-CN" b="0" i="1" smtClean="0">
                          <a:latin typeface="Cambria Math" panose="02040503050406030204" pitchFamily="18" charset="0"/>
                          <a:ea typeface="Cambria Math" panose="02040503050406030204" pitchFamily="18" charset="0"/>
                        </a:rPr>
                        <m:t>,</m:t>
                      </m:r>
                      <m:r>
                        <a:rPr kumimoji="1" lang="en-US" altLang="zh-CN" b="0" i="1" smtClean="0">
                          <a:latin typeface="Cambria Math" panose="02040503050406030204" pitchFamily="18" charset="0"/>
                          <a:ea typeface="Cambria Math" panose="02040503050406030204" pitchFamily="18" charset="0"/>
                        </a:rPr>
                        <m:t>𝜑</m:t>
                      </m:r>
                      <m:r>
                        <a:rPr kumimoji="1" lang="en-US" altLang="zh-CN" b="0" i="1" smtClean="0">
                          <a:latin typeface="Cambria Math" panose="02040503050406030204" pitchFamily="18" charset="0"/>
                          <a:ea typeface="Cambria Math" panose="02040503050406030204" pitchFamily="18" charset="0"/>
                        </a:rPr>
                        <m:t>)</m:t>
                      </m:r>
                    </m:oMath>
                  </m:oMathPara>
                </a14:m>
                <a:endParaRPr kumimoji="1" lang="zh-CN" altLang="en-US" i="1" dirty="0"/>
              </a:p>
            </p:txBody>
          </p:sp>
        </mc:Choice>
        <mc:Fallback xmlns="">
          <p:sp>
            <p:nvSpPr>
              <p:cNvPr id="7" name="文本框 6">
                <a:extLst>
                  <a:ext uri="{FF2B5EF4-FFF2-40B4-BE49-F238E27FC236}">
                    <a16:creationId xmlns:a16="http://schemas.microsoft.com/office/drawing/2014/main" id="{38E1BF4E-8773-994C-90D8-D1180ECF9F1C}"/>
                  </a:ext>
                </a:extLst>
              </p:cNvPr>
              <p:cNvSpPr txBox="1">
                <a:spLocks noRot="1" noChangeAspect="1" noMove="1" noResize="1" noEditPoints="1" noAdjustHandles="1" noChangeArrowheads="1" noChangeShapeType="1" noTextEdit="1"/>
              </p:cNvSpPr>
              <p:nvPr/>
            </p:nvSpPr>
            <p:spPr>
              <a:xfrm>
                <a:off x="3866399" y="2600716"/>
                <a:ext cx="853567" cy="276999"/>
              </a:xfrm>
              <a:prstGeom prst="rect">
                <a:avLst/>
              </a:prstGeom>
              <a:blipFill>
                <a:blip r:embed="rId4"/>
                <a:stretch>
                  <a:fillRect l="-4348" r="-7246" b="-30435"/>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8" name="文本框 7">
                <a:extLst>
                  <a:ext uri="{FF2B5EF4-FFF2-40B4-BE49-F238E27FC236}">
                    <a16:creationId xmlns:a16="http://schemas.microsoft.com/office/drawing/2014/main" id="{BEAFDF12-333E-8F41-84B8-687BDA3E96F5}"/>
                  </a:ext>
                </a:extLst>
              </p:cNvPr>
              <p:cNvSpPr txBox="1"/>
              <p:nvPr/>
            </p:nvSpPr>
            <p:spPr>
              <a:xfrm>
                <a:off x="6273959" y="2638214"/>
                <a:ext cx="78643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zh-CN" b="0" i="1" smtClean="0">
                          <a:latin typeface="Cambria Math" panose="02040503050406030204" pitchFamily="18" charset="0"/>
                        </a:rPr>
                        <m:t>𝐺</m:t>
                      </m:r>
                      <m:r>
                        <a:rPr kumimoji="1" lang="en-US" altLang="zh-CN" b="1" i="1">
                          <a:latin typeface="Cambria Math" panose="02040503050406030204" pitchFamily="18" charset="0"/>
                        </a:rPr>
                        <m:t>(</m:t>
                      </m:r>
                      <m:r>
                        <a:rPr kumimoji="1" lang="en-US" altLang="zh-CN" b="1" i="1" smtClean="0">
                          <a:latin typeface="Cambria Math" panose="02040503050406030204" pitchFamily="18" charset="0"/>
                          <a:ea typeface="Cambria Math" panose="02040503050406030204" pitchFamily="18" charset="0"/>
                        </a:rPr>
                        <m:t>𝜃</m:t>
                      </m:r>
                      <m:r>
                        <a:rPr kumimoji="1" lang="en-US" altLang="zh-CN" b="0" i="1" smtClean="0">
                          <a:latin typeface="Cambria Math" panose="02040503050406030204" pitchFamily="18" charset="0"/>
                          <a:ea typeface="Cambria Math" panose="02040503050406030204" pitchFamily="18" charset="0"/>
                        </a:rPr>
                        <m:t>,</m:t>
                      </m:r>
                      <m:r>
                        <a:rPr kumimoji="1" lang="en-US" altLang="zh-CN" b="0" i="1" smtClean="0">
                          <a:latin typeface="Cambria Math" panose="02040503050406030204" pitchFamily="18" charset="0"/>
                          <a:ea typeface="Cambria Math" panose="02040503050406030204" pitchFamily="18" charset="0"/>
                        </a:rPr>
                        <m:t>𝜑</m:t>
                      </m:r>
                      <m:r>
                        <a:rPr kumimoji="1" lang="en-US" altLang="zh-CN" b="0" i="1" smtClean="0">
                          <a:latin typeface="Cambria Math" panose="02040503050406030204" pitchFamily="18" charset="0"/>
                          <a:ea typeface="Cambria Math" panose="02040503050406030204" pitchFamily="18" charset="0"/>
                        </a:rPr>
                        <m:t>)</m:t>
                      </m:r>
                    </m:oMath>
                  </m:oMathPara>
                </a14:m>
                <a:endParaRPr kumimoji="1" lang="zh-CN" altLang="en-US" i="1" dirty="0"/>
              </a:p>
            </p:txBody>
          </p:sp>
        </mc:Choice>
        <mc:Fallback xmlns="">
          <p:sp>
            <p:nvSpPr>
              <p:cNvPr id="8" name="文本框 7">
                <a:extLst>
                  <a:ext uri="{FF2B5EF4-FFF2-40B4-BE49-F238E27FC236}">
                    <a16:creationId xmlns:a16="http://schemas.microsoft.com/office/drawing/2014/main" id="{BEAFDF12-333E-8F41-84B8-687BDA3E96F5}"/>
                  </a:ext>
                </a:extLst>
              </p:cNvPr>
              <p:cNvSpPr txBox="1">
                <a:spLocks noRot="1" noChangeAspect="1" noMove="1" noResize="1" noEditPoints="1" noAdjustHandles="1" noChangeArrowheads="1" noChangeShapeType="1" noTextEdit="1"/>
              </p:cNvSpPr>
              <p:nvPr/>
            </p:nvSpPr>
            <p:spPr>
              <a:xfrm>
                <a:off x="6273959" y="2638214"/>
                <a:ext cx="786434" cy="276999"/>
              </a:xfrm>
              <a:prstGeom prst="rect">
                <a:avLst/>
              </a:prstGeom>
              <a:blipFill>
                <a:blip r:embed="rId5"/>
                <a:stretch>
                  <a:fillRect l="-4762" r="-9524" b="-30435"/>
                </a:stretch>
              </a:blipFill>
            </p:spPr>
            <p:txBody>
              <a:bodyPr/>
              <a:lstStyle/>
              <a:p>
                <a:r>
                  <a:rPr lang="zh-CN" altLang="en-US">
                    <a:noFill/>
                  </a:rPr>
                  <a:t> </a:t>
                </a:r>
              </a:p>
            </p:txBody>
          </p:sp>
        </mc:Fallback>
      </mc:AlternateContent>
      <p:grpSp>
        <p:nvGrpSpPr>
          <p:cNvPr id="9" name="组合 8">
            <a:extLst>
              <a:ext uri="{FF2B5EF4-FFF2-40B4-BE49-F238E27FC236}">
                <a16:creationId xmlns:a16="http://schemas.microsoft.com/office/drawing/2014/main" id="{C5DC97A0-3F52-1E4B-85A7-BCB6211E23A2}"/>
              </a:ext>
            </a:extLst>
          </p:cNvPr>
          <p:cNvGrpSpPr/>
          <p:nvPr/>
        </p:nvGrpSpPr>
        <p:grpSpPr>
          <a:xfrm>
            <a:off x="1050974" y="1820959"/>
            <a:ext cx="1645000" cy="440745"/>
            <a:chOff x="5325644" y="888279"/>
            <a:chExt cx="1645000" cy="440745"/>
          </a:xfrm>
        </p:grpSpPr>
        <p:sp>
          <p:nvSpPr>
            <p:cNvPr id="10" name="矩形 9">
              <a:extLst>
                <a:ext uri="{FF2B5EF4-FFF2-40B4-BE49-F238E27FC236}">
                  <a16:creationId xmlns:a16="http://schemas.microsoft.com/office/drawing/2014/main" id="{82235DA6-8D5E-3F4E-9C62-E4033562DD90}"/>
                </a:ext>
              </a:extLst>
            </p:cNvPr>
            <p:cNvSpPr/>
            <p:nvPr/>
          </p:nvSpPr>
          <p:spPr>
            <a:xfrm>
              <a:off x="5325644" y="888279"/>
              <a:ext cx="1645000" cy="440745"/>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11" name="矩形 10">
              <a:extLst>
                <a:ext uri="{FF2B5EF4-FFF2-40B4-BE49-F238E27FC236}">
                  <a16:creationId xmlns:a16="http://schemas.microsoft.com/office/drawing/2014/main" id="{D86171FF-51A7-804C-958F-51BEF69EAA9A}"/>
                </a:ext>
              </a:extLst>
            </p:cNvPr>
            <p:cNvSpPr/>
            <p:nvPr/>
          </p:nvSpPr>
          <p:spPr>
            <a:xfrm>
              <a:off x="5393933" y="933507"/>
              <a:ext cx="383343" cy="355765"/>
            </a:xfrm>
            <a:prstGeom prst="rect">
              <a:avLst/>
            </a:prstGeom>
            <a:solidFill>
              <a:schemeClr val="accent2">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cs typeface="Arial" panose="020B0604020202020204" pitchFamily="34" charset="0"/>
              </a:endParaRPr>
            </a:p>
          </p:txBody>
        </p:sp>
        <p:sp>
          <p:nvSpPr>
            <p:cNvPr id="12" name="矩形 11">
              <a:extLst>
                <a:ext uri="{FF2B5EF4-FFF2-40B4-BE49-F238E27FC236}">
                  <a16:creationId xmlns:a16="http://schemas.microsoft.com/office/drawing/2014/main" id="{75C8FD7F-531C-BA4E-A0E3-E2F6E4EE4858}"/>
                </a:ext>
              </a:extLst>
            </p:cNvPr>
            <p:cNvSpPr/>
            <p:nvPr/>
          </p:nvSpPr>
          <p:spPr>
            <a:xfrm>
              <a:off x="5764024" y="933506"/>
              <a:ext cx="383343" cy="355765"/>
            </a:xfrm>
            <a:prstGeom prst="rect">
              <a:avLst/>
            </a:prstGeom>
            <a:solidFill>
              <a:schemeClr val="accent2">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cs typeface="Arial" panose="020B0604020202020204" pitchFamily="34" charset="0"/>
              </a:endParaRPr>
            </a:p>
          </p:txBody>
        </p:sp>
        <p:sp>
          <p:nvSpPr>
            <p:cNvPr id="13" name="矩形 12">
              <a:extLst>
                <a:ext uri="{FF2B5EF4-FFF2-40B4-BE49-F238E27FC236}">
                  <a16:creationId xmlns:a16="http://schemas.microsoft.com/office/drawing/2014/main" id="{824790CE-EA9E-F142-A025-845F9D9D3D06}"/>
                </a:ext>
              </a:extLst>
            </p:cNvPr>
            <p:cNvSpPr/>
            <p:nvPr/>
          </p:nvSpPr>
          <p:spPr>
            <a:xfrm>
              <a:off x="6147367" y="933506"/>
              <a:ext cx="383343" cy="355765"/>
            </a:xfrm>
            <a:prstGeom prst="rect">
              <a:avLst/>
            </a:prstGeom>
            <a:solidFill>
              <a:schemeClr val="accent2">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cs typeface="Arial" panose="020B0604020202020204" pitchFamily="34" charset="0"/>
              </a:endParaRPr>
            </a:p>
          </p:txBody>
        </p:sp>
        <p:sp>
          <p:nvSpPr>
            <p:cNvPr id="14" name="矩形 13">
              <a:extLst>
                <a:ext uri="{FF2B5EF4-FFF2-40B4-BE49-F238E27FC236}">
                  <a16:creationId xmlns:a16="http://schemas.microsoft.com/office/drawing/2014/main" id="{9842FCFF-4042-494A-A79C-D1445EAADD59}"/>
                </a:ext>
              </a:extLst>
            </p:cNvPr>
            <p:cNvSpPr/>
            <p:nvPr/>
          </p:nvSpPr>
          <p:spPr>
            <a:xfrm>
              <a:off x="6517458" y="933505"/>
              <a:ext cx="383343" cy="355765"/>
            </a:xfrm>
            <a:prstGeom prst="rect">
              <a:avLst/>
            </a:prstGeom>
            <a:solidFill>
              <a:schemeClr val="accent2">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cs typeface="Arial" panose="020B0604020202020204" pitchFamily="34" charset="0"/>
              </a:endParaRPr>
            </a:p>
          </p:txBody>
        </p:sp>
      </p:grpSp>
      <p:sp>
        <p:nvSpPr>
          <p:cNvPr id="15" name="矩形 14">
            <a:extLst>
              <a:ext uri="{FF2B5EF4-FFF2-40B4-BE49-F238E27FC236}">
                <a16:creationId xmlns:a16="http://schemas.microsoft.com/office/drawing/2014/main" id="{0429DD49-5169-0242-B261-A09CF8ED479D}"/>
              </a:ext>
            </a:extLst>
          </p:cNvPr>
          <p:cNvSpPr/>
          <p:nvPr/>
        </p:nvSpPr>
        <p:spPr>
          <a:xfrm>
            <a:off x="3453985" y="1826253"/>
            <a:ext cx="1631748" cy="440745"/>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16" name="矩形 15">
            <a:extLst>
              <a:ext uri="{FF2B5EF4-FFF2-40B4-BE49-F238E27FC236}">
                <a16:creationId xmlns:a16="http://schemas.microsoft.com/office/drawing/2014/main" id="{E598B62D-7121-7B47-B7E7-DBB9323331B8}"/>
              </a:ext>
            </a:extLst>
          </p:cNvPr>
          <p:cNvSpPr/>
          <p:nvPr/>
        </p:nvSpPr>
        <p:spPr>
          <a:xfrm>
            <a:off x="3509022" y="1857149"/>
            <a:ext cx="383343" cy="355765"/>
          </a:xfrm>
          <a:prstGeom prst="rect">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cs typeface="Arial" panose="020B0604020202020204" pitchFamily="34" charset="0"/>
            </a:endParaRPr>
          </a:p>
        </p:txBody>
      </p:sp>
      <p:sp>
        <p:nvSpPr>
          <p:cNvPr id="17" name="矩形 16">
            <a:extLst>
              <a:ext uri="{FF2B5EF4-FFF2-40B4-BE49-F238E27FC236}">
                <a16:creationId xmlns:a16="http://schemas.microsoft.com/office/drawing/2014/main" id="{14261F66-8B21-484B-BE0C-29E83FA29938}"/>
              </a:ext>
            </a:extLst>
          </p:cNvPr>
          <p:cNvSpPr/>
          <p:nvPr/>
        </p:nvSpPr>
        <p:spPr>
          <a:xfrm>
            <a:off x="3879113" y="1857148"/>
            <a:ext cx="383343" cy="355765"/>
          </a:xfrm>
          <a:prstGeom prst="rect">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cs typeface="Arial" panose="020B0604020202020204" pitchFamily="34" charset="0"/>
            </a:endParaRPr>
          </a:p>
        </p:txBody>
      </p:sp>
      <p:sp>
        <p:nvSpPr>
          <p:cNvPr id="18" name="矩形 17">
            <a:extLst>
              <a:ext uri="{FF2B5EF4-FFF2-40B4-BE49-F238E27FC236}">
                <a16:creationId xmlns:a16="http://schemas.microsoft.com/office/drawing/2014/main" id="{9F714A38-C24C-444C-9DA8-E886993E45AD}"/>
              </a:ext>
            </a:extLst>
          </p:cNvPr>
          <p:cNvSpPr/>
          <p:nvPr/>
        </p:nvSpPr>
        <p:spPr>
          <a:xfrm>
            <a:off x="4262456" y="1857148"/>
            <a:ext cx="383343" cy="355765"/>
          </a:xfrm>
          <a:prstGeom prst="rect">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cs typeface="Arial" panose="020B0604020202020204" pitchFamily="34" charset="0"/>
            </a:endParaRPr>
          </a:p>
        </p:txBody>
      </p:sp>
      <p:sp>
        <p:nvSpPr>
          <p:cNvPr id="19" name="矩形 18">
            <a:extLst>
              <a:ext uri="{FF2B5EF4-FFF2-40B4-BE49-F238E27FC236}">
                <a16:creationId xmlns:a16="http://schemas.microsoft.com/office/drawing/2014/main" id="{9FE9AA91-91F7-D64C-A0B0-2659DA918299}"/>
              </a:ext>
            </a:extLst>
          </p:cNvPr>
          <p:cNvSpPr/>
          <p:nvPr/>
        </p:nvSpPr>
        <p:spPr>
          <a:xfrm>
            <a:off x="4632547" y="1857147"/>
            <a:ext cx="383343" cy="355765"/>
          </a:xfrm>
          <a:prstGeom prst="rect">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cs typeface="Arial" panose="020B0604020202020204" pitchFamily="34" charset="0"/>
            </a:endParaRPr>
          </a:p>
        </p:txBody>
      </p:sp>
      <p:sp>
        <p:nvSpPr>
          <p:cNvPr id="20" name="矩形 19">
            <a:extLst>
              <a:ext uri="{FF2B5EF4-FFF2-40B4-BE49-F238E27FC236}">
                <a16:creationId xmlns:a16="http://schemas.microsoft.com/office/drawing/2014/main" id="{EC432E99-6F64-1A41-A895-BDB4B09E8BBC}"/>
              </a:ext>
            </a:extLst>
          </p:cNvPr>
          <p:cNvSpPr/>
          <p:nvPr/>
        </p:nvSpPr>
        <p:spPr>
          <a:xfrm>
            <a:off x="5838926" y="1824451"/>
            <a:ext cx="1631748" cy="440745"/>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21" name="矩形 20">
            <a:extLst>
              <a:ext uri="{FF2B5EF4-FFF2-40B4-BE49-F238E27FC236}">
                <a16:creationId xmlns:a16="http://schemas.microsoft.com/office/drawing/2014/main" id="{7CCA7B86-E89A-4F4C-B888-493C4448ED36}"/>
              </a:ext>
            </a:extLst>
          </p:cNvPr>
          <p:cNvSpPr/>
          <p:nvPr/>
        </p:nvSpPr>
        <p:spPr>
          <a:xfrm>
            <a:off x="5893963" y="1855347"/>
            <a:ext cx="383343" cy="355765"/>
          </a:xfrm>
          <a:prstGeom prst="rect">
            <a:avLst/>
          </a:prstGeom>
          <a:solidFill>
            <a:schemeClr val="accent1">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cs typeface="Arial" panose="020B0604020202020204" pitchFamily="34" charset="0"/>
            </a:endParaRPr>
          </a:p>
        </p:txBody>
      </p:sp>
      <p:sp>
        <p:nvSpPr>
          <p:cNvPr id="22" name="矩形 21">
            <a:extLst>
              <a:ext uri="{FF2B5EF4-FFF2-40B4-BE49-F238E27FC236}">
                <a16:creationId xmlns:a16="http://schemas.microsoft.com/office/drawing/2014/main" id="{EAD2D758-D4E1-144A-9695-397E79B890B2}"/>
              </a:ext>
            </a:extLst>
          </p:cNvPr>
          <p:cNvSpPr/>
          <p:nvPr/>
        </p:nvSpPr>
        <p:spPr>
          <a:xfrm>
            <a:off x="6264054" y="1855346"/>
            <a:ext cx="383343" cy="355765"/>
          </a:xfrm>
          <a:prstGeom prst="rect">
            <a:avLst/>
          </a:prstGeom>
          <a:solidFill>
            <a:schemeClr val="accent1">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cs typeface="Arial" panose="020B0604020202020204" pitchFamily="34" charset="0"/>
            </a:endParaRPr>
          </a:p>
        </p:txBody>
      </p:sp>
      <p:sp>
        <p:nvSpPr>
          <p:cNvPr id="23" name="矩形 22">
            <a:extLst>
              <a:ext uri="{FF2B5EF4-FFF2-40B4-BE49-F238E27FC236}">
                <a16:creationId xmlns:a16="http://schemas.microsoft.com/office/drawing/2014/main" id="{8A0BB6BF-F7CA-E649-8789-3CC97537AF73}"/>
              </a:ext>
            </a:extLst>
          </p:cNvPr>
          <p:cNvSpPr/>
          <p:nvPr/>
        </p:nvSpPr>
        <p:spPr>
          <a:xfrm>
            <a:off x="6647397" y="1855346"/>
            <a:ext cx="383343" cy="355765"/>
          </a:xfrm>
          <a:prstGeom prst="rect">
            <a:avLst/>
          </a:prstGeom>
          <a:solidFill>
            <a:schemeClr val="accent1">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cs typeface="Arial" panose="020B0604020202020204" pitchFamily="34" charset="0"/>
            </a:endParaRPr>
          </a:p>
        </p:txBody>
      </p:sp>
      <p:sp>
        <p:nvSpPr>
          <p:cNvPr id="24" name="矩形 23">
            <a:extLst>
              <a:ext uri="{FF2B5EF4-FFF2-40B4-BE49-F238E27FC236}">
                <a16:creationId xmlns:a16="http://schemas.microsoft.com/office/drawing/2014/main" id="{ECB30BA2-20CE-E142-9419-2F9F05C76F3C}"/>
              </a:ext>
            </a:extLst>
          </p:cNvPr>
          <p:cNvSpPr/>
          <p:nvPr/>
        </p:nvSpPr>
        <p:spPr>
          <a:xfrm>
            <a:off x="7017488" y="1855345"/>
            <a:ext cx="383343" cy="355765"/>
          </a:xfrm>
          <a:prstGeom prst="rect">
            <a:avLst/>
          </a:prstGeom>
          <a:solidFill>
            <a:schemeClr val="accent1">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25" name="文本框 24">
                <a:extLst>
                  <a:ext uri="{FF2B5EF4-FFF2-40B4-BE49-F238E27FC236}">
                    <a16:creationId xmlns:a16="http://schemas.microsoft.com/office/drawing/2014/main" id="{69BE4405-C251-8644-89D4-8BBB4A93E68B}"/>
                  </a:ext>
                </a:extLst>
              </p:cNvPr>
              <p:cNvSpPr txBox="1"/>
              <p:nvPr/>
            </p:nvSpPr>
            <p:spPr>
              <a:xfrm>
                <a:off x="1127714" y="1897799"/>
                <a:ext cx="378565" cy="28918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zh-CN" i="1" smtClean="0">
                              <a:latin typeface="Cambria Math" panose="02040503050406030204" pitchFamily="18" charset="0"/>
                            </a:rPr>
                          </m:ctrlPr>
                        </m:sSubPr>
                        <m:e>
                          <m:r>
                            <a:rPr kumimoji="1" lang="en-US" altLang="zh-CN" b="0" i="1" smtClean="0">
                              <a:latin typeface="Cambria Math" panose="02040503050406030204" pitchFamily="18" charset="0"/>
                            </a:rPr>
                            <m:t>𝑓</m:t>
                          </m:r>
                        </m:e>
                        <m:sub>
                          <m:r>
                            <a:rPr kumimoji="1" lang="en-US" altLang="zh-CN" b="0" i="1" smtClean="0">
                              <a:latin typeface="Cambria Math" panose="02040503050406030204" pitchFamily="18" charset="0"/>
                            </a:rPr>
                            <m:t>1,1</m:t>
                          </m:r>
                        </m:sub>
                      </m:sSub>
                    </m:oMath>
                  </m:oMathPara>
                </a14:m>
                <a:endParaRPr kumimoji="1" lang="zh-CN" altLang="en-US" dirty="0"/>
              </a:p>
            </p:txBody>
          </p:sp>
        </mc:Choice>
        <mc:Fallback xmlns="">
          <p:sp>
            <p:nvSpPr>
              <p:cNvPr id="25" name="文本框 24">
                <a:extLst>
                  <a:ext uri="{FF2B5EF4-FFF2-40B4-BE49-F238E27FC236}">
                    <a16:creationId xmlns:a16="http://schemas.microsoft.com/office/drawing/2014/main" id="{69BE4405-C251-8644-89D4-8BBB4A93E68B}"/>
                  </a:ext>
                </a:extLst>
              </p:cNvPr>
              <p:cNvSpPr txBox="1">
                <a:spLocks noRot="1" noChangeAspect="1" noMove="1" noResize="1" noEditPoints="1" noAdjustHandles="1" noChangeArrowheads="1" noChangeShapeType="1" noTextEdit="1"/>
              </p:cNvSpPr>
              <p:nvPr/>
            </p:nvSpPr>
            <p:spPr>
              <a:xfrm>
                <a:off x="1127714" y="1897799"/>
                <a:ext cx="378565" cy="289182"/>
              </a:xfrm>
              <a:prstGeom prst="rect">
                <a:avLst/>
              </a:prstGeom>
              <a:blipFill>
                <a:blip r:embed="rId6"/>
                <a:stretch>
                  <a:fillRect l="-19355" r="-3226" b="-29167"/>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6" name="文本框 25">
                <a:extLst>
                  <a:ext uri="{FF2B5EF4-FFF2-40B4-BE49-F238E27FC236}">
                    <a16:creationId xmlns:a16="http://schemas.microsoft.com/office/drawing/2014/main" id="{E6959404-09BB-7340-97E6-C184403CBE29}"/>
                  </a:ext>
                </a:extLst>
              </p:cNvPr>
              <p:cNvSpPr txBox="1"/>
              <p:nvPr/>
            </p:nvSpPr>
            <p:spPr>
              <a:xfrm>
                <a:off x="1517613" y="1897799"/>
                <a:ext cx="378565" cy="28918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zh-CN" i="1" smtClean="0">
                              <a:latin typeface="Cambria Math" panose="02040503050406030204" pitchFamily="18" charset="0"/>
                            </a:rPr>
                          </m:ctrlPr>
                        </m:sSubPr>
                        <m:e>
                          <m:r>
                            <a:rPr kumimoji="1" lang="en-US" altLang="zh-CN" b="0" i="1" smtClean="0">
                              <a:latin typeface="Cambria Math" panose="02040503050406030204" pitchFamily="18" charset="0"/>
                            </a:rPr>
                            <m:t>𝑓</m:t>
                          </m:r>
                        </m:e>
                        <m:sub>
                          <m:r>
                            <a:rPr kumimoji="1" lang="en-US" altLang="zh-CN" b="0" i="1" smtClean="0">
                              <a:latin typeface="Cambria Math" panose="02040503050406030204" pitchFamily="18" charset="0"/>
                            </a:rPr>
                            <m:t>1,2</m:t>
                          </m:r>
                        </m:sub>
                      </m:sSub>
                    </m:oMath>
                  </m:oMathPara>
                </a14:m>
                <a:endParaRPr kumimoji="1" lang="zh-CN" altLang="en-US" dirty="0"/>
              </a:p>
            </p:txBody>
          </p:sp>
        </mc:Choice>
        <mc:Fallback xmlns="">
          <p:sp>
            <p:nvSpPr>
              <p:cNvPr id="26" name="文本框 25">
                <a:extLst>
                  <a:ext uri="{FF2B5EF4-FFF2-40B4-BE49-F238E27FC236}">
                    <a16:creationId xmlns:a16="http://schemas.microsoft.com/office/drawing/2014/main" id="{E6959404-09BB-7340-97E6-C184403CBE29}"/>
                  </a:ext>
                </a:extLst>
              </p:cNvPr>
              <p:cNvSpPr txBox="1">
                <a:spLocks noRot="1" noChangeAspect="1" noMove="1" noResize="1" noEditPoints="1" noAdjustHandles="1" noChangeArrowheads="1" noChangeShapeType="1" noTextEdit="1"/>
              </p:cNvSpPr>
              <p:nvPr/>
            </p:nvSpPr>
            <p:spPr>
              <a:xfrm>
                <a:off x="1517613" y="1897799"/>
                <a:ext cx="378565" cy="289182"/>
              </a:xfrm>
              <a:prstGeom prst="rect">
                <a:avLst/>
              </a:prstGeom>
              <a:blipFill>
                <a:blip r:embed="rId7"/>
                <a:stretch>
                  <a:fillRect l="-19355" r="-3226" b="-29167"/>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7" name="文本框 26">
                <a:extLst>
                  <a:ext uri="{FF2B5EF4-FFF2-40B4-BE49-F238E27FC236}">
                    <a16:creationId xmlns:a16="http://schemas.microsoft.com/office/drawing/2014/main" id="{35A96AD0-C0D8-0C4E-A677-2638A9073A72}"/>
                  </a:ext>
                </a:extLst>
              </p:cNvPr>
              <p:cNvSpPr txBox="1"/>
              <p:nvPr/>
            </p:nvSpPr>
            <p:spPr>
              <a:xfrm>
                <a:off x="1883455" y="1900081"/>
                <a:ext cx="378565" cy="28918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zh-CN" i="1" smtClean="0">
                              <a:latin typeface="Cambria Math" panose="02040503050406030204" pitchFamily="18" charset="0"/>
                            </a:rPr>
                          </m:ctrlPr>
                        </m:sSubPr>
                        <m:e>
                          <m:r>
                            <a:rPr kumimoji="1" lang="en-US" altLang="zh-CN" b="0" i="1" smtClean="0">
                              <a:latin typeface="Cambria Math" panose="02040503050406030204" pitchFamily="18" charset="0"/>
                            </a:rPr>
                            <m:t>𝑓</m:t>
                          </m:r>
                        </m:e>
                        <m:sub>
                          <m:r>
                            <a:rPr kumimoji="1" lang="en-US" altLang="zh-CN" b="0" i="1" smtClean="0">
                              <a:latin typeface="Cambria Math" panose="02040503050406030204" pitchFamily="18" charset="0"/>
                            </a:rPr>
                            <m:t>1,3</m:t>
                          </m:r>
                        </m:sub>
                      </m:sSub>
                    </m:oMath>
                  </m:oMathPara>
                </a14:m>
                <a:endParaRPr kumimoji="1" lang="zh-CN" altLang="en-US" dirty="0"/>
              </a:p>
            </p:txBody>
          </p:sp>
        </mc:Choice>
        <mc:Fallback xmlns="">
          <p:sp>
            <p:nvSpPr>
              <p:cNvPr id="27" name="文本框 26">
                <a:extLst>
                  <a:ext uri="{FF2B5EF4-FFF2-40B4-BE49-F238E27FC236}">
                    <a16:creationId xmlns:a16="http://schemas.microsoft.com/office/drawing/2014/main" id="{35A96AD0-C0D8-0C4E-A677-2638A9073A72}"/>
                  </a:ext>
                </a:extLst>
              </p:cNvPr>
              <p:cNvSpPr txBox="1">
                <a:spLocks noRot="1" noChangeAspect="1" noMove="1" noResize="1" noEditPoints="1" noAdjustHandles="1" noChangeArrowheads="1" noChangeShapeType="1" noTextEdit="1"/>
              </p:cNvSpPr>
              <p:nvPr/>
            </p:nvSpPr>
            <p:spPr>
              <a:xfrm>
                <a:off x="1883455" y="1900081"/>
                <a:ext cx="378565" cy="289182"/>
              </a:xfrm>
              <a:prstGeom prst="rect">
                <a:avLst/>
              </a:prstGeom>
              <a:blipFill>
                <a:blip r:embed="rId8"/>
                <a:stretch>
                  <a:fillRect l="-19355" r="-3226" b="-30435"/>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8" name="文本框 27">
                <a:extLst>
                  <a:ext uri="{FF2B5EF4-FFF2-40B4-BE49-F238E27FC236}">
                    <a16:creationId xmlns:a16="http://schemas.microsoft.com/office/drawing/2014/main" id="{F8C644BC-3861-A447-A28C-B67C461D64A5}"/>
                  </a:ext>
                </a:extLst>
              </p:cNvPr>
              <p:cNvSpPr txBox="1"/>
              <p:nvPr/>
            </p:nvSpPr>
            <p:spPr>
              <a:xfrm>
                <a:off x="2264315" y="1901364"/>
                <a:ext cx="378565" cy="28918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zh-CN" i="1" smtClean="0">
                              <a:latin typeface="Cambria Math" panose="02040503050406030204" pitchFamily="18" charset="0"/>
                            </a:rPr>
                          </m:ctrlPr>
                        </m:sSubPr>
                        <m:e>
                          <m:r>
                            <a:rPr kumimoji="1" lang="en-US" altLang="zh-CN" b="0" i="1" smtClean="0">
                              <a:latin typeface="Cambria Math" panose="02040503050406030204" pitchFamily="18" charset="0"/>
                            </a:rPr>
                            <m:t>𝑓</m:t>
                          </m:r>
                        </m:e>
                        <m:sub>
                          <m:r>
                            <a:rPr kumimoji="1" lang="en-US" altLang="zh-CN" b="0" i="1" smtClean="0">
                              <a:latin typeface="Cambria Math" panose="02040503050406030204" pitchFamily="18" charset="0"/>
                            </a:rPr>
                            <m:t>1,4</m:t>
                          </m:r>
                        </m:sub>
                      </m:sSub>
                    </m:oMath>
                  </m:oMathPara>
                </a14:m>
                <a:endParaRPr kumimoji="1" lang="zh-CN" altLang="en-US" dirty="0"/>
              </a:p>
            </p:txBody>
          </p:sp>
        </mc:Choice>
        <mc:Fallback xmlns="">
          <p:sp>
            <p:nvSpPr>
              <p:cNvPr id="28" name="文本框 27">
                <a:extLst>
                  <a:ext uri="{FF2B5EF4-FFF2-40B4-BE49-F238E27FC236}">
                    <a16:creationId xmlns:a16="http://schemas.microsoft.com/office/drawing/2014/main" id="{F8C644BC-3861-A447-A28C-B67C461D64A5}"/>
                  </a:ext>
                </a:extLst>
              </p:cNvPr>
              <p:cNvSpPr txBox="1">
                <a:spLocks noRot="1" noChangeAspect="1" noMove="1" noResize="1" noEditPoints="1" noAdjustHandles="1" noChangeArrowheads="1" noChangeShapeType="1" noTextEdit="1"/>
              </p:cNvSpPr>
              <p:nvPr/>
            </p:nvSpPr>
            <p:spPr>
              <a:xfrm>
                <a:off x="2264315" y="1901364"/>
                <a:ext cx="378565" cy="289182"/>
              </a:xfrm>
              <a:prstGeom prst="rect">
                <a:avLst/>
              </a:prstGeom>
              <a:blipFill>
                <a:blip r:embed="rId9"/>
                <a:stretch>
                  <a:fillRect l="-19355" r="-3226" b="-30435"/>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9" name="文本框 28">
                <a:extLst>
                  <a:ext uri="{FF2B5EF4-FFF2-40B4-BE49-F238E27FC236}">
                    <a16:creationId xmlns:a16="http://schemas.microsoft.com/office/drawing/2014/main" id="{D4DD56C7-623F-A246-8A55-1B81D14CA983}"/>
                  </a:ext>
                </a:extLst>
              </p:cNvPr>
              <p:cNvSpPr txBox="1"/>
              <p:nvPr/>
            </p:nvSpPr>
            <p:spPr>
              <a:xfrm>
                <a:off x="3520735" y="1877566"/>
                <a:ext cx="383888" cy="28918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zh-CN" i="1" smtClean="0">
                              <a:latin typeface="Cambria Math" panose="02040503050406030204" pitchFamily="18" charset="0"/>
                            </a:rPr>
                          </m:ctrlPr>
                        </m:sSubPr>
                        <m:e>
                          <m:r>
                            <a:rPr kumimoji="1" lang="en-US" altLang="zh-CN" b="0" i="1" smtClean="0">
                              <a:latin typeface="Cambria Math" panose="02040503050406030204" pitchFamily="18" charset="0"/>
                            </a:rPr>
                            <m:t>𝑓</m:t>
                          </m:r>
                        </m:e>
                        <m:sub>
                          <m:r>
                            <a:rPr kumimoji="1" lang="en-US" altLang="zh-CN" b="0" i="1" smtClean="0">
                              <a:latin typeface="Cambria Math" panose="02040503050406030204" pitchFamily="18" charset="0"/>
                            </a:rPr>
                            <m:t>2,1</m:t>
                          </m:r>
                        </m:sub>
                      </m:sSub>
                    </m:oMath>
                  </m:oMathPara>
                </a14:m>
                <a:endParaRPr kumimoji="1" lang="zh-CN" altLang="en-US" dirty="0"/>
              </a:p>
            </p:txBody>
          </p:sp>
        </mc:Choice>
        <mc:Fallback xmlns="">
          <p:sp>
            <p:nvSpPr>
              <p:cNvPr id="29" name="文本框 28">
                <a:extLst>
                  <a:ext uri="{FF2B5EF4-FFF2-40B4-BE49-F238E27FC236}">
                    <a16:creationId xmlns:a16="http://schemas.microsoft.com/office/drawing/2014/main" id="{D4DD56C7-623F-A246-8A55-1B81D14CA983}"/>
                  </a:ext>
                </a:extLst>
              </p:cNvPr>
              <p:cNvSpPr txBox="1">
                <a:spLocks noRot="1" noChangeAspect="1" noMove="1" noResize="1" noEditPoints="1" noAdjustHandles="1" noChangeArrowheads="1" noChangeShapeType="1" noTextEdit="1"/>
              </p:cNvSpPr>
              <p:nvPr/>
            </p:nvSpPr>
            <p:spPr>
              <a:xfrm>
                <a:off x="3520735" y="1877566"/>
                <a:ext cx="383888" cy="289182"/>
              </a:xfrm>
              <a:prstGeom prst="rect">
                <a:avLst/>
              </a:prstGeom>
              <a:blipFill>
                <a:blip r:embed="rId10"/>
                <a:stretch>
                  <a:fillRect l="-19355" r="-3226" b="-2500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0" name="文本框 29">
                <a:extLst>
                  <a:ext uri="{FF2B5EF4-FFF2-40B4-BE49-F238E27FC236}">
                    <a16:creationId xmlns:a16="http://schemas.microsoft.com/office/drawing/2014/main" id="{D16304E2-30DD-4D4E-B27A-12749D566329}"/>
                  </a:ext>
                </a:extLst>
              </p:cNvPr>
              <p:cNvSpPr txBox="1"/>
              <p:nvPr/>
            </p:nvSpPr>
            <p:spPr>
              <a:xfrm>
                <a:off x="3899876" y="1877566"/>
                <a:ext cx="383888" cy="28918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zh-CN" i="1" smtClean="0">
                              <a:latin typeface="Cambria Math" panose="02040503050406030204" pitchFamily="18" charset="0"/>
                            </a:rPr>
                          </m:ctrlPr>
                        </m:sSubPr>
                        <m:e>
                          <m:r>
                            <a:rPr kumimoji="1" lang="en-US" altLang="zh-CN" b="0" i="1" smtClean="0">
                              <a:latin typeface="Cambria Math" panose="02040503050406030204" pitchFamily="18" charset="0"/>
                            </a:rPr>
                            <m:t>𝑓</m:t>
                          </m:r>
                        </m:e>
                        <m:sub>
                          <m:r>
                            <a:rPr kumimoji="1" lang="en-US" altLang="zh-CN" b="0" i="1" smtClean="0">
                              <a:latin typeface="Cambria Math" panose="02040503050406030204" pitchFamily="18" charset="0"/>
                            </a:rPr>
                            <m:t>2,2</m:t>
                          </m:r>
                        </m:sub>
                      </m:sSub>
                    </m:oMath>
                  </m:oMathPara>
                </a14:m>
                <a:endParaRPr kumimoji="1" lang="zh-CN" altLang="en-US" dirty="0"/>
              </a:p>
            </p:txBody>
          </p:sp>
        </mc:Choice>
        <mc:Fallback xmlns="">
          <p:sp>
            <p:nvSpPr>
              <p:cNvPr id="30" name="文本框 29">
                <a:extLst>
                  <a:ext uri="{FF2B5EF4-FFF2-40B4-BE49-F238E27FC236}">
                    <a16:creationId xmlns:a16="http://schemas.microsoft.com/office/drawing/2014/main" id="{D16304E2-30DD-4D4E-B27A-12749D566329}"/>
                  </a:ext>
                </a:extLst>
              </p:cNvPr>
              <p:cNvSpPr txBox="1">
                <a:spLocks noRot="1" noChangeAspect="1" noMove="1" noResize="1" noEditPoints="1" noAdjustHandles="1" noChangeArrowheads="1" noChangeShapeType="1" noTextEdit="1"/>
              </p:cNvSpPr>
              <p:nvPr/>
            </p:nvSpPr>
            <p:spPr>
              <a:xfrm>
                <a:off x="3899876" y="1877566"/>
                <a:ext cx="383888" cy="289182"/>
              </a:xfrm>
              <a:prstGeom prst="rect">
                <a:avLst/>
              </a:prstGeom>
              <a:blipFill>
                <a:blip r:embed="rId11"/>
                <a:stretch>
                  <a:fillRect l="-19355" r="-3226" b="-2500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1" name="文本框 30">
                <a:extLst>
                  <a:ext uri="{FF2B5EF4-FFF2-40B4-BE49-F238E27FC236}">
                    <a16:creationId xmlns:a16="http://schemas.microsoft.com/office/drawing/2014/main" id="{2F289A68-E194-8D4F-8B80-D54DA0B05A0E}"/>
                  </a:ext>
                </a:extLst>
              </p:cNvPr>
              <p:cNvSpPr txBox="1"/>
              <p:nvPr/>
            </p:nvSpPr>
            <p:spPr>
              <a:xfrm>
                <a:off x="4276476" y="1879848"/>
                <a:ext cx="383888" cy="28918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zh-CN" i="1" smtClean="0">
                              <a:latin typeface="Cambria Math" panose="02040503050406030204" pitchFamily="18" charset="0"/>
                            </a:rPr>
                          </m:ctrlPr>
                        </m:sSubPr>
                        <m:e>
                          <m:r>
                            <a:rPr kumimoji="1" lang="en-US" altLang="zh-CN" b="0" i="1" smtClean="0">
                              <a:latin typeface="Cambria Math" panose="02040503050406030204" pitchFamily="18" charset="0"/>
                            </a:rPr>
                            <m:t>𝑓</m:t>
                          </m:r>
                        </m:e>
                        <m:sub>
                          <m:r>
                            <a:rPr kumimoji="1" lang="en-US" altLang="zh-CN" b="0" i="1" smtClean="0">
                              <a:latin typeface="Cambria Math" panose="02040503050406030204" pitchFamily="18" charset="0"/>
                            </a:rPr>
                            <m:t>2,3</m:t>
                          </m:r>
                        </m:sub>
                      </m:sSub>
                    </m:oMath>
                  </m:oMathPara>
                </a14:m>
                <a:endParaRPr kumimoji="1" lang="zh-CN" altLang="en-US" dirty="0"/>
              </a:p>
            </p:txBody>
          </p:sp>
        </mc:Choice>
        <mc:Fallback xmlns="">
          <p:sp>
            <p:nvSpPr>
              <p:cNvPr id="31" name="文本框 30">
                <a:extLst>
                  <a:ext uri="{FF2B5EF4-FFF2-40B4-BE49-F238E27FC236}">
                    <a16:creationId xmlns:a16="http://schemas.microsoft.com/office/drawing/2014/main" id="{2F289A68-E194-8D4F-8B80-D54DA0B05A0E}"/>
                  </a:ext>
                </a:extLst>
              </p:cNvPr>
              <p:cNvSpPr txBox="1">
                <a:spLocks noRot="1" noChangeAspect="1" noMove="1" noResize="1" noEditPoints="1" noAdjustHandles="1" noChangeArrowheads="1" noChangeShapeType="1" noTextEdit="1"/>
              </p:cNvSpPr>
              <p:nvPr/>
            </p:nvSpPr>
            <p:spPr>
              <a:xfrm>
                <a:off x="4276476" y="1879848"/>
                <a:ext cx="383888" cy="289182"/>
              </a:xfrm>
              <a:prstGeom prst="rect">
                <a:avLst/>
              </a:prstGeom>
              <a:blipFill>
                <a:blip r:embed="rId12"/>
                <a:stretch>
                  <a:fillRect l="-19355" r="-3226" b="-2500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2" name="文本框 31">
                <a:extLst>
                  <a:ext uri="{FF2B5EF4-FFF2-40B4-BE49-F238E27FC236}">
                    <a16:creationId xmlns:a16="http://schemas.microsoft.com/office/drawing/2014/main" id="{C7DC2FCD-BE6E-CF43-9ED2-31528335358F}"/>
                  </a:ext>
                </a:extLst>
              </p:cNvPr>
              <p:cNvSpPr txBox="1"/>
              <p:nvPr/>
            </p:nvSpPr>
            <p:spPr>
              <a:xfrm>
                <a:off x="4646578" y="1881131"/>
                <a:ext cx="383888" cy="28918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zh-CN" i="1" smtClean="0">
                              <a:latin typeface="Cambria Math" panose="02040503050406030204" pitchFamily="18" charset="0"/>
                            </a:rPr>
                          </m:ctrlPr>
                        </m:sSubPr>
                        <m:e>
                          <m:r>
                            <a:rPr kumimoji="1" lang="en-US" altLang="zh-CN" b="0" i="1" smtClean="0">
                              <a:latin typeface="Cambria Math" panose="02040503050406030204" pitchFamily="18" charset="0"/>
                            </a:rPr>
                            <m:t>𝑓</m:t>
                          </m:r>
                        </m:e>
                        <m:sub>
                          <m:r>
                            <a:rPr kumimoji="1" lang="en-US" altLang="zh-CN" b="0" i="1" smtClean="0">
                              <a:latin typeface="Cambria Math" panose="02040503050406030204" pitchFamily="18" charset="0"/>
                            </a:rPr>
                            <m:t>2,4</m:t>
                          </m:r>
                        </m:sub>
                      </m:sSub>
                    </m:oMath>
                  </m:oMathPara>
                </a14:m>
                <a:endParaRPr kumimoji="1" lang="zh-CN" altLang="en-US" dirty="0"/>
              </a:p>
            </p:txBody>
          </p:sp>
        </mc:Choice>
        <mc:Fallback xmlns="">
          <p:sp>
            <p:nvSpPr>
              <p:cNvPr id="32" name="文本框 31">
                <a:extLst>
                  <a:ext uri="{FF2B5EF4-FFF2-40B4-BE49-F238E27FC236}">
                    <a16:creationId xmlns:a16="http://schemas.microsoft.com/office/drawing/2014/main" id="{C7DC2FCD-BE6E-CF43-9ED2-31528335358F}"/>
                  </a:ext>
                </a:extLst>
              </p:cNvPr>
              <p:cNvSpPr txBox="1">
                <a:spLocks noRot="1" noChangeAspect="1" noMove="1" noResize="1" noEditPoints="1" noAdjustHandles="1" noChangeArrowheads="1" noChangeShapeType="1" noTextEdit="1"/>
              </p:cNvSpPr>
              <p:nvPr/>
            </p:nvSpPr>
            <p:spPr>
              <a:xfrm>
                <a:off x="4646578" y="1881131"/>
                <a:ext cx="383888" cy="289182"/>
              </a:xfrm>
              <a:prstGeom prst="rect">
                <a:avLst/>
              </a:prstGeom>
              <a:blipFill>
                <a:blip r:embed="rId13"/>
                <a:stretch>
                  <a:fillRect l="-19355" r="-3226" b="-29167"/>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3" name="文本框 32">
                <a:extLst>
                  <a:ext uri="{FF2B5EF4-FFF2-40B4-BE49-F238E27FC236}">
                    <a16:creationId xmlns:a16="http://schemas.microsoft.com/office/drawing/2014/main" id="{52D6EB81-8FED-D44F-BF37-F1EC13D4F0BE}"/>
                  </a:ext>
                </a:extLst>
              </p:cNvPr>
              <p:cNvSpPr txBox="1"/>
              <p:nvPr/>
            </p:nvSpPr>
            <p:spPr>
              <a:xfrm>
                <a:off x="5977303" y="1894234"/>
                <a:ext cx="28809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zh-CN" i="1" smtClean="0">
                              <a:latin typeface="Cambria Math" panose="02040503050406030204" pitchFamily="18" charset="0"/>
                            </a:rPr>
                          </m:ctrlPr>
                        </m:sSubPr>
                        <m:e>
                          <m:r>
                            <a:rPr kumimoji="1" lang="en-US" altLang="zh-CN" b="0" i="1" smtClean="0">
                              <a:latin typeface="Cambria Math" panose="02040503050406030204" pitchFamily="18" charset="0"/>
                            </a:rPr>
                            <m:t>𝑔</m:t>
                          </m:r>
                        </m:e>
                        <m:sub>
                          <m:r>
                            <a:rPr kumimoji="1" lang="en-US" altLang="zh-CN" b="0" i="1" smtClean="0">
                              <a:latin typeface="Cambria Math" panose="02040503050406030204" pitchFamily="18" charset="0"/>
                            </a:rPr>
                            <m:t>1</m:t>
                          </m:r>
                        </m:sub>
                      </m:sSub>
                    </m:oMath>
                  </m:oMathPara>
                </a14:m>
                <a:endParaRPr kumimoji="1" lang="zh-CN" altLang="en-US" dirty="0"/>
              </a:p>
            </p:txBody>
          </p:sp>
        </mc:Choice>
        <mc:Fallback xmlns="">
          <p:sp>
            <p:nvSpPr>
              <p:cNvPr id="33" name="文本框 32">
                <a:extLst>
                  <a:ext uri="{FF2B5EF4-FFF2-40B4-BE49-F238E27FC236}">
                    <a16:creationId xmlns:a16="http://schemas.microsoft.com/office/drawing/2014/main" id="{52D6EB81-8FED-D44F-BF37-F1EC13D4F0BE}"/>
                  </a:ext>
                </a:extLst>
              </p:cNvPr>
              <p:cNvSpPr txBox="1">
                <a:spLocks noRot="1" noChangeAspect="1" noMove="1" noResize="1" noEditPoints="1" noAdjustHandles="1" noChangeArrowheads="1" noChangeShapeType="1" noTextEdit="1"/>
              </p:cNvSpPr>
              <p:nvPr/>
            </p:nvSpPr>
            <p:spPr>
              <a:xfrm>
                <a:off x="5977303" y="1894234"/>
                <a:ext cx="288091" cy="276999"/>
              </a:xfrm>
              <a:prstGeom prst="rect">
                <a:avLst/>
              </a:prstGeom>
              <a:blipFill>
                <a:blip r:embed="rId14"/>
                <a:stretch>
                  <a:fillRect l="-17391" r="-4348" b="-26087"/>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4" name="文本框 33">
                <a:extLst>
                  <a:ext uri="{FF2B5EF4-FFF2-40B4-BE49-F238E27FC236}">
                    <a16:creationId xmlns:a16="http://schemas.microsoft.com/office/drawing/2014/main" id="{CB6F8041-5483-B943-A6BB-209D6393D57F}"/>
                  </a:ext>
                </a:extLst>
              </p:cNvPr>
              <p:cNvSpPr txBox="1"/>
              <p:nvPr/>
            </p:nvSpPr>
            <p:spPr>
              <a:xfrm>
                <a:off x="6356444" y="1894234"/>
                <a:ext cx="29341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zh-CN" i="1" smtClean="0">
                              <a:latin typeface="Cambria Math" panose="02040503050406030204" pitchFamily="18" charset="0"/>
                            </a:rPr>
                          </m:ctrlPr>
                        </m:sSubPr>
                        <m:e>
                          <m:r>
                            <a:rPr kumimoji="1" lang="en-US" altLang="zh-CN" b="0" i="1" smtClean="0">
                              <a:latin typeface="Cambria Math" panose="02040503050406030204" pitchFamily="18" charset="0"/>
                            </a:rPr>
                            <m:t>𝑔</m:t>
                          </m:r>
                        </m:e>
                        <m:sub>
                          <m:r>
                            <a:rPr kumimoji="1" lang="en-US" altLang="zh-CN" b="0" i="1" smtClean="0">
                              <a:latin typeface="Cambria Math" panose="02040503050406030204" pitchFamily="18" charset="0"/>
                            </a:rPr>
                            <m:t>2</m:t>
                          </m:r>
                        </m:sub>
                      </m:sSub>
                    </m:oMath>
                  </m:oMathPara>
                </a14:m>
                <a:endParaRPr kumimoji="1" lang="zh-CN" altLang="en-US" dirty="0"/>
              </a:p>
            </p:txBody>
          </p:sp>
        </mc:Choice>
        <mc:Fallback xmlns="">
          <p:sp>
            <p:nvSpPr>
              <p:cNvPr id="34" name="文本框 33">
                <a:extLst>
                  <a:ext uri="{FF2B5EF4-FFF2-40B4-BE49-F238E27FC236}">
                    <a16:creationId xmlns:a16="http://schemas.microsoft.com/office/drawing/2014/main" id="{CB6F8041-5483-B943-A6BB-209D6393D57F}"/>
                  </a:ext>
                </a:extLst>
              </p:cNvPr>
              <p:cNvSpPr txBox="1">
                <a:spLocks noRot="1" noChangeAspect="1" noMove="1" noResize="1" noEditPoints="1" noAdjustHandles="1" noChangeArrowheads="1" noChangeShapeType="1" noTextEdit="1"/>
              </p:cNvSpPr>
              <p:nvPr/>
            </p:nvSpPr>
            <p:spPr>
              <a:xfrm>
                <a:off x="6356444" y="1894234"/>
                <a:ext cx="293414" cy="276999"/>
              </a:xfrm>
              <a:prstGeom prst="rect">
                <a:avLst/>
              </a:prstGeom>
              <a:blipFill>
                <a:blip r:embed="rId15"/>
                <a:stretch>
                  <a:fillRect l="-20833" b="-26087"/>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5" name="文本框 34">
                <a:extLst>
                  <a:ext uri="{FF2B5EF4-FFF2-40B4-BE49-F238E27FC236}">
                    <a16:creationId xmlns:a16="http://schemas.microsoft.com/office/drawing/2014/main" id="{028F3F64-2DAA-3F43-B3CA-9E47399880C1}"/>
                  </a:ext>
                </a:extLst>
              </p:cNvPr>
              <p:cNvSpPr txBox="1"/>
              <p:nvPr/>
            </p:nvSpPr>
            <p:spPr>
              <a:xfrm>
                <a:off x="6733044" y="1896516"/>
                <a:ext cx="29341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zh-CN" i="1" smtClean="0">
                              <a:latin typeface="Cambria Math" panose="02040503050406030204" pitchFamily="18" charset="0"/>
                            </a:rPr>
                          </m:ctrlPr>
                        </m:sSubPr>
                        <m:e>
                          <m:r>
                            <a:rPr kumimoji="1" lang="en-US" altLang="zh-CN" b="0" i="1" smtClean="0">
                              <a:latin typeface="Cambria Math" panose="02040503050406030204" pitchFamily="18" charset="0"/>
                            </a:rPr>
                            <m:t>𝑔</m:t>
                          </m:r>
                        </m:e>
                        <m:sub>
                          <m:r>
                            <a:rPr kumimoji="1" lang="en-US" altLang="zh-CN" b="0" i="1" smtClean="0">
                              <a:latin typeface="Cambria Math" panose="02040503050406030204" pitchFamily="18" charset="0"/>
                            </a:rPr>
                            <m:t>3</m:t>
                          </m:r>
                        </m:sub>
                      </m:sSub>
                    </m:oMath>
                  </m:oMathPara>
                </a14:m>
                <a:endParaRPr kumimoji="1" lang="zh-CN" altLang="en-US" dirty="0"/>
              </a:p>
            </p:txBody>
          </p:sp>
        </mc:Choice>
        <mc:Fallback xmlns="">
          <p:sp>
            <p:nvSpPr>
              <p:cNvPr id="35" name="文本框 34">
                <a:extLst>
                  <a:ext uri="{FF2B5EF4-FFF2-40B4-BE49-F238E27FC236}">
                    <a16:creationId xmlns:a16="http://schemas.microsoft.com/office/drawing/2014/main" id="{028F3F64-2DAA-3F43-B3CA-9E47399880C1}"/>
                  </a:ext>
                </a:extLst>
              </p:cNvPr>
              <p:cNvSpPr txBox="1">
                <a:spLocks noRot="1" noChangeAspect="1" noMove="1" noResize="1" noEditPoints="1" noAdjustHandles="1" noChangeArrowheads="1" noChangeShapeType="1" noTextEdit="1"/>
              </p:cNvSpPr>
              <p:nvPr/>
            </p:nvSpPr>
            <p:spPr>
              <a:xfrm>
                <a:off x="6733044" y="1896516"/>
                <a:ext cx="293414" cy="276999"/>
              </a:xfrm>
              <a:prstGeom prst="rect">
                <a:avLst/>
              </a:prstGeom>
              <a:blipFill>
                <a:blip r:embed="rId16"/>
                <a:stretch>
                  <a:fillRect l="-16667" r="-4167" b="-26087"/>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6" name="文本框 35">
                <a:extLst>
                  <a:ext uri="{FF2B5EF4-FFF2-40B4-BE49-F238E27FC236}">
                    <a16:creationId xmlns:a16="http://schemas.microsoft.com/office/drawing/2014/main" id="{DD934D93-53B5-774E-A3D9-5A5099112F10}"/>
                  </a:ext>
                </a:extLst>
              </p:cNvPr>
              <p:cNvSpPr txBox="1"/>
              <p:nvPr/>
            </p:nvSpPr>
            <p:spPr>
              <a:xfrm>
                <a:off x="7103146" y="1897799"/>
                <a:ext cx="29341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zh-CN" i="1" smtClean="0">
                              <a:latin typeface="Cambria Math" panose="02040503050406030204" pitchFamily="18" charset="0"/>
                            </a:rPr>
                          </m:ctrlPr>
                        </m:sSubPr>
                        <m:e>
                          <m:r>
                            <a:rPr kumimoji="1" lang="en-US" altLang="zh-CN" b="0" i="1" smtClean="0">
                              <a:latin typeface="Cambria Math" panose="02040503050406030204" pitchFamily="18" charset="0"/>
                            </a:rPr>
                            <m:t>𝑔</m:t>
                          </m:r>
                        </m:e>
                        <m:sub>
                          <m:r>
                            <a:rPr kumimoji="1" lang="en-US" altLang="zh-CN" b="0" i="1" smtClean="0">
                              <a:latin typeface="Cambria Math" panose="02040503050406030204" pitchFamily="18" charset="0"/>
                            </a:rPr>
                            <m:t>4</m:t>
                          </m:r>
                        </m:sub>
                      </m:sSub>
                    </m:oMath>
                  </m:oMathPara>
                </a14:m>
                <a:endParaRPr kumimoji="1" lang="zh-CN" altLang="en-US" dirty="0"/>
              </a:p>
            </p:txBody>
          </p:sp>
        </mc:Choice>
        <mc:Fallback xmlns="">
          <p:sp>
            <p:nvSpPr>
              <p:cNvPr id="36" name="文本框 35">
                <a:extLst>
                  <a:ext uri="{FF2B5EF4-FFF2-40B4-BE49-F238E27FC236}">
                    <a16:creationId xmlns:a16="http://schemas.microsoft.com/office/drawing/2014/main" id="{DD934D93-53B5-774E-A3D9-5A5099112F10}"/>
                  </a:ext>
                </a:extLst>
              </p:cNvPr>
              <p:cNvSpPr txBox="1">
                <a:spLocks noRot="1" noChangeAspect="1" noMove="1" noResize="1" noEditPoints="1" noAdjustHandles="1" noChangeArrowheads="1" noChangeShapeType="1" noTextEdit="1"/>
              </p:cNvSpPr>
              <p:nvPr/>
            </p:nvSpPr>
            <p:spPr>
              <a:xfrm>
                <a:off x="7103146" y="1897799"/>
                <a:ext cx="293414" cy="276999"/>
              </a:xfrm>
              <a:prstGeom prst="rect">
                <a:avLst/>
              </a:prstGeom>
              <a:blipFill>
                <a:blip r:embed="rId17"/>
                <a:stretch>
                  <a:fillRect l="-16667" r="-4167" b="-26087"/>
                </a:stretch>
              </a:blipFill>
            </p:spPr>
            <p:txBody>
              <a:bodyPr/>
              <a:lstStyle/>
              <a:p>
                <a:r>
                  <a:rPr lang="zh-CN" altLang="en-US">
                    <a:noFill/>
                  </a:rPr>
                  <a:t> </a:t>
                </a:r>
              </a:p>
            </p:txBody>
          </p:sp>
        </mc:Fallback>
      </mc:AlternateContent>
      <p:sp>
        <p:nvSpPr>
          <p:cNvPr id="37" name="左大括号 36">
            <a:extLst>
              <a:ext uri="{FF2B5EF4-FFF2-40B4-BE49-F238E27FC236}">
                <a16:creationId xmlns:a16="http://schemas.microsoft.com/office/drawing/2014/main" id="{37101213-D0D1-D442-A6B0-015BEF2D025A}"/>
              </a:ext>
            </a:extLst>
          </p:cNvPr>
          <p:cNvSpPr/>
          <p:nvPr/>
        </p:nvSpPr>
        <p:spPr>
          <a:xfrm rot="16200000">
            <a:off x="1722259" y="1598385"/>
            <a:ext cx="289182" cy="1631748"/>
          </a:xfrm>
          <a:prstGeom prst="leftBrace">
            <a:avLst>
              <a:gd name="adj1" fmla="val 107878"/>
              <a:gd name="adj2" fmla="val 51170"/>
            </a:avLst>
          </a:prstGeom>
          <a:ln w="158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zh-CN" altLang="en-US" dirty="0"/>
          </a:p>
        </p:txBody>
      </p:sp>
      <p:sp>
        <p:nvSpPr>
          <p:cNvPr id="38" name="左大括号 37">
            <a:extLst>
              <a:ext uri="{FF2B5EF4-FFF2-40B4-BE49-F238E27FC236}">
                <a16:creationId xmlns:a16="http://schemas.microsoft.com/office/drawing/2014/main" id="{F3A36E60-42E9-E949-8A3E-CE4D2CC2281E}"/>
              </a:ext>
            </a:extLst>
          </p:cNvPr>
          <p:cNvSpPr/>
          <p:nvPr/>
        </p:nvSpPr>
        <p:spPr>
          <a:xfrm rot="16200000">
            <a:off x="4125268" y="1620436"/>
            <a:ext cx="289182" cy="1631748"/>
          </a:xfrm>
          <a:prstGeom prst="leftBrace">
            <a:avLst>
              <a:gd name="adj1" fmla="val 107878"/>
              <a:gd name="adj2" fmla="val 51170"/>
            </a:avLst>
          </a:prstGeom>
          <a:ln w="158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zh-CN" altLang="en-US" dirty="0"/>
          </a:p>
        </p:txBody>
      </p:sp>
      <p:sp>
        <p:nvSpPr>
          <p:cNvPr id="39" name="左大括号 38">
            <a:extLst>
              <a:ext uri="{FF2B5EF4-FFF2-40B4-BE49-F238E27FC236}">
                <a16:creationId xmlns:a16="http://schemas.microsoft.com/office/drawing/2014/main" id="{08D288A1-1C84-2A46-89C3-4B8AFCB00C06}"/>
              </a:ext>
            </a:extLst>
          </p:cNvPr>
          <p:cNvSpPr/>
          <p:nvPr/>
        </p:nvSpPr>
        <p:spPr>
          <a:xfrm rot="16200000">
            <a:off x="6520369" y="1618762"/>
            <a:ext cx="289182" cy="1631748"/>
          </a:xfrm>
          <a:prstGeom prst="leftBrace">
            <a:avLst>
              <a:gd name="adj1" fmla="val 107878"/>
              <a:gd name="adj2" fmla="val 51170"/>
            </a:avLst>
          </a:prstGeom>
          <a:ln w="158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zh-CN" altLang="en-US" dirty="0"/>
          </a:p>
        </p:txBody>
      </p:sp>
      <mc:AlternateContent xmlns:mc="http://schemas.openxmlformats.org/markup-compatibility/2006" xmlns:a14="http://schemas.microsoft.com/office/drawing/2010/main">
        <mc:Choice Requires="a14">
          <p:sp>
            <p:nvSpPr>
              <p:cNvPr id="40" name="文本框 39">
                <a:extLst>
                  <a:ext uri="{FF2B5EF4-FFF2-40B4-BE49-F238E27FC236}">
                    <a16:creationId xmlns:a16="http://schemas.microsoft.com/office/drawing/2014/main" id="{9884B36E-04D3-D746-9CAE-289C0D197B66}"/>
                  </a:ext>
                </a:extLst>
              </p:cNvPr>
              <p:cNvSpPr txBox="1"/>
              <p:nvPr/>
            </p:nvSpPr>
            <p:spPr>
              <a:xfrm>
                <a:off x="2683778" y="1724956"/>
                <a:ext cx="801873" cy="615553"/>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kumimoji="1" lang="zh-CN" altLang="en-US" sz="4000" i="1" smtClean="0">
                          <a:latin typeface="Cambria Math" panose="02040503050406030204" pitchFamily="18" charset="0"/>
                        </a:rPr>
                        <m:t>∙</m:t>
                      </m:r>
                    </m:oMath>
                  </m:oMathPara>
                </a14:m>
                <a:endParaRPr kumimoji="1" lang="zh-CN" altLang="en-US" sz="4000" dirty="0"/>
              </a:p>
            </p:txBody>
          </p:sp>
        </mc:Choice>
        <mc:Fallback xmlns="">
          <p:sp>
            <p:nvSpPr>
              <p:cNvPr id="40" name="文本框 39">
                <a:extLst>
                  <a:ext uri="{FF2B5EF4-FFF2-40B4-BE49-F238E27FC236}">
                    <a16:creationId xmlns:a16="http://schemas.microsoft.com/office/drawing/2014/main" id="{9884B36E-04D3-D746-9CAE-289C0D197B66}"/>
                  </a:ext>
                </a:extLst>
              </p:cNvPr>
              <p:cNvSpPr txBox="1">
                <a:spLocks noRot="1" noChangeAspect="1" noMove="1" noResize="1" noEditPoints="1" noAdjustHandles="1" noChangeArrowheads="1" noChangeShapeType="1" noTextEdit="1"/>
              </p:cNvSpPr>
              <p:nvPr/>
            </p:nvSpPr>
            <p:spPr>
              <a:xfrm>
                <a:off x="2683778" y="1724956"/>
                <a:ext cx="801873" cy="615553"/>
              </a:xfrm>
              <a:prstGeom prst="rect">
                <a:avLst/>
              </a:prstGeom>
              <a:blipFill>
                <a:blip r:embed="rId18"/>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41" name="文本框 40">
                <a:extLst>
                  <a:ext uri="{FF2B5EF4-FFF2-40B4-BE49-F238E27FC236}">
                    <a16:creationId xmlns:a16="http://schemas.microsoft.com/office/drawing/2014/main" id="{5F49A17A-ED30-7F46-9666-B2CEC970E6BB}"/>
                  </a:ext>
                </a:extLst>
              </p:cNvPr>
              <p:cNvSpPr txBox="1"/>
              <p:nvPr/>
            </p:nvSpPr>
            <p:spPr>
              <a:xfrm>
                <a:off x="5067978" y="1833596"/>
                <a:ext cx="801873" cy="369332"/>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zh-CN" sz="2400" b="0" i="1" smtClean="0">
                          <a:latin typeface="Cambria Math" panose="02040503050406030204" pitchFamily="18" charset="0"/>
                        </a:rPr>
                        <m:t>=</m:t>
                      </m:r>
                    </m:oMath>
                  </m:oMathPara>
                </a14:m>
                <a:endParaRPr kumimoji="1" lang="zh-CN" altLang="en-US" sz="2400" dirty="0"/>
              </a:p>
            </p:txBody>
          </p:sp>
        </mc:Choice>
        <mc:Fallback xmlns="">
          <p:sp>
            <p:nvSpPr>
              <p:cNvPr id="41" name="文本框 40">
                <a:extLst>
                  <a:ext uri="{FF2B5EF4-FFF2-40B4-BE49-F238E27FC236}">
                    <a16:creationId xmlns:a16="http://schemas.microsoft.com/office/drawing/2014/main" id="{5F49A17A-ED30-7F46-9666-B2CEC970E6BB}"/>
                  </a:ext>
                </a:extLst>
              </p:cNvPr>
              <p:cNvSpPr txBox="1">
                <a:spLocks noRot="1" noChangeAspect="1" noMove="1" noResize="1" noEditPoints="1" noAdjustHandles="1" noChangeArrowheads="1" noChangeShapeType="1" noTextEdit="1"/>
              </p:cNvSpPr>
              <p:nvPr/>
            </p:nvSpPr>
            <p:spPr>
              <a:xfrm>
                <a:off x="5067978" y="1833596"/>
                <a:ext cx="801873" cy="369332"/>
              </a:xfrm>
              <a:prstGeom prst="rect">
                <a:avLst/>
              </a:prstGeom>
              <a:blipFill>
                <a:blip r:embed="rId19"/>
                <a:stretch>
                  <a:fillRect/>
                </a:stretch>
              </a:blipFill>
            </p:spPr>
            <p:txBody>
              <a:bodyPr/>
              <a:lstStyle/>
              <a:p>
                <a:r>
                  <a:rPr lang="zh-CN" altLang="en-US">
                    <a:noFill/>
                  </a:rPr>
                  <a:t> </a:t>
                </a:r>
              </a:p>
            </p:txBody>
          </p:sp>
        </mc:Fallback>
      </mc:AlternateContent>
      <p:sp>
        <p:nvSpPr>
          <p:cNvPr id="42" name="矩形 41">
            <a:extLst>
              <a:ext uri="{FF2B5EF4-FFF2-40B4-BE49-F238E27FC236}">
                <a16:creationId xmlns:a16="http://schemas.microsoft.com/office/drawing/2014/main" id="{2944B567-2D36-5B49-8243-1240E732BF11}"/>
              </a:ext>
            </a:extLst>
          </p:cNvPr>
          <p:cNvSpPr/>
          <p:nvPr/>
        </p:nvSpPr>
        <p:spPr>
          <a:xfrm>
            <a:off x="1053110" y="1819795"/>
            <a:ext cx="1645000" cy="440745"/>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43" name="矩形 42">
            <a:extLst>
              <a:ext uri="{FF2B5EF4-FFF2-40B4-BE49-F238E27FC236}">
                <a16:creationId xmlns:a16="http://schemas.microsoft.com/office/drawing/2014/main" id="{05DB1E5F-3180-734D-8ABA-D6B0EEA212A9}"/>
              </a:ext>
            </a:extLst>
          </p:cNvPr>
          <p:cNvSpPr/>
          <p:nvPr/>
        </p:nvSpPr>
        <p:spPr>
          <a:xfrm>
            <a:off x="1121399" y="1865023"/>
            <a:ext cx="1504577" cy="355765"/>
          </a:xfrm>
          <a:prstGeom prst="rect">
            <a:avLst/>
          </a:prstGeom>
          <a:solidFill>
            <a:schemeClr val="accent2">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cs typeface="Arial" panose="020B0604020202020204" pitchFamily="34" charset="0"/>
            </a:endParaRPr>
          </a:p>
        </p:txBody>
      </p:sp>
      <p:cxnSp>
        <p:nvCxnSpPr>
          <p:cNvPr id="44" name="直线连接符 43">
            <a:extLst>
              <a:ext uri="{FF2B5EF4-FFF2-40B4-BE49-F238E27FC236}">
                <a16:creationId xmlns:a16="http://schemas.microsoft.com/office/drawing/2014/main" id="{701C1A98-8111-6E4F-82C2-63C65921AB68}"/>
              </a:ext>
            </a:extLst>
          </p:cNvPr>
          <p:cNvCxnSpPr>
            <a:cxnSpLocks/>
          </p:cNvCxnSpPr>
          <p:nvPr/>
        </p:nvCxnSpPr>
        <p:spPr>
          <a:xfrm>
            <a:off x="1284859" y="1865023"/>
            <a:ext cx="0" cy="35576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直线连接符 44">
            <a:extLst>
              <a:ext uri="{FF2B5EF4-FFF2-40B4-BE49-F238E27FC236}">
                <a16:creationId xmlns:a16="http://schemas.microsoft.com/office/drawing/2014/main" id="{8EE40D8B-B8D3-3448-81F0-F6F0EBB558A0}"/>
              </a:ext>
            </a:extLst>
          </p:cNvPr>
          <p:cNvCxnSpPr>
            <a:cxnSpLocks/>
          </p:cNvCxnSpPr>
          <p:nvPr/>
        </p:nvCxnSpPr>
        <p:spPr>
          <a:xfrm>
            <a:off x="1444507" y="1865023"/>
            <a:ext cx="0" cy="35576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直线连接符 45">
            <a:extLst>
              <a:ext uri="{FF2B5EF4-FFF2-40B4-BE49-F238E27FC236}">
                <a16:creationId xmlns:a16="http://schemas.microsoft.com/office/drawing/2014/main" id="{49FF427F-89F3-D94C-BE10-AC8ED9CFF009}"/>
              </a:ext>
            </a:extLst>
          </p:cNvPr>
          <p:cNvCxnSpPr>
            <a:cxnSpLocks/>
          </p:cNvCxnSpPr>
          <p:nvPr/>
        </p:nvCxnSpPr>
        <p:spPr>
          <a:xfrm>
            <a:off x="1600412" y="1865023"/>
            <a:ext cx="0" cy="35576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直线连接符 46">
            <a:extLst>
              <a:ext uri="{FF2B5EF4-FFF2-40B4-BE49-F238E27FC236}">
                <a16:creationId xmlns:a16="http://schemas.microsoft.com/office/drawing/2014/main" id="{1DE6B421-C4A9-D44F-BE79-93047B08F334}"/>
              </a:ext>
            </a:extLst>
          </p:cNvPr>
          <p:cNvCxnSpPr>
            <a:cxnSpLocks/>
          </p:cNvCxnSpPr>
          <p:nvPr/>
        </p:nvCxnSpPr>
        <p:spPr>
          <a:xfrm>
            <a:off x="1783248" y="1865023"/>
            <a:ext cx="0" cy="35576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直线连接符 47">
            <a:extLst>
              <a:ext uri="{FF2B5EF4-FFF2-40B4-BE49-F238E27FC236}">
                <a16:creationId xmlns:a16="http://schemas.microsoft.com/office/drawing/2014/main" id="{03952B80-DD90-F545-8BEF-311394EA1CF8}"/>
              </a:ext>
            </a:extLst>
          </p:cNvPr>
          <p:cNvCxnSpPr>
            <a:cxnSpLocks/>
          </p:cNvCxnSpPr>
          <p:nvPr/>
        </p:nvCxnSpPr>
        <p:spPr>
          <a:xfrm>
            <a:off x="1942896" y="1865023"/>
            <a:ext cx="0" cy="35576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直线连接符 48">
            <a:extLst>
              <a:ext uri="{FF2B5EF4-FFF2-40B4-BE49-F238E27FC236}">
                <a16:creationId xmlns:a16="http://schemas.microsoft.com/office/drawing/2014/main" id="{5B018351-1D00-B049-909E-679F430D45EE}"/>
              </a:ext>
            </a:extLst>
          </p:cNvPr>
          <p:cNvCxnSpPr>
            <a:cxnSpLocks/>
          </p:cNvCxnSpPr>
          <p:nvPr/>
        </p:nvCxnSpPr>
        <p:spPr>
          <a:xfrm>
            <a:off x="2098801" y="1865023"/>
            <a:ext cx="0" cy="35576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直线连接符 49">
            <a:extLst>
              <a:ext uri="{FF2B5EF4-FFF2-40B4-BE49-F238E27FC236}">
                <a16:creationId xmlns:a16="http://schemas.microsoft.com/office/drawing/2014/main" id="{4C9FDFB0-BA1D-A141-A4A6-5996EF93D44B}"/>
              </a:ext>
            </a:extLst>
          </p:cNvPr>
          <p:cNvCxnSpPr>
            <a:cxnSpLocks/>
          </p:cNvCxnSpPr>
          <p:nvPr/>
        </p:nvCxnSpPr>
        <p:spPr>
          <a:xfrm>
            <a:off x="2277520" y="1865023"/>
            <a:ext cx="0" cy="35576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直线连接符 50">
            <a:extLst>
              <a:ext uri="{FF2B5EF4-FFF2-40B4-BE49-F238E27FC236}">
                <a16:creationId xmlns:a16="http://schemas.microsoft.com/office/drawing/2014/main" id="{9814B9B0-29EC-0943-9E9D-0331DCDFAC7F}"/>
              </a:ext>
            </a:extLst>
          </p:cNvPr>
          <p:cNvCxnSpPr>
            <a:cxnSpLocks/>
          </p:cNvCxnSpPr>
          <p:nvPr/>
        </p:nvCxnSpPr>
        <p:spPr>
          <a:xfrm>
            <a:off x="2449525" y="1865023"/>
            <a:ext cx="0" cy="35576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2" name="矩形 51">
            <a:extLst>
              <a:ext uri="{FF2B5EF4-FFF2-40B4-BE49-F238E27FC236}">
                <a16:creationId xmlns:a16="http://schemas.microsoft.com/office/drawing/2014/main" id="{9A1D0432-3572-D940-8B84-DFDB0B13E30D}"/>
              </a:ext>
            </a:extLst>
          </p:cNvPr>
          <p:cNvSpPr/>
          <p:nvPr/>
        </p:nvSpPr>
        <p:spPr>
          <a:xfrm>
            <a:off x="3462394" y="1831158"/>
            <a:ext cx="1645000" cy="440745"/>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53" name="矩形 52">
            <a:extLst>
              <a:ext uri="{FF2B5EF4-FFF2-40B4-BE49-F238E27FC236}">
                <a16:creationId xmlns:a16="http://schemas.microsoft.com/office/drawing/2014/main" id="{00B928BB-5025-F846-BB86-6DACAB9757E1}"/>
              </a:ext>
            </a:extLst>
          </p:cNvPr>
          <p:cNvSpPr/>
          <p:nvPr/>
        </p:nvSpPr>
        <p:spPr>
          <a:xfrm>
            <a:off x="3530683" y="1876386"/>
            <a:ext cx="1504577" cy="355765"/>
          </a:xfrm>
          <a:prstGeom prst="rect">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cs typeface="Arial" panose="020B0604020202020204" pitchFamily="34" charset="0"/>
            </a:endParaRPr>
          </a:p>
        </p:txBody>
      </p:sp>
      <p:cxnSp>
        <p:nvCxnSpPr>
          <p:cNvPr id="54" name="直线连接符 53">
            <a:extLst>
              <a:ext uri="{FF2B5EF4-FFF2-40B4-BE49-F238E27FC236}">
                <a16:creationId xmlns:a16="http://schemas.microsoft.com/office/drawing/2014/main" id="{D9532FE6-2391-AC48-89FF-B0314AC5FBE5}"/>
              </a:ext>
            </a:extLst>
          </p:cNvPr>
          <p:cNvCxnSpPr>
            <a:cxnSpLocks/>
          </p:cNvCxnSpPr>
          <p:nvPr/>
        </p:nvCxnSpPr>
        <p:spPr>
          <a:xfrm>
            <a:off x="3694143" y="1876386"/>
            <a:ext cx="0" cy="35576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直线连接符 54">
            <a:extLst>
              <a:ext uri="{FF2B5EF4-FFF2-40B4-BE49-F238E27FC236}">
                <a16:creationId xmlns:a16="http://schemas.microsoft.com/office/drawing/2014/main" id="{713A28C1-8E30-D041-AE73-A86A798C9CAE}"/>
              </a:ext>
            </a:extLst>
          </p:cNvPr>
          <p:cNvCxnSpPr>
            <a:cxnSpLocks/>
          </p:cNvCxnSpPr>
          <p:nvPr/>
        </p:nvCxnSpPr>
        <p:spPr>
          <a:xfrm>
            <a:off x="3853791" y="1876386"/>
            <a:ext cx="0" cy="35576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直线连接符 55">
            <a:extLst>
              <a:ext uri="{FF2B5EF4-FFF2-40B4-BE49-F238E27FC236}">
                <a16:creationId xmlns:a16="http://schemas.microsoft.com/office/drawing/2014/main" id="{92420BF4-CD71-9847-9EC7-0100D42489B9}"/>
              </a:ext>
            </a:extLst>
          </p:cNvPr>
          <p:cNvCxnSpPr>
            <a:cxnSpLocks/>
          </p:cNvCxnSpPr>
          <p:nvPr/>
        </p:nvCxnSpPr>
        <p:spPr>
          <a:xfrm>
            <a:off x="4009696" y="1876386"/>
            <a:ext cx="0" cy="35576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直线连接符 56">
            <a:extLst>
              <a:ext uri="{FF2B5EF4-FFF2-40B4-BE49-F238E27FC236}">
                <a16:creationId xmlns:a16="http://schemas.microsoft.com/office/drawing/2014/main" id="{0168500A-7014-5A46-AC0A-591FC2BFDEB5}"/>
              </a:ext>
            </a:extLst>
          </p:cNvPr>
          <p:cNvCxnSpPr>
            <a:cxnSpLocks/>
          </p:cNvCxnSpPr>
          <p:nvPr/>
        </p:nvCxnSpPr>
        <p:spPr>
          <a:xfrm>
            <a:off x="4192532" y="1876386"/>
            <a:ext cx="0" cy="35576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直线连接符 57">
            <a:extLst>
              <a:ext uri="{FF2B5EF4-FFF2-40B4-BE49-F238E27FC236}">
                <a16:creationId xmlns:a16="http://schemas.microsoft.com/office/drawing/2014/main" id="{B92F4067-1A5D-B64D-A4C5-33CDA9373183}"/>
              </a:ext>
            </a:extLst>
          </p:cNvPr>
          <p:cNvCxnSpPr>
            <a:cxnSpLocks/>
          </p:cNvCxnSpPr>
          <p:nvPr/>
        </p:nvCxnSpPr>
        <p:spPr>
          <a:xfrm>
            <a:off x="4352180" y="1876386"/>
            <a:ext cx="0" cy="35576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直线连接符 58">
            <a:extLst>
              <a:ext uri="{FF2B5EF4-FFF2-40B4-BE49-F238E27FC236}">
                <a16:creationId xmlns:a16="http://schemas.microsoft.com/office/drawing/2014/main" id="{94DFE5E0-BBFC-414A-A12A-B5C96008E252}"/>
              </a:ext>
            </a:extLst>
          </p:cNvPr>
          <p:cNvCxnSpPr>
            <a:cxnSpLocks/>
          </p:cNvCxnSpPr>
          <p:nvPr/>
        </p:nvCxnSpPr>
        <p:spPr>
          <a:xfrm>
            <a:off x="4508085" y="1876386"/>
            <a:ext cx="0" cy="35576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直线连接符 59">
            <a:extLst>
              <a:ext uri="{FF2B5EF4-FFF2-40B4-BE49-F238E27FC236}">
                <a16:creationId xmlns:a16="http://schemas.microsoft.com/office/drawing/2014/main" id="{CD8C16E1-013E-E64E-89DB-C97C043133B5}"/>
              </a:ext>
            </a:extLst>
          </p:cNvPr>
          <p:cNvCxnSpPr>
            <a:cxnSpLocks/>
          </p:cNvCxnSpPr>
          <p:nvPr/>
        </p:nvCxnSpPr>
        <p:spPr>
          <a:xfrm>
            <a:off x="4686804" y="1876386"/>
            <a:ext cx="0" cy="35576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直线连接符 60">
            <a:extLst>
              <a:ext uri="{FF2B5EF4-FFF2-40B4-BE49-F238E27FC236}">
                <a16:creationId xmlns:a16="http://schemas.microsoft.com/office/drawing/2014/main" id="{27689AE8-9372-D74B-8884-310EB2661C0B}"/>
              </a:ext>
            </a:extLst>
          </p:cNvPr>
          <p:cNvCxnSpPr>
            <a:cxnSpLocks/>
          </p:cNvCxnSpPr>
          <p:nvPr/>
        </p:nvCxnSpPr>
        <p:spPr>
          <a:xfrm>
            <a:off x="4858809" y="1876386"/>
            <a:ext cx="0" cy="35576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2" name="矩形 61">
            <a:extLst>
              <a:ext uri="{FF2B5EF4-FFF2-40B4-BE49-F238E27FC236}">
                <a16:creationId xmlns:a16="http://schemas.microsoft.com/office/drawing/2014/main" id="{9BE34AAF-5B3C-A346-8AE8-9407C4512E72}"/>
              </a:ext>
            </a:extLst>
          </p:cNvPr>
          <p:cNvSpPr/>
          <p:nvPr/>
        </p:nvSpPr>
        <p:spPr>
          <a:xfrm>
            <a:off x="5840782" y="1799603"/>
            <a:ext cx="1645000" cy="440745"/>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63" name="矩形 62">
            <a:extLst>
              <a:ext uri="{FF2B5EF4-FFF2-40B4-BE49-F238E27FC236}">
                <a16:creationId xmlns:a16="http://schemas.microsoft.com/office/drawing/2014/main" id="{41959979-D810-0742-BFB5-509F000125ED}"/>
              </a:ext>
            </a:extLst>
          </p:cNvPr>
          <p:cNvSpPr/>
          <p:nvPr/>
        </p:nvSpPr>
        <p:spPr>
          <a:xfrm>
            <a:off x="5909071" y="1844831"/>
            <a:ext cx="1504577" cy="355765"/>
          </a:xfrm>
          <a:prstGeom prst="rect">
            <a:avLst/>
          </a:prstGeom>
          <a:solidFill>
            <a:schemeClr val="accent1">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cs typeface="Arial" panose="020B0604020202020204" pitchFamily="34" charset="0"/>
            </a:endParaRPr>
          </a:p>
        </p:txBody>
      </p:sp>
      <p:cxnSp>
        <p:nvCxnSpPr>
          <p:cNvPr id="64" name="直线连接符 63">
            <a:extLst>
              <a:ext uri="{FF2B5EF4-FFF2-40B4-BE49-F238E27FC236}">
                <a16:creationId xmlns:a16="http://schemas.microsoft.com/office/drawing/2014/main" id="{5B63806F-EC3D-E14A-BF5B-BBA6575C42BC}"/>
              </a:ext>
            </a:extLst>
          </p:cNvPr>
          <p:cNvCxnSpPr>
            <a:cxnSpLocks/>
          </p:cNvCxnSpPr>
          <p:nvPr/>
        </p:nvCxnSpPr>
        <p:spPr>
          <a:xfrm>
            <a:off x="6072531" y="1844831"/>
            <a:ext cx="0" cy="35576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直线连接符 64">
            <a:extLst>
              <a:ext uri="{FF2B5EF4-FFF2-40B4-BE49-F238E27FC236}">
                <a16:creationId xmlns:a16="http://schemas.microsoft.com/office/drawing/2014/main" id="{B28EC26E-3698-2B45-8C34-066A2529011E}"/>
              </a:ext>
            </a:extLst>
          </p:cNvPr>
          <p:cNvCxnSpPr>
            <a:cxnSpLocks/>
          </p:cNvCxnSpPr>
          <p:nvPr/>
        </p:nvCxnSpPr>
        <p:spPr>
          <a:xfrm>
            <a:off x="6232179" y="1844831"/>
            <a:ext cx="0" cy="35576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直线连接符 65">
            <a:extLst>
              <a:ext uri="{FF2B5EF4-FFF2-40B4-BE49-F238E27FC236}">
                <a16:creationId xmlns:a16="http://schemas.microsoft.com/office/drawing/2014/main" id="{13969F90-D75D-F74D-A8EF-F823F8017AC4}"/>
              </a:ext>
            </a:extLst>
          </p:cNvPr>
          <p:cNvCxnSpPr>
            <a:cxnSpLocks/>
          </p:cNvCxnSpPr>
          <p:nvPr/>
        </p:nvCxnSpPr>
        <p:spPr>
          <a:xfrm>
            <a:off x="6388084" y="1844831"/>
            <a:ext cx="0" cy="35576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直线连接符 66">
            <a:extLst>
              <a:ext uri="{FF2B5EF4-FFF2-40B4-BE49-F238E27FC236}">
                <a16:creationId xmlns:a16="http://schemas.microsoft.com/office/drawing/2014/main" id="{CE8683FF-4A32-824A-9587-5EF7253DA912}"/>
              </a:ext>
            </a:extLst>
          </p:cNvPr>
          <p:cNvCxnSpPr>
            <a:cxnSpLocks/>
          </p:cNvCxnSpPr>
          <p:nvPr/>
        </p:nvCxnSpPr>
        <p:spPr>
          <a:xfrm>
            <a:off x="6570920" y="1844831"/>
            <a:ext cx="0" cy="35576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直线连接符 67">
            <a:extLst>
              <a:ext uri="{FF2B5EF4-FFF2-40B4-BE49-F238E27FC236}">
                <a16:creationId xmlns:a16="http://schemas.microsoft.com/office/drawing/2014/main" id="{9EFCBDDE-1729-0A4C-8176-1D9A68A5684C}"/>
              </a:ext>
            </a:extLst>
          </p:cNvPr>
          <p:cNvCxnSpPr>
            <a:cxnSpLocks/>
          </p:cNvCxnSpPr>
          <p:nvPr/>
        </p:nvCxnSpPr>
        <p:spPr>
          <a:xfrm>
            <a:off x="6730568" y="1844831"/>
            <a:ext cx="0" cy="35576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直线连接符 68">
            <a:extLst>
              <a:ext uri="{FF2B5EF4-FFF2-40B4-BE49-F238E27FC236}">
                <a16:creationId xmlns:a16="http://schemas.microsoft.com/office/drawing/2014/main" id="{F1A6D215-5A23-4C47-BC71-8AC83F5116F0}"/>
              </a:ext>
            </a:extLst>
          </p:cNvPr>
          <p:cNvCxnSpPr>
            <a:cxnSpLocks/>
          </p:cNvCxnSpPr>
          <p:nvPr/>
        </p:nvCxnSpPr>
        <p:spPr>
          <a:xfrm>
            <a:off x="6886473" y="1844831"/>
            <a:ext cx="0" cy="35576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直线连接符 69">
            <a:extLst>
              <a:ext uri="{FF2B5EF4-FFF2-40B4-BE49-F238E27FC236}">
                <a16:creationId xmlns:a16="http://schemas.microsoft.com/office/drawing/2014/main" id="{E2CBC54A-ADF4-5E49-AB2C-88803FDB5DD4}"/>
              </a:ext>
            </a:extLst>
          </p:cNvPr>
          <p:cNvCxnSpPr>
            <a:cxnSpLocks/>
          </p:cNvCxnSpPr>
          <p:nvPr/>
        </p:nvCxnSpPr>
        <p:spPr>
          <a:xfrm>
            <a:off x="7065192" y="1844831"/>
            <a:ext cx="0" cy="35576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直线连接符 70">
            <a:extLst>
              <a:ext uri="{FF2B5EF4-FFF2-40B4-BE49-F238E27FC236}">
                <a16:creationId xmlns:a16="http://schemas.microsoft.com/office/drawing/2014/main" id="{6B94B502-2251-8A44-9C24-7EC494AD60B3}"/>
              </a:ext>
            </a:extLst>
          </p:cNvPr>
          <p:cNvCxnSpPr>
            <a:cxnSpLocks/>
          </p:cNvCxnSpPr>
          <p:nvPr/>
        </p:nvCxnSpPr>
        <p:spPr>
          <a:xfrm>
            <a:off x="7237197" y="1844831"/>
            <a:ext cx="0" cy="35576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 name="文本框 3">
                <a:extLst>
                  <a:ext uri="{FF2B5EF4-FFF2-40B4-BE49-F238E27FC236}">
                    <a16:creationId xmlns:a16="http://schemas.microsoft.com/office/drawing/2014/main" id="{C16D8151-31A4-BA44-B143-4412FF124E57}"/>
                  </a:ext>
                </a:extLst>
              </p:cNvPr>
              <p:cNvSpPr txBox="1"/>
              <p:nvPr/>
            </p:nvSpPr>
            <p:spPr>
              <a:xfrm>
                <a:off x="993117" y="3376125"/>
                <a:ext cx="299178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zh-CN" b="0" i="1" smtClean="0">
                          <a:latin typeface="Cambria Math" panose="02040503050406030204" pitchFamily="18" charset="0"/>
                        </a:rPr>
                        <m:t>𝐺</m:t>
                      </m:r>
                      <m:d>
                        <m:dPr>
                          <m:ctrlPr>
                            <a:rPr kumimoji="1" lang="en-US" altLang="zh-CN" b="0" i="1" smtClean="0">
                              <a:latin typeface="Cambria Math" panose="02040503050406030204" pitchFamily="18" charset="0"/>
                            </a:rPr>
                          </m:ctrlPr>
                        </m:dPr>
                        <m:e>
                          <m:r>
                            <a:rPr kumimoji="1" lang="en-US" altLang="zh-CN" b="0" i="1" smtClean="0">
                              <a:latin typeface="Cambria Math" panose="02040503050406030204" pitchFamily="18" charset="0"/>
                              <a:ea typeface="Cambria Math" panose="02040503050406030204" pitchFamily="18" charset="0"/>
                            </a:rPr>
                            <m:t>𝜃</m:t>
                          </m:r>
                          <m:r>
                            <a:rPr kumimoji="1" lang="en-US" altLang="zh-CN" b="0" i="1" smtClean="0">
                              <a:latin typeface="Cambria Math" panose="02040503050406030204" pitchFamily="18" charset="0"/>
                              <a:ea typeface="Cambria Math" panose="02040503050406030204" pitchFamily="18" charset="0"/>
                            </a:rPr>
                            <m:t>,</m:t>
                          </m:r>
                          <m:r>
                            <a:rPr kumimoji="1" lang="en-US" altLang="zh-CN" b="0" i="1" smtClean="0">
                              <a:latin typeface="Cambria Math" panose="02040503050406030204" pitchFamily="18" charset="0"/>
                              <a:ea typeface="Cambria Math" panose="02040503050406030204" pitchFamily="18" charset="0"/>
                            </a:rPr>
                            <m:t>𝜑</m:t>
                          </m:r>
                        </m:e>
                      </m:d>
                      <m:r>
                        <a:rPr kumimoji="1" lang="en-US" altLang="zh-CN" b="0" i="1" smtClean="0">
                          <a:latin typeface="Cambria Math" panose="02040503050406030204" pitchFamily="18" charset="0"/>
                        </a:rPr>
                        <m:t>= </m:t>
                      </m:r>
                      <m:sSub>
                        <m:sSubPr>
                          <m:ctrlPr>
                            <a:rPr kumimoji="1" lang="en-US" altLang="zh-CN" b="0" i="1" smtClean="0">
                              <a:latin typeface="Cambria Math" panose="02040503050406030204" pitchFamily="18" charset="0"/>
                            </a:rPr>
                          </m:ctrlPr>
                        </m:sSubPr>
                        <m:e>
                          <m:r>
                            <a:rPr kumimoji="1" lang="en-US" altLang="zh-CN" b="0" i="1" smtClean="0">
                              <a:latin typeface="Cambria Math" panose="02040503050406030204" pitchFamily="18" charset="0"/>
                            </a:rPr>
                            <m:t>𝐹</m:t>
                          </m:r>
                        </m:e>
                        <m:sub>
                          <m:r>
                            <a:rPr kumimoji="1" lang="en-US" altLang="zh-CN" b="0" i="1" smtClean="0">
                              <a:latin typeface="Cambria Math" panose="02040503050406030204" pitchFamily="18" charset="0"/>
                            </a:rPr>
                            <m:t>1</m:t>
                          </m:r>
                        </m:sub>
                      </m:sSub>
                      <m:r>
                        <a:rPr kumimoji="1" lang="en-US" altLang="zh-CN" b="0" i="1" smtClean="0">
                          <a:latin typeface="Cambria Math" panose="02040503050406030204" pitchFamily="18" charset="0"/>
                        </a:rPr>
                        <m:t>(</m:t>
                      </m:r>
                      <m:r>
                        <a:rPr kumimoji="1" lang="en-US" altLang="zh-CN" b="0" i="1" smtClean="0">
                          <a:latin typeface="Cambria Math" panose="02040503050406030204" pitchFamily="18" charset="0"/>
                          <a:ea typeface="Cambria Math" panose="02040503050406030204" pitchFamily="18" charset="0"/>
                        </a:rPr>
                        <m:t>𝜃</m:t>
                      </m:r>
                      <m:r>
                        <a:rPr kumimoji="1" lang="en-US" altLang="zh-CN" b="0" i="0" smtClean="0">
                          <a:latin typeface="Cambria Math" panose="02040503050406030204" pitchFamily="18" charset="0"/>
                          <a:ea typeface="Cambria Math" panose="02040503050406030204" pitchFamily="18" charset="0"/>
                        </a:rPr>
                        <m:t>,</m:t>
                      </m:r>
                      <m:r>
                        <m:rPr>
                          <m:sty m:val="p"/>
                        </m:rPr>
                        <a:rPr kumimoji="1" lang="el-GR" altLang="zh-CN" b="0" i="1" smtClean="0">
                          <a:latin typeface="Cambria Math" panose="02040503050406030204" pitchFamily="18" charset="0"/>
                          <a:ea typeface="Cambria Math" panose="02040503050406030204" pitchFamily="18" charset="0"/>
                        </a:rPr>
                        <m:t>φ</m:t>
                      </m:r>
                      <m:r>
                        <a:rPr kumimoji="1" lang="en-US" altLang="zh-CN" b="0" i="1" smtClean="0">
                          <a:latin typeface="Cambria Math" panose="02040503050406030204" pitchFamily="18" charset="0"/>
                          <a:ea typeface="Cambria Math" panose="02040503050406030204" pitchFamily="18" charset="0"/>
                        </a:rPr>
                        <m:t>)∙</m:t>
                      </m:r>
                      <m:sSub>
                        <m:sSubPr>
                          <m:ctrlPr>
                            <a:rPr kumimoji="1" lang="en-US" altLang="zh-CN" i="1" smtClean="0">
                              <a:latin typeface="Cambria Math" panose="02040503050406030204" pitchFamily="18" charset="0"/>
                            </a:rPr>
                          </m:ctrlPr>
                        </m:sSubPr>
                        <m:e>
                          <m:r>
                            <a:rPr kumimoji="1" lang="en-US" altLang="zh-CN" i="1">
                              <a:latin typeface="Cambria Math" panose="02040503050406030204" pitchFamily="18" charset="0"/>
                            </a:rPr>
                            <m:t>𝐹</m:t>
                          </m:r>
                        </m:e>
                        <m:sub>
                          <m:r>
                            <a:rPr kumimoji="1" lang="en-US" altLang="zh-CN" b="0" i="1" smtClean="0">
                              <a:latin typeface="Cambria Math" panose="02040503050406030204" pitchFamily="18" charset="0"/>
                            </a:rPr>
                            <m:t>2</m:t>
                          </m:r>
                        </m:sub>
                      </m:sSub>
                      <m:r>
                        <a:rPr kumimoji="1" lang="en-US" altLang="zh-CN" i="1">
                          <a:latin typeface="Cambria Math" panose="02040503050406030204" pitchFamily="18" charset="0"/>
                        </a:rPr>
                        <m:t>(</m:t>
                      </m:r>
                      <m:r>
                        <a:rPr kumimoji="1" lang="en-US" altLang="zh-CN" i="1">
                          <a:latin typeface="Cambria Math" panose="02040503050406030204" pitchFamily="18" charset="0"/>
                          <a:ea typeface="Cambria Math" panose="02040503050406030204" pitchFamily="18" charset="0"/>
                        </a:rPr>
                        <m:t>𝜃</m:t>
                      </m:r>
                      <m:r>
                        <a:rPr kumimoji="1" lang="en-US" altLang="zh-CN">
                          <a:latin typeface="Cambria Math" panose="02040503050406030204" pitchFamily="18" charset="0"/>
                          <a:ea typeface="Cambria Math" panose="02040503050406030204" pitchFamily="18" charset="0"/>
                        </a:rPr>
                        <m:t>,</m:t>
                      </m:r>
                      <m:r>
                        <m:rPr>
                          <m:sty m:val="p"/>
                        </m:rPr>
                        <a:rPr kumimoji="1" lang="el-GR" altLang="zh-CN" i="1">
                          <a:latin typeface="Cambria Math" panose="02040503050406030204" pitchFamily="18" charset="0"/>
                          <a:ea typeface="Cambria Math" panose="02040503050406030204" pitchFamily="18" charset="0"/>
                        </a:rPr>
                        <m:t>φ</m:t>
                      </m:r>
                      <m:r>
                        <a:rPr kumimoji="1" lang="en-US" altLang="zh-CN" i="1">
                          <a:latin typeface="Cambria Math" panose="02040503050406030204" pitchFamily="18" charset="0"/>
                          <a:ea typeface="Cambria Math" panose="02040503050406030204" pitchFamily="18" charset="0"/>
                        </a:rPr>
                        <m:t>)</m:t>
                      </m:r>
                    </m:oMath>
                  </m:oMathPara>
                </a14:m>
                <a:endParaRPr kumimoji="1" lang="zh-CN" altLang="en-US" dirty="0"/>
              </a:p>
            </p:txBody>
          </p:sp>
        </mc:Choice>
        <mc:Fallback xmlns="">
          <p:sp>
            <p:nvSpPr>
              <p:cNvPr id="4" name="文本框 3">
                <a:extLst>
                  <a:ext uri="{FF2B5EF4-FFF2-40B4-BE49-F238E27FC236}">
                    <a16:creationId xmlns:a16="http://schemas.microsoft.com/office/drawing/2014/main" id="{C16D8151-31A4-BA44-B143-4412FF124E57}"/>
                  </a:ext>
                </a:extLst>
              </p:cNvPr>
              <p:cNvSpPr txBox="1">
                <a:spLocks noRot="1" noChangeAspect="1" noMove="1" noResize="1" noEditPoints="1" noAdjustHandles="1" noChangeArrowheads="1" noChangeShapeType="1" noTextEdit="1"/>
              </p:cNvSpPr>
              <p:nvPr/>
            </p:nvSpPr>
            <p:spPr>
              <a:xfrm>
                <a:off x="993117" y="3376125"/>
                <a:ext cx="2991781" cy="276999"/>
              </a:xfrm>
              <a:prstGeom prst="rect">
                <a:avLst/>
              </a:prstGeom>
              <a:blipFill>
                <a:blip r:embed="rId20"/>
                <a:stretch>
                  <a:fillRect t="-4348" r="-422" b="-34783"/>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73" name="文本框 72">
                <a:extLst>
                  <a:ext uri="{FF2B5EF4-FFF2-40B4-BE49-F238E27FC236}">
                    <a16:creationId xmlns:a16="http://schemas.microsoft.com/office/drawing/2014/main" id="{045ED08F-97F7-AA49-AF86-A5DCDA7ADB9A}"/>
                  </a:ext>
                </a:extLst>
              </p:cNvPr>
              <p:cNvSpPr txBox="1"/>
              <p:nvPr/>
            </p:nvSpPr>
            <p:spPr>
              <a:xfrm>
                <a:off x="1746721" y="3845804"/>
                <a:ext cx="5267852" cy="71609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zh-CN" b="0" i="1" smtClean="0">
                          <a:latin typeface="Cambria Math" panose="02040503050406030204" pitchFamily="18" charset="0"/>
                        </a:rPr>
                        <m:t>=  </m:t>
                      </m:r>
                      <m:d>
                        <m:dPr>
                          <m:ctrlPr>
                            <a:rPr kumimoji="1" lang="en-US" altLang="zh-CN" b="0" i="1" smtClean="0">
                              <a:latin typeface="Cambria Math" panose="02040503050406030204" pitchFamily="18" charset="0"/>
                            </a:rPr>
                          </m:ctrlPr>
                        </m:dPr>
                        <m:e>
                          <m:nary>
                            <m:naryPr>
                              <m:chr m:val="∑"/>
                              <m:supHide m:val="on"/>
                              <m:ctrlPr>
                                <a:rPr kumimoji="1" lang="en-US" altLang="zh-CN" b="0" i="1" smtClean="0">
                                  <a:latin typeface="Cambria Math" panose="02040503050406030204" pitchFamily="18" charset="0"/>
                                </a:rPr>
                              </m:ctrlPr>
                            </m:naryPr>
                            <m:sub>
                              <m:sSub>
                                <m:sSubPr>
                                  <m:ctrlPr>
                                    <a:rPr kumimoji="1" lang="en-US" altLang="zh-CN" b="0" i="1" smtClean="0">
                                      <a:latin typeface="Cambria Math" panose="02040503050406030204" pitchFamily="18" charset="0"/>
                                    </a:rPr>
                                  </m:ctrlPr>
                                </m:sSubPr>
                                <m:e>
                                  <m:r>
                                    <a:rPr kumimoji="1" lang="en-US" altLang="zh-CN" b="0" i="1" smtClean="0">
                                      <a:latin typeface="Cambria Math" panose="02040503050406030204" pitchFamily="18" charset="0"/>
                                    </a:rPr>
                                    <m:t>𝑠</m:t>
                                  </m:r>
                                </m:e>
                                <m:sub>
                                  <m:r>
                                    <a:rPr kumimoji="1" lang="en-US" altLang="zh-CN" b="0" i="1" smtClean="0">
                                      <a:latin typeface="Cambria Math" panose="02040503050406030204" pitchFamily="18" charset="0"/>
                                    </a:rPr>
                                    <m:t>1</m:t>
                                  </m:r>
                                </m:sub>
                              </m:sSub>
                              <m:r>
                                <m:rPr>
                                  <m:brk m:alnAt="7"/>
                                </m:rPr>
                                <a:rPr kumimoji="1" lang="en-US" altLang="zh-CN" b="0" i="1" smtClean="0">
                                  <a:latin typeface="Cambria Math" panose="02040503050406030204" pitchFamily="18" charset="0"/>
                                </a:rPr>
                                <m:t>,</m:t>
                              </m:r>
                              <m:sSub>
                                <m:sSubPr>
                                  <m:ctrlPr>
                                    <a:rPr kumimoji="1" lang="en-US" altLang="zh-CN" b="0" i="1" smtClean="0">
                                      <a:latin typeface="Cambria Math" panose="02040503050406030204" pitchFamily="18" charset="0"/>
                                    </a:rPr>
                                  </m:ctrlPr>
                                </m:sSubPr>
                                <m:e>
                                  <m:r>
                                    <a:rPr kumimoji="1" lang="en-US" altLang="zh-CN" b="0" i="1" smtClean="0">
                                      <a:latin typeface="Cambria Math" panose="02040503050406030204" pitchFamily="18" charset="0"/>
                                    </a:rPr>
                                    <m:t>𝑡</m:t>
                                  </m:r>
                                </m:e>
                                <m:sub>
                                  <m:r>
                                    <a:rPr kumimoji="1" lang="en-US" altLang="zh-CN" b="0" i="1" smtClean="0">
                                      <a:latin typeface="Cambria Math" panose="02040503050406030204" pitchFamily="18" charset="0"/>
                                    </a:rPr>
                                    <m:t>1</m:t>
                                  </m:r>
                                </m:sub>
                              </m:sSub>
                            </m:sub>
                            <m:sup/>
                            <m:e>
                              <m:sSubSup>
                                <m:sSubSupPr>
                                  <m:ctrlPr>
                                    <a:rPr kumimoji="1" lang="en-US" altLang="zh-CN" b="0" i="1" smtClean="0">
                                      <a:latin typeface="Cambria Math" panose="02040503050406030204" pitchFamily="18" charset="0"/>
                                    </a:rPr>
                                  </m:ctrlPr>
                                </m:sSubSupPr>
                                <m:e>
                                  <m:r>
                                    <a:rPr kumimoji="1" lang="en-US" altLang="zh-CN" b="0" i="1" smtClean="0">
                                      <a:latin typeface="Cambria Math" panose="02040503050406030204" pitchFamily="18" charset="0"/>
                                    </a:rPr>
                                    <m:t>𝑓</m:t>
                                  </m:r>
                                </m:e>
                                <m:sub>
                                  <m:r>
                                    <a:rPr kumimoji="1" lang="en-US" altLang="zh-CN" b="0" i="1" smtClean="0">
                                      <a:latin typeface="Cambria Math" panose="02040503050406030204" pitchFamily="18" charset="0"/>
                                    </a:rPr>
                                    <m:t>1,</m:t>
                                  </m:r>
                                  <m:sSub>
                                    <m:sSubPr>
                                      <m:ctrlPr>
                                        <a:rPr kumimoji="1" lang="en-US" altLang="zh-CN" b="0" i="1" smtClean="0">
                                          <a:latin typeface="Cambria Math" panose="02040503050406030204" pitchFamily="18" charset="0"/>
                                        </a:rPr>
                                      </m:ctrlPr>
                                    </m:sSubPr>
                                    <m:e>
                                      <m:r>
                                        <a:rPr kumimoji="1" lang="en-US" altLang="zh-CN" b="0" i="1" smtClean="0">
                                          <a:latin typeface="Cambria Math" panose="02040503050406030204" pitchFamily="18" charset="0"/>
                                        </a:rPr>
                                        <m:t>𝑠</m:t>
                                      </m:r>
                                    </m:e>
                                    <m:sub>
                                      <m:r>
                                        <a:rPr kumimoji="1" lang="en-US" altLang="zh-CN" b="0" i="1" smtClean="0">
                                          <a:latin typeface="Cambria Math" panose="02040503050406030204" pitchFamily="18" charset="0"/>
                                        </a:rPr>
                                        <m:t>1</m:t>
                                      </m:r>
                                    </m:sub>
                                  </m:sSub>
                                  <m:r>
                                    <a:rPr kumimoji="1" lang="en-US" altLang="zh-CN" b="0" i="1" smtClean="0">
                                      <a:latin typeface="Cambria Math" panose="02040503050406030204" pitchFamily="18" charset="0"/>
                                    </a:rPr>
                                    <m:t>,</m:t>
                                  </m:r>
                                  <m:sSub>
                                    <m:sSubPr>
                                      <m:ctrlPr>
                                        <a:rPr kumimoji="1" lang="en-US" altLang="zh-CN" b="0" i="1" smtClean="0">
                                          <a:latin typeface="Cambria Math" panose="02040503050406030204" pitchFamily="18" charset="0"/>
                                        </a:rPr>
                                      </m:ctrlPr>
                                    </m:sSubPr>
                                    <m:e>
                                      <m:r>
                                        <a:rPr kumimoji="1" lang="en-US" altLang="zh-CN" b="0" i="1" smtClean="0">
                                          <a:latin typeface="Cambria Math" panose="02040503050406030204" pitchFamily="18" charset="0"/>
                                        </a:rPr>
                                        <m:t>𝑡</m:t>
                                      </m:r>
                                    </m:e>
                                    <m:sub>
                                      <m:r>
                                        <a:rPr kumimoji="1" lang="en-US" altLang="zh-CN" b="0" i="1" smtClean="0">
                                          <a:latin typeface="Cambria Math" panose="02040503050406030204" pitchFamily="18" charset="0"/>
                                        </a:rPr>
                                        <m:t>1</m:t>
                                      </m:r>
                                    </m:sub>
                                  </m:sSub>
                                </m:sub>
                                <m:sup>
                                  <m:r>
                                    <a:rPr kumimoji="1" lang="en-US" altLang="zh-CN" b="0" i="1" smtClean="0">
                                      <a:latin typeface="Cambria Math" panose="02040503050406030204" pitchFamily="18" charset="0"/>
                                    </a:rPr>
                                    <m:t>∗</m:t>
                                  </m:r>
                                </m:sup>
                              </m:sSubSup>
                            </m:e>
                          </m:nary>
                          <m:sSup>
                            <m:sSupPr>
                              <m:ctrlPr>
                                <a:rPr kumimoji="1" lang="en-US" altLang="zh-CN" b="0" i="1" smtClean="0">
                                  <a:latin typeface="Cambria Math" panose="02040503050406030204" pitchFamily="18" charset="0"/>
                                </a:rPr>
                              </m:ctrlPr>
                            </m:sSupPr>
                            <m:e>
                              <m:r>
                                <a:rPr kumimoji="1" lang="en-US" altLang="zh-CN" b="0" i="1" smtClean="0">
                                  <a:latin typeface="Cambria Math" panose="02040503050406030204" pitchFamily="18" charset="0"/>
                                </a:rPr>
                                <m:t>𝑒</m:t>
                              </m:r>
                            </m:e>
                            <m:sup>
                              <m:r>
                                <a:rPr kumimoji="1" lang="en-US" altLang="zh-CN" b="0" i="1" smtClean="0">
                                  <a:latin typeface="Cambria Math" panose="02040503050406030204" pitchFamily="18" charset="0"/>
                                </a:rPr>
                                <m:t>𝑖</m:t>
                              </m:r>
                              <m:r>
                                <a:rPr kumimoji="1" lang="en-US" altLang="zh-CN" b="0" i="1" smtClean="0">
                                  <a:latin typeface="Cambria Math" panose="02040503050406030204" pitchFamily="18" charset="0"/>
                                </a:rPr>
                                <m:t>(</m:t>
                              </m:r>
                              <m:sSub>
                                <m:sSubPr>
                                  <m:ctrlPr>
                                    <a:rPr kumimoji="1" lang="en-US" altLang="zh-CN" b="0" i="1" smtClean="0">
                                      <a:latin typeface="Cambria Math" panose="02040503050406030204" pitchFamily="18" charset="0"/>
                                    </a:rPr>
                                  </m:ctrlPr>
                                </m:sSubPr>
                                <m:e>
                                  <m:r>
                                    <a:rPr kumimoji="1" lang="en-US" altLang="zh-CN" b="0" i="1" smtClean="0">
                                      <a:latin typeface="Cambria Math" panose="02040503050406030204" pitchFamily="18" charset="0"/>
                                    </a:rPr>
                                    <m:t>𝑠</m:t>
                                  </m:r>
                                </m:e>
                                <m:sub>
                                  <m:r>
                                    <a:rPr kumimoji="1" lang="en-US" altLang="zh-CN" b="0" i="1" smtClean="0">
                                      <a:latin typeface="Cambria Math" panose="02040503050406030204" pitchFamily="18" charset="0"/>
                                    </a:rPr>
                                    <m:t>1</m:t>
                                  </m:r>
                                </m:sub>
                              </m:sSub>
                              <m:r>
                                <a:rPr kumimoji="1" lang="en-US" altLang="zh-CN" b="0" i="1" smtClean="0">
                                  <a:latin typeface="Cambria Math" panose="02040503050406030204" pitchFamily="18" charset="0"/>
                                  <a:ea typeface="Cambria Math" panose="02040503050406030204" pitchFamily="18" charset="0"/>
                                </a:rPr>
                                <m:t>𝜃</m:t>
                              </m:r>
                              <m:r>
                                <a:rPr kumimoji="1" lang="en-US" altLang="zh-CN" b="0" i="1" smtClean="0">
                                  <a:latin typeface="Cambria Math" panose="02040503050406030204" pitchFamily="18" charset="0"/>
                                  <a:ea typeface="Cambria Math" panose="02040503050406030204" pitchFamily="18" charset="0"/>
                                </a:rPr>
                                <m:t>+</m:t>
                              </m:r>
                              <m:sSub>
                                <m:sSubPr>
                                  <m:ctrlPr>
                                    <a:rPr kumimoji="1" lang="en-US" altLang="zh-CN" b="0" i="1" smtClean="0">
                                      <a:latin typeface="Cambria Math" panose="02040503050406030204" pitchFamily="18" charset="0"/>
                                      <a:ea typeface="Cambria Math" panose="02040503050406030204" pitchFamily="18" charset="0"/>
                                    </a:rPr>
                                  </m:ctrlPr>
                                </m:sSubPr>
                                <m:e>
                                  <m:r>
                                    <a:rPr kumimoji="1" lang="en-US" altLang="zh-CN" b="0" i="1" smtClean="0">
                                      <a:latin typeface="Cambria Math" panose="02040503050406030204" pitchFamily="18" charset="0"/>
                                      <a:ea typeface="Cambria Math" panose="02040503050406030204" pitchFamily="18" charset="0"/>
                                    </a:rPr>
                                    <m:t>𝑡</m:t>
                                  </m:r>
                                </m:e>
                                <m:sub>
                                  <m:r>
                                    <a:rPr kumimoji="1" lang="en-US" altLang="zh-CN" b="0" i="1" smtClean="0">
                                      <a:latin typeface="Cambria Math" panose="02040503050406030204" pitchFamily="18" charset="0"/>
                                      <a:ea typeface="Cambria Math" panose="02040503050406030204" pitchFamily="18" charset="0"/>
                                    </a:rPr>
                                    <m:t>1</m:t>
                                  </m:r>
                                </m:sub>
                              </m:sSub>
                              <m:r>
                                <a:rPr kumimoji="1" lang="en-US" altLang="zh-CN" b="0" i="1" smtClean="0">
                                  <a:latin typeface="Cambria Math" panose="02040503050406030204" pitchFamily="18" charset="0"/>
                                  <a:ea typeface="Cambria Math" panose="02040503050406030204" pitchFamily="18" charset="0"/>
                                </a:rPr>
                                <m:t>𝜑</m:t>
                              </m:r>
                              <m:r>
                                <a:rPr kumimoji="1" lang="en-US" altLang="zh-CN" b="0" i="1" smtClean="0">
                                  <a:latin typeface="Cambria Math" panose="02040503050406030204" pitchFamily="18" charset="0"/>
                                </a:rPr>
                                <m:t>)</m:t>
                              </m:r>
                            </m:sup>
                          </m:sSup>
                        </m:e>
                      </m:d>
                      <m:r>
                        <a:rPr kumimoji="1" lang="en-US" altLang="zh-CN" b="0" i="1" smtClean="0">
                          <a:latin typeface="Cambria Math" panose="02040503050406030204" pitchFamily="18" charset="0"/>
                          <a:ea typeface="Cambria Math" panose="02040503050406030204" pitchFamily="18" charset="0"/>
                        </a:rPr>
                        <m:t>∙</m:t>
                      </m:r>
                      <m:d>
                        <m:dPr>
                          <m:ctrlPr>
                            <a:rPr kumimoji="1" lang="en-US" altLang="zh-CN" i="1">
                              <a:latin typeface="Cambria Math" panose="02040503050406030204" pitchFamily="18" charset="0"/>
                            </a:rPr>
                          </m:ctrlPr>
                        </m:dPr>
                        <m:e>
                          <m:nary>
                            <m:naryPr>
                              <m:chr m:val="∑"/>
                              <m:supHide m:val="on"/>
                              <m:ctrlPr>
                                <a:rPr kumimoji="1" lang="en-US" altLang="zh-CN" i="1">
                                  <a:latin typeface="Cambria Math" panose="02040503050406030204" pitchFamily="18" charset="0"/>
                                </a:rPr>
                              </m:ctrlPr>
                            </m:naryPr>
                            <m:sub>
                              <m:sSub>
                                <m:sSubPr>
                                  <m:ctrlPr>
                                    <a:rPr kumimoji="1" lang="en-US" altLang="zh-CN" i="1">
                                      <a:latin typeface="Cambria Math" panose="02040503050406030204" pitchFamily="18" charset="0"/>
                                    </a:rPr>
                                  </m:ctrlPr>
                                </m:sSubPr>
                                <m:e>
                                  <m:r>
                                    <a:rPr kumimoji="1" lang="en-US" altLang="zh-CN" i="1">
                                      <a:latin typeface="Cambria Math" panose="02040503050406030204" pitchFamily="18" charset="0"/>
                                    </a:rPr>
                                    <m:t>𝑠</m:t>
                                  </m:r>
                                </m:e>
                                <m:sub>
                                  <m:r>
                                    <a:rPr kumimoji="1" lang="en-US" altLang="zh-CN" b="0" i="1" smtClean="0">
                                      <a:latin typeface="Cambria Math" panose="02040503050406030204" pitchFamily="18" charset="0"/>
                                    </a:rPr>
                                    <m:t>2</m:t>
                                  </m:r>
                                </m:sub>
                              </m:sSub>
                              <m:r>
                                <m:rPr>
                                  <m:brk m:alnAt="7"/>
                                </m:rPr>
                                <a:rPr kumimoji="1" lang="en-US" altLang="zh-CN" i="1">
                                  <a:latin typeface="Cambria Math" panose="02040503050406030204" pitchFamily="18" charset="0"/>
                                </a:rPr>
                                <m:t>,</m:t>
                              </m:r>
                              <m:sSub>
                                <m:sSubPr>
                                  <m:ctrlPr>
                                    <a:rPr kumimoji="1" lang="en-US" altLang="zh-CN" i="1">
                                      <a:latin typeface="Cambria Math" panose="02040503050406030204" pitchFamily="18" charset="0"/>
                                    </a:rPr>
                                  </m:ctrlPr>
                                </m:sSubPr>
                                <m:e>
                                  <m:r>
                                    <a:rPr kumimoji="1" lang="en-US" altLang="zh-CN" i="1">
                                      <a:latin typeface="Cambria Math" panose="02040503050406030204" pitchFamily="18" charset="0"/>
                                    </a:rPr>
                                    <m:t>𝑡</m:t>
                                  </m:r>
                                </m:e>
                                <m:sub>
                                  <m:r>
                                    <a:rPr kumimoji="1" lang="en-US" altLang="zh-CN" b="0" i="1" smtClean="0">
                                      <a:latin typeface="Cambria Math" panose="02040503050406030204" pitchFamily="18" charset="0"/>
                                    </a:rPr>
                                    <m:t>2</m:t>
                                  </m:r>
                                </m:sub>
                              </m:sSub>
                            </m:sub>
                            <m:sup/>
                            <m:e>
                              <m:sSubSup>
                                <m:sSubSupPr>
                                  <m:ctrlPr>
                                    <a:rPr kumimoji="1" lang="en-US" altLang="zh-CN" i="1">
                                      <a:latin typeface="Cambria Math" panose="02040503050406030204" pitchFamily="18" charset="0"/>
                                    </a:rPr>
                                  </m:ctrlPr>
                                </m:sSubSupPr>
                                <m:e>
                                  <m:r>
                                    <a:rPr kumimoji="1" lang="en-US" altLang="zh-CN" i="1">
                                      <a:latin typeface="Cambria Math" panose="02040503050406030204" pitchFamily="18" charset="0"/>
                                    </a:rPr>
                                    <m:t>𝑓</m:t>
                                  </m:r>
                                </m:e>
                                <m:sub>
                                  <m:r>
                                    <a:rPr kumimoji="1" lang="en-US" altLang="zh-CN" b="0" i="1" smtClean="0">
                                      <a:latin typeface="Cambria Math" panose="02040503050406030204" pitchFamily="18" charset="0"/>
                                    </a:rPr>
                                    <m:t>2</m:t>
                                  </m:r>
                                  <m:r>
                                    <a:rPr kumimoji="1" lang="en-US" altLang="zh-CN" i="1">
                                      <a:latin typeface="Cambria Math" panose="02040503050406030204" pitchFamily="18" charset="0"/>
                                    </a:rPr>
                                    <m:t>,</m:t>
                                  </m:r>
                                  <m:sSub>
                                    <m:sSubPr>
                                      <m:ctrlPr>
                                        <a:rPr kumimoji="1" lang="en-US" altLang="zh-CN" i="1">
                                          <a:latin typeface="Cambria Math" panose="02040503050406030204" pitchFamily="18" charset="0"/>
                                        </a:rPr>
                                      </m:ctrlPr>
                                    </m:sSubPr>
                                    <m:e>
                                      <m:r>
                                        <a:rPr kumimoji="1" lang="en-US" altLang="zh-CN" i="1">
                                          <a:latin typeface="Cambria Math" panose="02040503050406030204" pitchFamily="18" charset="0"/>
                                        </a:rPr>
                                        <m:t>𝑠</m:t>
                                      </m:r>
                                    </m:e>
                                    <m:sub>
                                      <m:r>
                                        <a:rPr kumimoji="1" lang="en-US" altLang="zh-CN" b="0" i="1" smtClean="0">
                                          <a:latin typeface="Cambria Math" panose="02040503050406030204" pitchFamily="18" charset="0"/>
                                        </a:rPr>
                                        <m:t>2</m:t>
                                      </m:r>
                                    </m:sub>
                                  </m:sSub>
                                  <m:r>
                                    <a:rPr kumimoji="1" lang="en-US" altLang="zh-CN" i="1">
                                      <a:latin typeface="Cambria Math" panose="02040503050406030204" pitchFamily="18" charset="0"/>
                                    </a:rPr>
                                    <m:t>,</m:t>
                                  </m:r>
                                  <m:sSub>
                                    <m:sSubPr>
                                      <m:ctrlPr>
                                        <a:rPr kumimoji="1" lang="en-US" altLang="zh-CN" i="1">
                                          <a:latin typeface="Cambria Math" panose="02040503050406030204" pitchFamily="18" charset="0"/>
                                        </a:rPr>
                                      </m:ctrlPr>
                                    </m:sSubPr>
                                    <m:e>
                                      <m:r>
                                        <a:rPr kumimoji="1" lang="en-US" altLang="zh-CN" i="1">
                                          <a:latin typeface="Cambria Math" panose="02040503050406030204" pitchFamily="18" charset="0"/>
                                        </a:rPr>
                                        <m:t>𝑡</m:t>
                                      </m:r>
                                    </m:e>
                                    <m:sub>
                                      <m:r>
                                        <a:rPr kumimoji="1" lang="en-US" altLang="zh-CN" b="0" i="1" smtClean="0">
                                          <a:latin typeface="Cambria Math" panose="02040503050406030204" pitchFamily="18" charset="0"/>
                                        </a:rPr>
                                        <m:t>2</m:t>
                                      </m:r>
                                    </m:sub>
                                  </m:sSub>
                                </m:sub>
                                <m:sup>
                                  <m:r>
                                    <a:rPr kumimoji="1" lang="en-US" altLang="zh-CN" i="1">
                                      <a:latin typeface="Cambria Math" panose="02040503050406030204" pitchFamily="18" charset="0"/>
                                    </a:rPr>
                                    <m:t>∗</m:t>
                                  </m:r>
                                </m:sup>
                              </m:sSubSup>
                            </m:e>
                          </m:nary>
                          <m:sSup>
                            <m:sSupPr>
                              <m:ctrlPr>
                                <a:rPr kumimoji="1" lang="en-US" altLang="zh-CN" i="1">
                                  <a:latin typeface="Cambria Math" panose="02040503050406030204" pitchFamily="18" charset="0"/>
                                </a:rPr>
                              </m:ctrlPr>
                            </m:sSupPr>
                            <m:e>
                              <m:r>
                                <a:rPr kumimoji="1" lang="en-US" altLang="zh-CN" i="1">
                                  <a:latin typeface="Cambria Math" panose="02040503050406030204" pitchFamily="18" charset="0"/>
                                </a:rPr>
                                <m:t>𝑒</m:t>
                              </m:r>
                            </m:e>
                            <m:sup>
                              <m:r>
                                <a:rPr kumimoji="1" lang="en-US" altLang="zh-CN" i="1">
                                  <a:latin typeface="Cambria Math" panose="02040503050406030204" pitchFamily="18" charset="0"/>
                                </a:rPr>
                                <m:t>𝑖</m:t>
                              </m:r>
                              <m:r>
                                <a:rPr kumimoji="1" lang="en-US" altLang="zh-CN" i="1">
                                  <a:latin typeface="Cambria Math" panose="02040503050406030204" pitchFamily="18" charset="0"/>
                                </a:rPr>
                                <m:t>(</m:t>
                              </m:r>
                              <m:sSub>
                                <m:sSubPr>
                                  <m:ctrlPr>
                                    <a:rPr kumimoji="1" lang="en-US" altLang="zh-CN" i="1">
                                      <a:latin typeface="Cambria Math" panose="02040503050406030204" pitchFamily="18" charset="0"/>
                                    </a:rPr>
                                  </m:ctrlPr>
                                </m:sSubPr>
                                <m:e>
                                  <m:r>
                                    <a:rPr kumimoji="1" lang="en-US" altLang="zh-CN" i="1">
                                      <a:latin typeface="Cambria Math" panose="02040503050406030204" pitchFamily="18" charset="0"/>
                                    </a:rPr>
                                    <m:t>𝑠</m:t>
                                  </m:r>
                                </m:e>
                                <m:sub>
                                  <m:r>
                                    <a:rPr kumimoji="1" lang="en-US" altLang="zh-CN" b="0" i="1" smtClean="0">
                                      <a:latin typeface="Cambria Math" panose="02040503050406030204" pitchFamily="18" charset="0"/>
                                    </a:rPr>
                                    <m:t>2</m:t>
                                  </m:r>
                                </m:sub>
                              </m:sSub>
                              <m:r>
                                <a:rPr kumimoji="1" lang="en-US" altLang="zh-CN" i="1">
                                  <a:latin typeface="Cambria Math" panose="02040503050406030204" pitchFamily="18" charset="0"/>
                                  <a:ea typeface="Cambria Math" panose="02040503050406030204" pitchFamily="18" charset="0"/>
                                </a:rPr>
                                <m:t>𝜃</m:t>
                              </m:r>
                              <m:r>
                                <a:rPr kumimoji="1" lang="en-US" altLang="zh-CN" i="1">
                                  <a:latin typeface="Cambria Math" panose="02040503050406030204" pitchFamily="18" charset="0"/>
                                  <a:ea typeface="Cambria Math" panose="02040503050406030204" pitchFamily="18" charset="0"/>
                                </a:rPr>
                                <m:t>+</m:t>
                              </m:r>
                              <m:sSub>
                                <m:sSubPr>
                                  <m:ctrlPr>
                                    <a:rPr kumimoji="1" lang="en-US" altLang="zh-CN" i="1">
                                      <a:latin typeface="Cambria Math" panose="02040503050406030204" pitchFamily="18" charset="0"/>
                                      <a:ea typeface="Cambria Math" panose="02040503050406030204" pitchFamily="18" charset="0"/>
                                    </a:rPr>
                                  </m:ctrlPr>
                                </m:sSubPr>
                                <m:e>
                                  <m:r>
                                    <a:rPr kumimoji="1" lang="en-US" altLang="zh-CN" i="1">
                                      <a:latin typeface="Cambria Math" panose="02040503050406030204" pitchFamily="18" charset="0"/>
                                      <a:ea typeface="Cambria Math" panose="02040503050406030204" pitchFamily="18" charset="0"/>
                                    </a:rPr>
                                    <m:t>𝑡</m:t>
                                  </m:r>
                                </m:e>
                                <m:sub>
                                  <m:r>
                                    <a:rPr kumimoji="1" lang="en-US" altLang="zh-CN" b="0" i="1" smtClean="0">
                                      <a:latin typeface="Cambria Math" panose="02040503050406030204" pitchFamily="18" charset="0"/>
                                      <a:ea typeface="Cambria Math" panose="02040503050406030204" pitchFamily="18" charset="0"/>
                                    </a:rPr>
                                    <m:t>2</m:t>
                                  </m:r>
                                </m:sub>
                              </m:sSub>
                              <m:r>
                                <a:rPr kumimoji="1" lang="en-US" altLang="zh-CN" i="1">
                                  <a:latin typeface="Cambria Math" panose="02040503050406030204" pitchFamily="18" charset="0"/>
                                  <a:ea typeface="Cambria Math" panose="02040503050406030204" pitchFamily="18" charset="0"/>
                                </a:rPr>
                                <m:t>𝜑</m:t>
                              </m:r>
                              <m:r>
                                <a:rPr kumimoji="1" lang="en-US" altLang="zh-CN" i="1">
                                  <a:latin typeface="Cambria Math" panose="02040503050406030204" pitchFamily="18" charset="0"/>
                                </a:rPr>
                                <m:t>)</m:t>
                              </m:r>
                            </m:sup>
                          </m:sSup>
                        </m:e>
                      </m:d>
                    </m:oMath>
                  </m:oMathPara>
                </a14:m>
                <a:endParaRPr kumimoji="1" lang="zh-CN" altLang="en-US" dirty="0"/>
              </a:p>
            </p:txBody>
          </p:sp>
        </mc:Choice>
        <mc:Fallback xmlns="">
          <p:sp>
            <p:nvSpPr>
              <p:cNvPr id="73" name="文本框 72">
                <a:extLst>
                  <a:ext uri="{FF2B5EF4-FFF2-40B4-BE49-F238E27FC236}">
                    <a16:creationId xmlns:a16="http://schemas.microsoft.com/office/drawing/2014/main" id="{045ED08F-97F7-AA49-AF86-A5DCDA7ADB9A}"/>
                  </a:ext>
                </a:extLst>
              </p:cNvPr>
              <p:cNvSpPr txBox="1">
                <a:spLocks noRot="1" noChangeAspect="1" noMove="1" noResize="1" noEditPoints="1" noAdjustHandles="1" noChangeArrowheads="1" noChangeShapeType="1" noTextEdit="1"/>
              </p:cNvSpPr>
              <p:nvPr/>
            </p:nvSpPr>
            <p:spPr>
              <a:xfrm>
                <a:off x="1746721" y="3845804"/>
                <a:ext cx="5267852" cy="716093"/>
              </a:xfrm>
              <a:prstGeom prst="rect">
                <a:avLst/>
              </a:prstGeom>
              <a:blipFill>
                <a:blip r:embed="rId21"/>
                <a:stretch>
                  <a:fillRect l="-5542" t="-136842" b="-182456"/>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27759233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A54C0509-4212-CB49-BAD3-740B1768089C}"/>
              </a:ext>
            </a:extLst>
          </p:cNvPr>
          <p:cNvSpPr>
            <a:spLocks noGrp="1"/>
          </p:cNvSpPr>
          <p:nvPr>
            <p:ph type="title"/>
          </p:nvPr>
        </p:nvSpPr>
        <p:spPr>
          <a:xfrm>
            <a:off x="1558925" y="2276872"/>
            <a:ext cx="6026150" cy="589756"/>
          </a:xfrm>
        </p:spPr>
        <p:txBody>
          <a:bodyPr>
            <a:noAutofit/>
          </a:bodyPr>
          <a:lstStyle/>
          <a:p>
            <a:pPr algn="ctr"/>
            <a:r>
              <a:rPr kumimoji="1" lang="en-US" altLang="zh-CN" sz="4000" dirty="0"/>
              <a:t>Background</a:t>
            </a:r>
            <a:endParaRPr kumimoji="1" lang="zh-CN" altLang="en-US" sz="4000" dirty="0"/>
          </a:p>
        </p:txBody>
      </p:sp>
    </p:spTree>
    <p:extLst>
      <p:ext uri="{BB962C8B-B14F-4D97-AF65-F5344CB8AC3E}">
        <p14:creationId xmlns:p14="http://schemas.microsoft.com/office/powerpoint/2010/main" val="136862914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35A8E7-D60B-ED44-BEE9-AEF7FFE653BB}"/>
              </a:ext>
            </a:extLst>
          </p:cNvPr>
          <p:cNvSpPr>
            <a:spLocks noGrp="1"/>
          </p:cNvSpPr>
          <p:nvPr>
            <p:ph type="title"/>
          </p:nvPr>
        </p:nvSpPr>
        <p:spPr/>
        <p:txBody>
          <a:bodyPr>
            <a:normAutofit/>
          </a:bodyPr>
          <a:lstStyle/>
          <a:p>
            <a:r>
              <a:rPr lang="en-US" sz="2400" dirty="0">
                <a:solidFill>
                  <a:schemeClr val="bg1"/>
                </a:solidFill>
              </a:rPr>
              <a:t>FS Product</a:t>
            </a:r>
          </a:p>
        </p:txBody>
      </p:sp>
      <p:sp>
        <p:nvSpPr>
          <p:cNvPr id="103" name="Vertical Text Placeholder 1">
            <a:extLst>
              <a:ext uri="{FF2B5EF4-FFF2-40B4-BE49-F238E27FC236}">
                <a16:creationId xmlns:a16="http://schemas.microsoft.com/office/drawing/2014/main" id="{04F0E382-B315-0A49-ADBA-34232D6A076C}"/>
              </a:ext>
            </a:extLst>
          </p:cNvPr>
          <p:cNvSpPr>
            <a:spLocks noGrp="1"/>
          </p:cNvSpPr>
          <p:nvPr>
            <p:ph type="body" orient="vert" idx="1"/>
          </p:nvPr>
        </p:nvSpPr>
        <p:spPr>
          <a:xfrm>
            <a:off x="628650" y="1369219"/>
            <a:ext cx="7886700" cy="3101181"/>
          </a:xfrm>
        </p:spPr>
        <p:txBody>
          <a:bodyPr>
            <a:normAutofit/>
          </a:bodyPr>
          <a:lstStyle/>
          <a:p>
            <a:r>
              <a:rPr lang="en-US" altLang="zh-CN" sz="2000" dirty="0"/>
              <a:t>FS product definition</a:t>
            </a:r>
          </a:p>
          <a:p>
            <a:endParaRPr lang="en-US" altLang="zh-CN" sz="2000" dirty="0"/>
          </a:p>
          <a:p>
            <a:endParaRPr lang="en-US" altLang="zh-CN" sz="2000" dirty="0"/>
          </a:p>
          <a:p>
            <a:pPr marL="0" indent="0">
              <a:buNone/>
            </a:pPr>
            <a:endParaRPr lang="en-US" altLang="zh-CN" sz="2000" dirty="0"/>
          </a:p>
          <a:p>
            <a:r>
              <a:rPr lang="en-US" altLang="zh-CN" sz="2000" dirty="0"/>
              <a:t>Mathematical definition</a:t>
            </a:r>
          </a:p>
          <a:p>
            <a:pPr marL="0" indent="0">
              <a:buNone/>
            </a:pPr>
            <a:r>
              <a:rPr lang="en-US" altLang="zh-CN" sz="2000" dirty="0"/>
              <a:t> </a:t>
            </a:r>
          </a:p>
          <a:p>
            <a:endParaRPr lang="en-US" altLang="zh-CN" sz="2000" dirty="0"/>
          </a:p>
          <a:p>
            <a:pPr marL="0" indent="0">
              <a:buNone/>
            </a:pPr>
            <a:endParaRPr lang="en-US" sz="2000" dirty="0"/>
          </a:p>
          <a:p>
            <a:endParaRPr lang="en-US" sz="2000" dirty="0"/>
          </a:p>
          <a:p>
            <a:pPr marL="0" indent="0">
              <a:buNone/>
            </a:pPr>
            <a:endParaRPr lang="en-US" sz="2000" dirty="0"/>
          </a:p>
          <a:p>
            <a:pPr marL="0" indent="0">
              <a:buNone/>
            </a:pPr>
            <a:endParaRPr lang="en-US" sz="2000" dirty="0"/>
          </a:p>
        </p:txBody>
      </p:sp>
      <mc:AlternateContent xmlns:mc="http://schemas.openxmlformats.org/markup-compatibility/2006" xmlns:a14="http://schemas.microsoft.com/office/drawing/2010/main">
        <mc:Choice Requires="a14">
          <p:sp>
            <p:nvSpPr>
              <p:cNvPr id="6" name="文本框 5">
                <a:extLst>
                  <a:ext uri="{FF2B5EF4-FFF2-40B4-BE49-F238E27FC236}">
                    <a16:creationId xmlns:a16="http://schemas.microsoft.com/office/drawing/2014/main" id="{C26D3199-3CF3-7A42-9F64-D62B39BB4531}"/>
                  </a:ext>
                </a:extLst>
              </p:cNvPr>
              <p:cNvSpPr txBox="1"/>
              <p:nvPr/>
            </p:nvSpPr>
            <p:spPr>
              <a:xfrm>
                <a:off x="1487724" y="2579227"/>
                <a:ext cx="848246"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zh-CN" i="1" smtClean="0">
                              <a:latin typeface="Cambria Math" panose="02040503050406030204" pitchFamily="18" charset="0"/>
                            </a:rPr>
                          </m:ctrlPr>
                        </m:sSubPr>
                        <m:e>
                          <m:r>
                            <a:rPr kumimoji="1" lang="en-US" altLang="zh-CN" b="0" i="1" smtClean="0">
                              <a:latin typeface="Cambria Math" panose="02040503050406030204" pitchFamily="18" charset="0"/>
                            </a:rPr>
                            <m:t>𝐹</m:t>
                          </m:r>
                        </m:e>
                        <m:sub>
                          <m:r>
                            <a:rPr kumimoji="1" lang="en-US" altLang="zh-CN" b="0" i="1" smtClean="0">
                              <a:latin typeface="Cambria Math" panose="02040503050406030204" pitchFamily="18" charset="0"/>
                            </a:rPr>
                            <m:t>1</m:t>
                          </m:r>
                        </m:sub>
                      </m:sSub>
                      <m:r>
                        <a:rPr kumimoji="1" lang="en-US" altLang="zh-CN" b="1" i="1" smtClean="0">
                          <a:latin typeface="Cambria Math" panose="02040503050406030204" pitchFamily="18" charset="0"/>
                        </a:rPr>
                        <m:t>(</m:t>
                      </m:r>
                      <m:r>
                        <a:rPr kumimoji="1" lang="en-US" altLang="zh-CN" b="1" i="1" smtClean="0">
                          <a:latin typeface="Cambria Math" panose="02040503050406030204" pitchFamily="18" charset="0"/>
                          <a:ea typeface="Cambria Math" panose="02040503050406030204" pitchFamily="18" charset="0"/>
                        </a:rPr>
                        <m:t>𝜃</m:t>
                      </m:r>
                      <m:r>
                        <a:rPr kumimoji="1" lang="en-US" altLang="zh-CN" b="0" i="1" smtClean="0">
                          <a:latin typeface="Cambria Math" panose="02040503050406030204" pitchFamily="18" charset="0"/>
                          <a:ea typeface="Cambria Math" panose="02040503050406030204" pitchFamily="18" charset="0"/>
                        </a:rPr>
                        <m:t>,</m:t>
                      </m:r>
                      <m:r>
                        <a:rPr kumimoji="1" lang="en-US" altLang="zh-CN" b="0" i="1" smtClean="0">
                          <a:latin typeface="Cambria Math" panose="02040503050406030204" pitchFamily="18" charset="0"/>
                          <a:ea typeface="Cambria Math" panose="02040503050406030204" pitchFamily="18" charset="0"/>
                        </a:rPr>
                        <m:t>𝜑</m:t>
                      </m:r>
                      <m:r>
                        <a:rPr kumimoji="1" lang="en-US" altLang="zh-CN" i="1">
                          <a:latin typeface="Cambria Math" panose="02040503050406030204" pitchFamily="18" charset="0"/>
                          <a:ea typeface="Cambria Math" panose="02040503050406030204" pitchFamily="18" charset="0"/>
                        </a:rPr>
                        <m:t>)</m:t>
                      </m:r>
                    </m:oMath>
                  </m:oMathPara>
                </a14:m>
                <a:endParaRPr kumimoji="1" lang="zh-CN" altLang="en-US" i="1" dirty="0"/>
              </a:p>
            </p:txBody>
          </p:sp>
        </mc:Choice>
        <mc:Fallback xmlns="">
          <p:sp>
            <p:nvSpPr>
              <p:cNvPr id="6" name="文本框 5">
                <a:extLst>
                  <a:ext uri="{FF2B5EF4-FFF2-40B4-BE49-F238E27FC236}">
                    <a16:creationId xmlns:a16="http://schemas.microsoft.com/office/drawing/2014/main" id="{C26D3199-3CF3-7A42-9F64-D62B39BB4531}"/>
                  </a:ext>
                </a:extLst>
              </p:cNvPr>
              <p:cNvSpPr txBox="1">
                <a:spLocks noRot="1" noChangeAspect="1" noMove="1" noResize="1" noEditPoints="1" noAdjustHandles="1" noChangeArrowheads="1" noChangeShapeType="1" noTextEdit="1"/>
              </p:cNvSpPr>
              <p:nvPr/>
            </p:nvSpPr>
            <p:spPr>
              <a:xfrm>
                <a:off x="1487724" y="2579227"/>
                <a:ext cx="848246" cy="276999"/>
              </a:xfrm>
              <a:prstGeom prst="rect">
                <a:avLst/>
              </a:prstGeom>
              <a:blipFill>
                <a:blip r:embed="rId3"/>
                <a:stretch>
                  <a:fillRect l="-4412" r="-8824" b="-30435"/>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7" name="文本框 6">
                <a:extLst>
                  <a:ext uri="{FF2B5EF4-FFF2-40B4-BE49-F238E27FC236}">
                    <a16:creationId xmlns:a16="http://schemas.microsoft.com/office/drawing/2014/main" id="{38E1BF4E-8773-994C-90D8-D1180ECF9F1C}"/>
                  </a:ext>
                </a:extLst>
              </p:cNvPr>
              <p:cNvSpPr txBox="1"/>
              <p:nvPr/>
            </p:nvSpPr>
            <p:spPr>
              <a:xfrm>
                <a:off x="3866399" y="2600716"/>
                <a:ext cx="853567"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zh-CN" i="1" smtClean="0">
                              <a:latin typeface="Cambria Math" panose="02040503050406030204" pitchFamily="18" charset="0"/>
                            </a:rPr>
                          </m:ctrlPr>
                        </m:sSubPr>
                        <m:e>
                          <m:r>
                            <a:rPr kumimoji="1" lang="en-US" altLang="zh-CN" b="0" i="1">
                              <a:latin typeface="Cambria Math" panose="02040503050406030204" pitchFamily="18" charset="0"/>
                            </a:rPr>
                            <m:t>𝐹</m:t>
                          </m:r>
                        </m:e>
                        <m:sub>
                          <m:r>
                            <a:rPr kumimoji="1" lang="en-US" altLang="zh-CN" b="0" i="1" smtClean="0">
                              <a:latin typeface="Cambria Math" panose="02040503050406030204" pitchFamily="18" charset="0"/>
                            </a:rPr>
                            <m:t>2</m:t>
                          </m:r>
                        </m:sub>
                      </m:sSub>
                      <m:r>
                        <a:rPr kumimoji="1" lang="en-US" altLang="zh-CN" b="1" i="1">
                          <a:latin typeface="Cambria Math" panose="02040503050406030204" pitchFamily="18" charset="0"/>
                        </a:rPr>
                        <m:t>(</m:t>
                      </m:r>
                      <m:r>
                        <a:rPr kumimoji="1" lang="en-US" altLang="zh-CN" b="1" i="1" smtClean="0">
                          <a:latin typeface="Cambria Math" panose="02040503050406030204" pitchFamily="18" charset="0"/>
                          <a:ea typeface="Cambria Math" panose="02040503050406030204" pitchFamily="18" charset="0"/>
                        </a:rPr>
                        <m:t>𝜃</m:t>
                      </m:r>
                      <m:r>
                        <a:rPr kumimoji="1" lang="en-US" altLang="zh-CN" b="0" i="1" smtClean="0">
                          <a:latin typeface="Cambria Math" panose="02040503050406030204" pitchFamily="18" charset="0"/>
                          <a:ea typeface="Cambria Math" panose="02040503050406030204" pitchFamily="18" charset="0"/>
                        </a:rPr>
                        <m:t>,</m:t>
                      </m:r>
                      <m:r>
                        <a:rPr kumimoji="1" lang="en-US" altLang="zh-CN" b="0" i="1" smtClean="0">
                          <a:latin typeface="Cambria Math" panose="02040503050406030204" pitchFamily="18" charset="0"/>
                          <a:ea typeface="Cambria Math" panose="02040503050406030204" pitchFamily="18" charset="0"/>
                        </a:rPr>
                        <m:t>𝜑</m:t>
                      </m:r>
                      <m:r>
                        <a:rPr kumimoji="1" lang="en-US" altLang="zh-CN" b="0" i="1" smtClean="0">
                          <a:latin typeface="Cambria Math" panose="02040503050406030204" pitchFamily="18" charset="0"/>
                          <a:ea typeface="Cambria Math" panose="02040503050406030204" pitchFamily="18" charset="0"/>
                        </a:rPr>
                        <m:t>)</m:t>
                      </m:r>
                    </m:oMath>
                  </m:oMathPara>
                </a14:m>
                <a:endParaRPr kumimoji="1" lang="zh-CN" altLang="en-US" i="1" dirty="0"/>
              </a:p>
            </p:txBody>
          </p:sp>
        </mc:Choice>
        <mc:Fallback xmlns="">
          <p:sp>
            <p:nvSpPr>
              <p:cNvPr id="7" name="文本框 6">
                <a:extLst>
                  <a:ext uri="{FF2B5EF4-FFF2-40B4-BE49-F238E27FC236}">
                    <a16:creationId xmlns:a16="http://schemas.microsoft.com/office/drawing/2014/main" id="{38E1BF4E-8773-994C-90D8-D1180ECF9F1C}"/>
                  </a:ext>
                </a:extLst>
              </p:cNvPr>
              <p:cNvSpPr txBox="1">
                <a:spLocks noRot="1" noChangeAspect="1" noMove="1" noResize="1" noEditPoints="1" noAdjustHandles="1" noChangeArrowheads="1" noChangeShapeType="1" noTextEdit="1"/>
              </p:cNvSpPr>
              <p:nvPr/>
            </p:nvSpPr>
            <p:spPr>
              <a:xfrm>
                <a:off x="3866399" y="2600716"/>
                <a:ext cx="853567" cy="276999"/>
              </a:xfrm>
              <a:prstGeom prst="rect">
                <a:avLst/>
              </a:prstGeom>
              <a:blipFill>
                <a:blip r:embed="rId4"/>
                <a:stretch>
                  <a:fillRect l="-4348" r="-7246" b="-30435"/>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8" name="文本框 7">
                <a:extLst>
                  <a:ext uri="{FF2B5EF4-FFF2-40B4-BE49-F238E27FC236}">
                    <a16:creationId xmlns:a16="http://schemas.microsoft.com/office/drawing/2014/main" id="{BEAFDF12-333E-8F41-84B8-687BDA3E96F5}"/>
                  </a:ext>
                </a:extLst>
              </p:cNvPr>
              <p:cNvSpPr txBox="1"/>
              <p:nvPr/>
            </p:nvSpPr>
            <p:spPr>
              <a:xfrm>
                <a:off x="6273959" y="2638214"/>
                <a:ext cx="78643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zh-CN" b="0" i="1" smtClean="0">
                          <a:latin typeface="Cambria Math" panose="02040503050406030204" pitchFamily="18" charset="0"/>
                        </a:rPr>
                        <m:t>𝐺</m:t>
                      </m:r>
                      <m:r>
                        <a:rPr kumimoji="1" lang="en-US" altLang="zh-CN" b="1" i="1">
                          <a:latin typeface="Cambria Math" panose="02040503050406030204" pitchFamily="18" charset="0"/>
                        </a:rPr>
                        <m:t>(</m:t>
                      </m:r>
                      <m:r>
                        <a:rPr kumimoji="1" lang="en-US" altLang="zh-CN" b="1" i="1" smtClean="0">
                          <a:latin typeface="Cambria Math" panose="02040503050406030204" pitchFamily="18" charset="0"/>
                          <a:ea typeface="Cambria Math" panose="02040503050406030204" pitchFamily="18" charset="0"/>
                        </a:rPr>
                        <m:t>𝜃</m:t>
                      </m:r>
                      <m:r>
                        <a:rPr kumimoji="1" lang="en-US" altLang="zh-CN" b="0" i="1" smtClean="0">
                          <a:latin typeface="Cambria Math" panose="02040503050406030204" pitchFamily="18" charset="0"/>
                          <a:ea typeface="Cambria Math" panose="02040503050406030204" pitchFamily="18" charset="0"/>
                        </a:rPr>
                        <m:t>,</m:t>
                      </m:r>
                      <m:r>
                        <a:rPr kumimoji="1" lang="en-US" altLang="zh-CN" b="0" i="1" smtClean="0">
                          <a:latin typeface="Cambria Math" panose="02040503050406030204" pitchFamily="18" charset="0"/>
                          <a:ea typeface="Cambria Math" panose="02040503050406030204" pitchFamily="18" charset="0"/>
                        </a:rPr>
                        <m:t>𝜑</m:t>
                      </m:r>
                      <m:r>
                        <a:rPr kumimoji="1" lang="en-US" altLang="zh-CN" b="0" i="1" smtClean="0">
                          <a:latin typeface="Cambria Math" panose="02040503050406030204" pitchFamily="18" charset="0"/>
                          <a:ea typeface="Cambria Math" panose="02040503050406030204" pitchFamily="18" charset="0"/>
                        </a:rPr>
                        <m:t>)</m:t>
                      </m:r>
                    </m:oMath>
                  </m:oMathPara>
                </a14:m>
                <a:endParaRPr kumimoji="1" lang="zh-CN" altLang="en-US" i="1" dirty="0"/>
              </a:p>
            </p:txBody>
          </p:sp>
        </mc:Choice>
        <mc:Fallback xmlns="">
          <p:sp>
            <p:nvSpPr>
              <p:cNvPr id="8" name="文本框 7">
                <a:extLst>
                  <a:ext uri="{FF2B5EF4-FFF2-40B4-BE49-F238E27FC236}">
                    <a16:creationId xmlns:a16="http://schemas.microsoft.com/office/drawing/2014/main" id="{BEAFDF12-333E-8F41-84B8-687BDA3E96F5}"/>
                  </a:ext>
                </a:extLst>
              </p:cNvPr>
              <p:cNvSpPr txBox="1">
                <a:spLocks noRot="1" noChangeAspect="1" noMove="1" noResize="1" noEditPoints="1" noAdjustHandles="1" noChangeArrowheads="1" noChangeShapeType="1" noTextEdit="1"/>
              </p:cNvSpPr>
              <p:nvPr/>
            </p:nvSpPr>
            <p:spPr>
              <a:xfrm>
                <a:off x="6273959" y="2638214"/>
                <a:ext cx="786434" cy="276999"/>
              </a:xfrm>
              <a:prstGeom prst="rect">
                <a:avLst/>
              </a:prstGeom>
              <a:blipFill>
                <a:blip r:embed="rId5"/>
                <a:stretch>
                  <a:fillRect l="-4762" r="-9524" b="-30435"/>
                </a:stretch>
              </a:blipFill>
            </p:spPr>
            <p:txBody>
              <a:bodyPr/>
              <a:lstStyle/>
              <a:p>
                <a:r>
                  <a:rPr lang="zh-CN" altLang="en-US">
                    <a:noFill/>
                  </a:rPr>
                  <a:t> </a:t>
                </a:r>
              </a:p>
            </p:txBody>
          </p:sp>
        </mc:Fallback>
      </mc:AlternateContent>
      <p:grpSp>
        <p:nvGrpSpPr>
          <p:cNvPr id="9" name="组合 8">
            <a:extLst>
              <a:ext uri="{FF2B5EF4-FFF2-40B4-BE49-F238E27FC236}">
                <a16:creationId xmlns:a16="http://schemas.microsoft.com/office/drawing/2014/main" id="{C5DC97A0-3F52-1E4B-85A7-BCB6211E23A2}"/>
              </a:ext>
            </a:extLst>
          </p:cNvPr>
          <p:cNvGrpSpPr/>
          <p:nvPr/>
        </p:nvGrpSpPr>
        <p:grpSpPr>
          <a:xfrm>
            <a:off x="1050974" y="1820959"/>
            <a:ext cx="1645000" cy="440745"/>
            <a:chOff x="5325644" y="888279"/>
            <a:chExt cx="1645000" cy="440745"/>
          </a:xfrm>
        </p:grpSpPr>
        <p:sp>
          <p:nvSpPr>
            <p:cNvPr id="10" name="矩形 9">
              <a:extLst>
                <a:ext uri="{FF2B5EF4-FFF2-40B4-BE49-F238E27FC236}">
                  <a16:creationId xmlns:a16="http://schemas.microsoft.com/office/drawing/2014/main" id="{82235DA6-8D5E-3F4E-9C62-E4033562DD90}"/>
                </a:ext>
              </a:extLst>
            </p:cNvPr>
            <p:cNvSpPr/>
            <p:nvPr/>
          </p:nvSpPr>
          <p:spPr>
            <a:xfrm>
              <a:off x="5325644" y="888279"/>
              <a:ext cx="1645000" cy="440745"/>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11" name="矩形 10">
              <a:extLst>
                <a:ext uri="{FF2B5EF4-FFF2-40B4-BE49-F238E27FC236}">
                  <a16:creationId xmlns:a16="http://schemas.microsoft.com/office/drawing/2014/main" id="{D86171FF-51A7-804C-958F-51BEF69EAA9A}"/>
                </a:ext>
              </a:extLst>
            </p:cNvPr>
            <p:cNvSpPr/>
            <p:nvPr/>
          </p:nvSpPr>
          <p:spPr>
            <a:xfrm>
              <a:off x="5393933" y="933507"/>
              <a:ext cx="383343" cy="355765"/>
            </a:xfrm>
            <a:prstGeom prst="rect">
              <a:avLst/>
            </a:prstGeom>
            <a:solidFill>
              <a:schemeClr val="accent2">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cs typeface="Arial" panose="020B0604020202020204" pitchFamily="34" charset="0"/>
              </a:endParaRPr>
            </a:p>
          </p:txBody>
        </p:sp>
        <p:sp>
          <p:nvSpPr>
            <p:cNvPr id="12" name="矩形 11">
              <a:extLst>
                <a:ext uri="{FF2B5EF4-FFF2-40B4-BE49-F238E27FC236}">
                  <a16:creationId xmlns:a16="http://schemas.microsoft.com/office/drawing/2014/main" id="{75C8FD7F-531C-BA4E-A0E3-E2F6E4EE4858}"/>
                </a:ext>
              </a:extLst>
            </p:cNvPr>
            <p:cNvSpPr/>
            <p:nvPr/>
          </p:nvSpPr>
          <p:spPr>
            <a:xfrm>
              <a:off x="5764024" y="933506"/>
              <a:ext cx="383343" cy="355765"/>
            </a:xfrm>
            <a:prstGeom prst="rect">
              <a:avLst/>
            </a:prstGeom>
            <a:solidFill>
              <a:schemeClr val="accent2">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cs typeface="Arial" panose="020B0604020202020204" pitchFamily="34" charset="0"/>
              </a:endParaRPr>
            </a:p>
          </p:txBody>
        </p:sp>
        <p:sp>
          <p:nvSpPr>
            <p:cNvPr id="13" name="矩形 12">
              <a:extLst>
                <a:ext uri="{FF2B5EF4-FFF2-40B4-BE49-F238E27FC236}">
                  <a16:creationId xmlns:a16="http://schemas.microsoft.com/office/drawing/2014/main" id="{824790CE-EA9E-F142-A025-845F9D9D3D06}"/>
                </a:ext>
              </a:extLst>
            </p:cNvPr>
            <p:cNvSpPr/>
            <p:nvPr/>
          </p:nvSpPr>
          <p:spPr>
            <a:xfrm>
              <a:off x="6147367" y="933506"/>
              <a:ext cx="383343" cy="355765"/>
            </a:xfrm>
            <a:prstGeom prst="rect">
              <a:avLst/>
            </a:prstGeom>
            <a:solidFill>
              <a:schemeClr val="accent2">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cs typeface="Arial" panose="020B0604020202020204" pitchFamily="34" charset="0"/>
              </a:endParaRPr>
            </a:p>
          </p:txBody>
        </p:sp>
        <p:sp>
          <p:nvSpPr>
            <p:cNvPr id="14" name="矩形 13">
              <a:extLst>
                <a:ext uri="{FF2B5EF4-FFF2-40B4-BE49-F238E27FC236}">
                  <a16:creationId xmlns:a16="http://schemas.microsoft.com/office/drawing/2014/main" id="{9842FCFF-4042-494A-A79C-D1445EAADD59}"/>
                </a:ext>
              </a:extLst>
            </p:cNvPr>
            <p:cNvSpPr/>
            <p:nvPr/>
          </p:nvSpPr>
          <p:spPr>
            <a:xfrm>
              <a:off x="6517458" y="933505"/>
              <a:ext cx="383343" cy="355765"/>
            </a:xfrm>
            <a:prstGeom prst="rect">
              <a:avLst/>
            </a:prstGeom>
            <a:solidFill>
              <a:schemeClr val="accent2">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cs typeface="Arial" panose="020B0604020202020204" pitchFamily="34" charset="0"/>
              </a:endParaRPr>
            </a:p>
          </p:txBody>
        </p:sp>
      </p:grpSp>
      <p:sp>
        <p:nvSpPr>
          <p:cNvPr id="15" name="矩形 14">
            <a:extLst>
              <a:ext uri="{FF2B5EF4-FFF2-40B4-BE49-F238E27FC236}">
                <a16:creationId xmlns:a16="http://schemas.microsoft.com/office/drawing/2014/main" id="{0429DD49-5169-0242-B261-A09CF8ED479D}"/>
              </a:ext>
            </a:extLst>
          </p:cNvPr>
          <p:cNvSpPr/>
          <p:nvPr/>
        </p:nvSpPr>
        <p:spPr>
          <a:xfrm>
            <a:off x="3453985" y="1826253"/>
            <a:ext cx="1631748" cy="440745"/>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16" name="矩形 15">
            <a:extLst>
              <a:ext uri="{FF2B5EF4-FFF2-40B4-BE49-F238E27FC236}">
                <a16:creationId xmlns:a16="http://schemas.microsoft.com/office/drawing/2014/main" id="{E598B62D-7121-7B47-B7E7-DBB9323331B8}"/>
              </a:ext>
            </a:extLst>
          </p:cNvPr>
          <p:cNvSpPr/>
          <p:nvPr/>
        </p:nvSpPr>
        <p:spPr>
          <a:xfrm>
            <a:off x="3509022" y="1857149"/>
            <a:ext cx="383343" cy="355765"/>
          </a:xfrm>
          <a:prstGeom prst="rect">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cs typeface="Arial" panose="020B0604020202020204" pitchFamily="34" charset="0"/>
            </a:endParaRPr>
          </a:p>
        </p:txBody>
      </p:sp>
      <p:sp>
        <p:nvSpPr>
          <p:cNvPr id="17" name="矩形 16">
            <a:extLst>
              <a:ext uri="{FF2B5EF4-FFF2-40B4-BE49-F238E27FC236}">
                <a16:creationId xmlns:a16="http://schemas.microsoft.com/office/drawing/2014/main" id="{14261F66-8B21-484B-BE0C-29E83FA29938}"/>
              </a:ext>
            </a:extLst>
          </p:cNvPr>
          <p:cNvSpPr/>
          <p:nvPr/>
        </p:nvSpPr>
        <p:spPr>
          <a:xfrm>
            <a:off x="3879113" y="1857148"/>
            <a:ext cx="383343" cy="355765"/>
          </a:xfrm>
          <a:prstGeom prst="rect">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cs typeface="Arial" panose="020B0604020202020204" pitchFamily="34" charset="0"/>
            </a:endParaRPr>
          </a:p>
        </p:txBody>
      </p:sp>
      <p:sp>
        <p:nvSpPr>
          <p:cNvPr id="18" name="矩形 17">
            <a:extLst>
              <a:ext uri="{FF2B5EF4-FFF2-40B4-BE49-F238E27FC236}">
                <a16:creationId xmlns:a16="http://schemas.microsoft.com/office/drawing/2014/main" id="{9F714A38-C24C-444C-9DA8-E886993E45AD}"/>
              </a:ext>
            </a:extLst>
          </p:cNvPr>
          <p:cNvSpPr/>
          <p:nvPr/>
        </p:nvSpPr>
        <p:spPr>
          <a:xfrm>
            <a:off x="4262456" y="1857148"/>
            <a:ext cx="383343" cy="355765"/>
          </a:xfrm>
          <a:prstGeom prst="rect">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cs typeface="Arial" panose="020B0604020202020204" pitchFamily="34" charset="0"/>
            </a:endParaRPr>
          </a:p>
        </p:txBody>
      </p:sp>
      <p:sp>
        <p:nvSpPr>
          <p:cNvPr id="19" name="矩形 18">
            <a:extLst>
              <a:ext uri="{FF2B5EF4-FFF2-40B4-BE49-F238E27FC236}">
                <a16:creationId xmlns:a16="http://schemas.microsoft.com/office/drawing/2014/main" id="{9FE9AA91-91F7-D64C-A0B0-2659DA918299}"/>
              </a:ext>
            </a:extLst>
          </p:cNvPr>
          <p:cNvSpPr/>
          <p:nvPr/>
        </p:nvSpPr>
        <p:spPr>
          <a:xfrm>
            <a:off x="4632547" y="1857147"/>
            <a:ext cx="383343" cy="355765"/>
          </a:xfrm>
          <a:prstGeom prst="rect">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cs typeface="Arial" panose="020B0604020202020204" pitchFamily="34" charset="0"/>
            </a:endParaRPr>
          </a:p>
        </p:txBody>
      </p:sp>
      <p:sp>
        <p:nvSpPr>
          <p:cNvPr id="20" name="矩形 19">
            <a:extLst>
              <a:ext uri="{FF2B5EF4-FFF2-40B4-BE49-F238E27FC236}">
                <a16:creationId xmlns:a16="http://schemas.microsoft.com/office/drawing/2014/main" id="{EC432E99-6F64-1A41-A895-BDB4B09E8BBC}"/>
              </a:ext>
            </a:extLst>
          </p:cNvPr>
          <p:cNvSpPr/>
          <p:nvPr/>
        </p:nvSpPr>
        <p:spPr>
          <a:xfrm>
            <a:off x="5838926" y="1824451"/>
            <a:ext cx="1631748" cy="440745"/>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21" name="矩形 20">
            <a:extLst>
              <a:ext uri="{FF2B5EF4-FFF2-40B4-BE49-F238E27FC236}">
                <a16:creationId xmlns:a16="http://schemas.microsoft.com/office/drawing/2014/main" id="{7CCA7B86-E89A-4F4C-B888-493C4448ED36}"/>
              </a:ext>
            </a:extLst>
          </p:cNvPr>
          <p:cNvSpPr/>
          <p:nvPr/>
        </p:nvSpPr>
        <p:spPr>
          <a:xfrm>
            <a:off x="5893963" y="1855347"/>
            <a:ext cx="383343" cy="355765"/>
          </a:xfrm>
          <a:prstGeom prst="rect">
            <a:avLst/>
          </a:prstGeom>
          <a:solidFill>
            <a:schemeClr val="accent1">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cs typeface="Arial" panose="020B0604020202020204" pitchFamily="34" charset="0"/>
            </a:endParaRPr>
          </a:p>
        </p:txBody>
      </p:sp>
      <p:sp>
        <p:nvSpPr>
          <p:cNvPr id="22" name="矩形 21">
            <a:extLst>
              <a:ext uri="{FF2B5EF4-FFF2-40B4-BE49-F238E27FC236}">
                <a16:creationId xmlns:a16="http://schemas.microsoft.com/office/drawing/2014/main" id="{EAD2D758-D4E1-144A-9695-397E79B890B2}"/>
              </a:ext>
            </a:extLst>
          </p:cNvPr>
          <p:cNvSpPr/>
          <p:nvPr/>
        </p:nvSpPr>
        <p:spPr>
          <a:xfrm>
            <a:off x="6264054" y="1855346"/>
            <a:ext cx="383343" cy="355765"/>
          </a:xfrm>
          <a:prstGeom prst="rect">
            <a:avLst/>
          </a:prstGeom>
          <a:solidFill>
            <a:schemeClr val="accent1">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cs typeface="Arial" panose="020B0604020202020204" pitchFamily="34" charset="0"/>
            </a:endParaRPr>
          </a:p>
        </p:txBody>
      </p:sp>
      <p:sp>
        <p:nvSpPr>
          <p:cNvPr id="23" name="矩形 22">
            <a:extLst>
              <a:ext uri="{FF2B5EF4-FFF2-40B4-BE49-F238E27FC236}">
                <a16:creationId xmlns:a16="http://schemas.microsoft.com/office/drawing/2014/main" id="{8A0BB6BF-F7CA-E649-8789-3CC97537AF73}"/>
              </a:ext>
            </a:extLst>
          </p:cNvPr>
          <p:cNvSpPr/>
          <p:nvPr/>
        </p:nvSpPr>
        <p:spPr>
          <a:xfrm>
            <a:off x="6647397" y="1855346"/>
            <a:ext cx="383343" cy="355765"/>
          </a:xfrm>
          <a:prstGeom prst="rect">
            <a:avLst/>
          </a:prstGeom>
          <a:solidFill>
            <a:schemeClr val="accent1">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cs typeface="Arial" panose="020B0604020202020204" pitchFamily="34" charset="0"/>
            </a:endParaRPr>
          </a:p>
        </p:txBody>
      </p:sp>
      <p:sp>
        <p:nvSpPr>
          <p:cNvPr id="24" name="矩形 23">
            <a:extLst>
              <a:ext uri="{FF2B5EF4-FFF2-40B4-BE49-F238E27FC236}">
                <a16:creationId xmlns:a16="http://schemas.microsoft.com/office/drawing/2014/main" id="{ECB30BA2-20CE-E142-9419-2F9F05C76F3C}"/>
              </a:ext>
            </a:extLst>
          </p:cNvPr>
          <p:cNvSpPr/>
          <p:nvPr/>
        </p:nvSpPr>
        <p:spPr>
          <a:xfrm>
            <a:off x="7017488" y="1855345"/>
            <a:ext cx="383343" cy="355765"/>
          </a:xfrm>
          <a:prstGeom prst="rect">
            <a:avLst/>
          </a:prstGeom>
          <a:solidFill>
            <a:schemeClr val="accent1">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25" name="文本框 24">
                <a:extLst>
                  <a:ext uri="{FF2B5EF4-FFF2-40B4-BE49-F238E27FC236}">
                    <a16:creationId xmlns:a16="http://schemas.microsoft.com/office/drawing/2014/main" id="{69BE4405-C251-8644-89D4-8BBB4A93E68B}"/>
                  </a:ext>
                </a:extLst>
              </p:cNvPr>
              <p:cNvSpPr txBox="1"/>
              <p:nvPr/>
            </p:nvSpPr>
            <p:spPr>
              <a:xfrm>
                <a:off x="1127714" y="1897799"/>
                <a:ext cx="378565" cy="28918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zh-CN" i="1" smtClean="0">
                              <a:latin typeface="Cambria Math" panose="02040503050406030204" pitchFamily="18" charset="0"/>
                            </a:rPr>
                          </m:ctrlPr>
                        </m:sSubPr>
                        <m:e>
                          <m:r>
                            <a:rPr kumimoji="1" lang="en-US" altLang="zh-CN" b="0" i="1" smtClean="0">
                              <a:latin typeface="Cambria Math" panose="02040503050406030204" pitchFamily="18" charset="0"/>
                            </a:rPr>
                            <m:t>𝑓</m:t>
                          </m:r>
                        </m:e>
                        <m:sub>
                          <m:r>
                            <a:rPr kumimoji="1" lang="en-US" altLang="zh-CN" b="0" i="1" smtClean="0">
                              <a:latin typeface="Cambria Math" panose="02040503050406030204" pitchFamily="18" charset="0"/>
                            </a:rPr>
                            <m:t>1,1</m:t>
                          </m:r>
                        </m:sub>
                      </m:sSub>
                    </m:oMath>
                  </m:oMathPara>
                </a14:m>
                <a:endParaRPr kumimoji="1" lang="zh-CN" altLang="en-US" dirty="0"/>
              </a:p>
            </p:txBody>
          </p:sp>
        </mc:Choice>
        <mc:Fallback xmlns="">
          <p:sp>
            <p:nvSpPr>
              <p:cNvPr id="25" name="文本框 24">
                <a:extLst>
                  <a:ext uri="{FF2B5EF4-FFF2-40B4-BE49-F238E27FC236}">
                    <a16:creationId xmlns:a16="http://schemas.microsoft.com/office/drawing/2014/main" id="{69BE4405-C251-8644-89D4-8BBB4A93E68B}"/>
                  </a:ext>
                </a:extLst>
              </p:cNvPr>
              <p:cNvSpPr txBox="1">
                <a:spLocks noRot="1" noChangeAspect="1" noMove="1" noResize="1" noEditPoints="1" noAdjustHandles="1" noChangeArrowheads="1" noChangeShapeType="1" noTextEdit="1"/>
              </p:cNvSpPr>
              <p:nvPr/>
            </p:nvSpPr>
            <p:spPr>
              <a:xfrm>
                <a:off x="1127714" y="1897799"/>
                <a:ext cx="378565" cy="289182"/>
              </a:xfrm>
              <a:prstGeom prst="rect">
                <a:avLst/>
              </a:prstGeom>
              <a:blipFill>
                <a:blip r:embed="rId6"/>
                <a:stretch>
                  <a:fillRect l="-19355" r="-3226" b="-29167"/>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6" name="文本框 25">
                <a:extLst>
                  <a:ext uri="{FF2B5EF4-FFF2-40B4-BE49-F238E27FC236}">
                    <a16:creationId xmlns:a16="http://schemas.microsoft.com/office/drawing/2014/main" id="{E6959404-09BB-7340-97E6-C184403CBE29}"/>
                  </a:ext>
                </a:extLst>
              </p:cNvPr>
              <p:cNvSpPr txBox="1"/>
              <p:nvPr/>
            </p:nvSpPr>
            <p:spPr>
              <a:xfrm>
                <a:off x="1517613" y="1897799"/>
                <a:ext cx="378565" cy="28918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zh-CN" i="1" smtClean="0">
                              <a:latin typeface="Cambria Math" panose="02040503050406030204" pitchFamily="18" charset="0"/>
                            </a:rPr>
                          </m:ctrlPr>
                        </m:sSubPr>
                        <m:e>
                          <m:r>
                            <a:rPr kumimoji="1" lang="en-US" altLang="zh-CN" b="0" i="1" smtClean="0">
                              <a:latin typeface="Cambria Math" panose="02040503050406030204" pitchFamily="18" charset="0"/>
                            </a:rPr>
                            <m:t>𝑓</m:t>
                          </m:r>
                        </m:e>
                        <m:sub>
                          <m:r>
                            <a:rPr kumimoji="1" lang="en-US" altLang="zh-CN" b="0" i="1" smtClean="0">
                              <a:latin typeface="Cambria Math" panose="02040503050406030204" pitchFamily="18" charset="0"/>
                            </a:rPr>
                            <m:t>1,2</m:t>
                          </m:r>
                        </m:sub>
                      </m:sSub>
                    </m:oMath>
                  </m:oMathPara>
                </a14:m>
                <a:endParaRPr kumimoji="1" lang="zh-CN" altLang="en-US" dirty="0"/>
              </a:p>
            </p:txBody>
          </p:sp>
        </mc:Choice>
        <mc:Fallback xmlns="">
          <p:sp>
            <p:nvSpPr>
              <p:cNvPr id="26" name="文本框 25">
                <a:extLst>
                  <a:ext uri="{FF2B5EF4-FFF2-40B4-BE49-F238E27FC236}">
                    <a16:creationId xmlns:a16="http://schemas.microsoft.com/office/drawing/2014/main" id="{E6959404-09BB-7340-97E6-C184403CBE29}"/>
                  </a:ext>
                </a:extLst>
              </p:cNvPr>
              <p:cNvSpPr txBox="1">
                <a:spLocks noRot="1" noChangeAspect="1" noMove="1" noResize="1" noEditPoints="1" noAdjustHandles="1" noChangeArrowheads="1" noChangeShapeType="1" noTextEdit="1"/>
              </p:cNvSpPr>
              <p:nvPr/>
            </p:nvSpPr>
            <p:spPr>
              <a:xfrm>
                <a:off x="1517613" y="1897799"/>
                <a:ext cx="378565" cy="289182"/>
              </a:xfrm>
              <a:prstGeom prst="rect">
                <a:avLst/>
              </a:prstGeom>
              <a:blipFill>
                <a:blip r:embed="rId7"/>
                <a:stretch>
                  <a:fillRect l="-19355" r="-3226" b="-29167"/>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7" name="文本框 26">
                <a:extLst>
                  <a:ext uri="{FF2B5EF4-FFF2-40B4-BE49-F238E27FC236}">
                    <a16:creationId xmlns:a16="http://schemas.microsoft.com/office/drawing/2014/main" id="{35A96AD0-C0D8-0C4E-A677-2638A9073A72}"/>
                  </a:ext>
                </a:extLst>
              </p:cNvPr>
              <p:cNvSpPr txBox="1"/>
              <p:nvPr/>
            </p:nvSpPr>
            <p:spPr>
              <a:xfrm>
                <a:off x="1883455" y="1900081"/>
                <a:ext cx="378565" cy="28918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zh-CN" i="1" smtClean="0">
                              <a:latin typeface="Cambria Math" panose="02040503050406030204" pitchFamily="18" charset="0"/>
                            </a:rPr>
                          </m:ctrlPr>
                        </m:sSubPr>
                        <m:e>
                          <m:r>
                            <a:rPr kumimoji="1" lang="en-US" altLang="zh-CN" b="0" i="1" smtClean="0">
                              <a:latin typeface="Cambria Math" panose="02040503050406030204" pitchFamily="18" charset="0"/>
                            </a:rPr>
                            <m:t>𝑓</m:t>
                          </m:r>
                        </m:e>
                        <m:sub>
                          <m:r>
                            <a:rPr kumimoji="1" lang="en-US" altLang="zh-CN" b="0" i="1" smtClean="0">
                              <a:latin typeface="Cambria Math" panose="02040503050406030204" pitchFamily="18" charset="0"/>
                            </a:rPr>
                            <m:t>1,3</m:t>
                          </m:r>
                        </m:sub>
                      </m:sSub>
                    </m:oMath>
                  </m:oMathPara>
                </a14:m>
                <a:endParaRPr kumimoji="1" lang="zh-CN" altLang="en-US" dirty="0"/>
              </a:p>
            </p:txBody>
          </p:sp>
        </mc:Choice>
        <mc:Fallback xmlns="">
          <p:sp>
            <p:nvSpPr>
              <p:cNvPr id="27" name="文本框 26">
                <a:extLst>
                  <a:ext uri="{FF2B5EF4-FFF2-40B4-BE49-F238E27FC236}">
                    <a16:creationId xmlns:a16="http://schemas.microsoft.com/office/drawing/2014/main" id="{35A96AD0-C0D8-0C4E-A677-2638A9073A72}"/>
                  </a:ext>
                </a:extLst>
              </p:cNvPr>
              <p:cNvSpPr txBox="1">
                <a:spLocks noRot="1" noChangeAspect="1" noMove="1" noResize="1" noEditPoints="1" noAdjustHandles="1" noChangeArrowheads="1" noChangeShapeType="1" noTextEdit="1"/>
              </p:cNvSpPr>
              <p:nvPr/>
            </p:nvSpPr>
            <p:spPr>
              <a:xfrm>
                <a:off x="1883455" y="1900081"/>
                <a:ext cx="378565" cy="289182"/>
              </a:xfrm>
              <a:prstGeom prst="rect">
                <a:avLst/>
              </a:prstGeom>
              <a:blipFill>
                <a:blip r:embed="rId8"/>
                <a:stretch>
                  <a:fillRect l="-19355" r="-3226" b="-30435"/>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8" name="文本框 27">
                <a:extLst>
                  <a:ext uri="{FF2B5EF4-FFF2-40B4-BE49-F238E27FC236}">
                    <a16:creationId xmlns:a16="http://schemas.microsoft.com/office/drawing/2014/main" id="{F8C644BC-3861-A447-A28C-B67C461D64A5}"/>
                  </a:ext>
                </a:extLst>
              </p:cNvPr>
              <p:cNvSpPr txBox="1"/>
              <p:nvPr/>
            </p:nvSpPr>
            <p:spPr>
              <a:xfrm>
                <a:off x="2264315" y="1901364"/>
                <a:ext cx="378565" cy="28918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zh-CN" i="1" smtClean="0">
                              <a:latin typeface="Cambria Math" panose="02040503050406030204" pitchFamily="18" charset="0"/>
                            </a:rPr>
                          </m:ctrlPr>
                        </m:sSubPr>
                        <m:e>
                          <m:r>
                            <a:rPr kumimoji="1" lang="en-US" altLang="zh-CN" b="0" i="1" smtClean="0">
                              <a:latin typeface="Cambria Math" panose="02040503050406030204" pitchFamily="18" charset="0"/>
                            </a:rPr>
                            <m:t>𝑓</m:t>
                          </m:r>
                        </m:e>
                        <m:sub>
                          <m:r>
                            <a:rPr kumimoji="1" lang="en-US" altLang="zh-CN" b="0" i="1" smtClean="0">
                              <a:latin typeface="Cambria Math" panose="02040503050406030204" pitchFamily="18" charset="0"/>
                            </a:rPr>
                            <m:t>1,4</m:t>
                          </m:r>
                        </m:sub>
                      </m:sSub>
                    </m:oMath>
                  </m:oMathPara>
                </a14:m>
                <a:endParaRPr kumimoji="1" lang="zh-CN" altLang="en-US" dirty="0"/>
              </a:p>
            </p:txBody>
          </p:sp>
        </mc:Choice>
        <mc:Fallback xmlns="">
          <p:sp>
            <p:nvSpPr>
              <p:cNvPr id="28" name="文本框 27">
                <a:extLst>
                  <a:ext uri="{FF2B5EF4-FFF2-40B4-BE49-F238E27FC236}">
                    <a16:creationId xmlns:a16="http://schemas.microsoft.com/office/drawing/2014/main" id="{F8C644BC-3861-A447-A28C-B67C461D64A5}"/>
                  </a:ext>
                </a:extLst>
              </p:cNvPr>
              <p:cNvSpPr txBox="1">
                <a:spLocks noRot="1" noChangeAspect="1" noMove="1" noResize="1" noEditPoints="1" noAdjustHandles="1" noChangeArrowheads="1" noChangeShapeType="1" noTextEdit="1"/>
              </p:cNvSpPr>
              <p:nvPr/>
            </p:nvSpPr>
            <p:spPr>
              <a:xfrm>
                <a:off x="2264315" y="1901364"/>
                <a:ext cx="378565" cy="289182"/>
              </a:xfrm>
              <a:prstGeom prst="rect">
                <a:avLst/>
              </a:prstGeom>
              <a:blipFill>
                <a:blip r:embed="rId9"/>
                <a:stretch>
                  <a:fillRect l="-19355" r="-3226" b="-30435"/>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9" name="文本框 28">
                <a:extLst>
                  <a:ext uri="{FF2B5EF4-FFF2-40B4-BE49-F238E27FC236}">
                    <a16:creationId xmlns:a16="http://schemas.microsoft.com/office/drawing/2014/main" id="{D4DD56C7-623F-A246-8A55-1B81D14CA983}"/>
                  </a:ext>
                </a:extLst>
              </p:cNvPr>
              <p:cNvSpPr txBox="1"/>
              <p:nvPr/>
            </p:nvSpPr>
            <p:spPr>
              <a:xfrm>
                <a:off x="3520735" y="1877566"/>
                <a:ext cx="383888" cy="28918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zh-CN" i="1" smtClean="0">
                              <a:latin typeface="Cambria Math" panose="02040503050406030204" pitchFamily="18" charset="0"/>
                            </a:rPr>
                          </m:ctrlPr>
                        </m:sSubPr>
                        <m:e>
                          <m:r>
                            <a:rPr kumimoji="1" lang="en-US" altLang="zh-CN" b="0" i="1" smtClean="0">
                              <a:latin typeface="Cambria Math" panose="02040503050406030204" pitchFamily="18" charset="0"/>
                            </a:rPr>
                            <m:t>𝑓</m:t>
                          </m:r>
                        </m:e>
                        <m:sub>
                          <m:r>
                            <a:rPr kumimoji="1" lang="en-US" altLang="zh-CN" b="0" i="1" smtClean="0">
                              <a:latin typeface="Cambria Math" panose="02040503050406030204" pitchFamily="18" charset="0"/>
                            </a:rPr>
                            <m:t>2,1</m:t>
                          </m:r>
                        </m:sub>
                      </m:sSub>
                    </m:oMath>
                  </m:oMathPara>
                </a14:m>
                <a:endParaRPr kumimoji="1" lang="zh-CN" altLang="en-US" dirty="0"/>
              </a:p>
            </p:txBody>
          </p:sp>
        </mc:Choice>
        <mc:Fallback xmlns="">
          <p:sp>
            <p:nvSpPr>
              <p:cNvPr id="29" name="文本框 28">
                <a:extLst>
                  <a:ext uri="{FF2B5EF4-FFF2-40B4-BE49-F238E27FC236}">
                    <a16:creationId xmlns:a16="http://schemas.microsoft.com/office/drawing/2014/main" id="{D4DD56C7-623F-A246-8A55-1B81D14CA983}"/>
                  </a:ext>
                </a:extLst>
              </p:cNvPr>
              <p:cNvSpPr txBox="1">
                <a:spLocks noRot="1" noChangeAspect="1" noMove="1" noResize="1" noEditPoints="1" noAdjustHandles="1" noChangeArrowheads="1" noChangeShapeType="1" noTextEdit="1"/>
              </p:cNvSpPr>
              <p:nvPr/>
            </p:nvSpPr>
            <p:spPr>
              <a:xfrm>
                <a:off x="3520735" y="1877566"/>
                <a:ext cx="383888" cy="289182"/>
              </a:xfrm>
              <a:prstGeom prst="rect">
                <a:avLst/>
              </a:prstGeom>
              <a:blipFill>
                <a:blip r:embed="rId10"/>
                <a:stretch>
                  <a:fillRect l="-19355" r="-3226" b="-2500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0" name="文本框 29">
                <a:extLst>
                  <a:ext uri="{FF2B5EF4-FFF2-40B4-BE49-F238E27FC236}">
                    <a16:creationId xmlns:a16="http://schemas.microsoft.com/office/drawing/2014/main" id="{D16304E2-30DD-4D4E-B27A-12749D566329}"/>
                  </a:ext>
                </a:extLst>
              </p:cNvPr>
              <p:cNvSpPr txBox="1"/>
              <p:nvPr/>
            </p:nvSpPr>
            <p:spPr>
              <a:xfrm>
                <a:off x="3899876" y="1877566"/>
                <a:ext cx="383888" cy="28918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zh-CN" i="1" smtClean="0">
                              <a:latin typeface="Cambria Math" panose="02040503050406030204" pitchFamily="18" charset="0"/>
                            </a:rPr>
                          </m:ctrlPr>
                        </m:sSubPr>
                        <m:e>
                          <m:r>
                            <a:rPr kumimoji="1" lang="en-US" altLang="zh-CN" b="0" i="1" smtClean="0">
                              <a:latin typeface="Cambria Math" panose="02040503050406030204" pitchFamily="18" charset="0"/>
                            </a:rPr>
                            <m:t>𝑓</m:t>
                          </m:r>
                        </m:e>
                        <m:sub>
                          <m:r>
                            <a:rPr kumimoji="1" lang="en-US" altLang="zh-CN" b="0" i="1" smtClean="0">
                              <a:latin typeface="Cambria Math" panose="02040503050406030204" pitchFamily="18" charset="0"/>
                            </a:rPr>
                            <m:t>2,2</m:t>
                          </m:r>
                        </m:sub>
                      </m:sSub>
                    </m:oMath>
                  </m:oMathPara>
                </a14:m>
                <a:endParaRPr kumimoji="1" lang="zh-CN" altLang="en-US" dirty="0"/>
              </a:p>
            </p:txBody>
          </p:sp>
        </mc:Choice>
        <mc:Fallback xmlns="">
          <p:sp>
            <p:nvSpPr>
              <p:cNvPr id="30" name="文本框 29">
                <a:extLst>
                  <a:ext uri="{FF2B5EF4-FFF2-40B4-BE49-F238E27FC236}">
                    <a16:creationId xmlns:a16="http://schemas.microsoft.com/office/drawing/2014/main" id="{D16304E2-30DD-4D4E-B27A-12749D566329}"/>
                  </a:ext>
                </a:extLst>
              </p:cNvPr>
              <p:cNvSpPr txBox="1">
                <a:spLocks noRot="1" noChangeAspect="1" noMove="1" noResize="1" noEditPoints="1" noAdjustHandles="1" noChangeArrowheads="1" noChangeShapeType="1" noTextEdit="1"/>
              </p:cNvSpPr>
              <p:nvPr/>
            </p:nvSpPr>
            <p:spPr>
              <a:xfrm>
                <a:off x="3899876" y="1877566"/>
                <a:ext cx="383888" cy="289182"/>
              </a:xfrm>
              <a:prstGeom prst="rect">
                <a:avLst/>
              </a:prstGeom>
              <a:blipFill>
                <a:blip r:embed="rId11"/>
                <a:stretch>
                  <a:fillRect l="-19355" r="-3226" b="-2500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1" name="文本框 30">
                <a:extLst>
                  <a:ext uri="{FF2B5EF4-FFF2-40B4-BE49-F238E27FC236}">
                    <a16:creationId xmlns:a16="http://schemas.microsoft.com/office/drawing/2014/main" id="{2F289A68-E194-8D4F-8B80-D54DA0B05A0E}"/>
                  </a:ext>
                </a:extLst>
              </p:cNvPr>
              <p:cNvSpPr txBox="1"/>
              <p:nvPr/>
            </p:nvSpPr>
            <p:spPr>
              <a:xfrm>
                <a:off x="4276476" y="1879848"/>
                <a:ext cx="383888" cy="28918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zh-CN" i="1" smtClean="0">
                              <a:latin typeface="Cambria Math" panose="02040503050406030204" pitchFamily="18" charset="0"/>
                            </a:rPr>
                          </m:ctrlPr>
                        </m:sSubPr>
                        <m:e>
                          <m:r>
                            <a:rPr kumimoji="1" lang="en-US" altLang="zh-CN" b="0" i="1" smtClean="0">
                              <a:latin typeface="Cambria Math" panose="02040503050406030204" pitchFamily="18" charset="0"/>
                            </a:rPr>
                            <m:t>𝑓</m:t>
                          </m:r>
                        </m:e>
                        <m:sub>
                          <m:r>
                            <a:rPr kumimoji="1" lang="en-US" altLang="zh-CN" b="0" i="1" smtClean="0">
                              <a:latin typeface="Cambria Math" panose="02040503050406030204" pitchFamily="18" charset="0"/>
                            </a:rPr>
                            <m:t>2,3</m:t>
                          </m:r>
                        </m:sub>
                      </m:sSub>
                    </m:oMath>
                  </m:oMathPara>
                </a14:m>
                <a:endParaRPr kumimoji="1" lang="zh-CN" altLang="en-US" dirty="0"/>
              </a:p>
            </p:txBody>
          </p:sp>
        </mc:Choice>
        <mc:Fallback xmlns="">
          <p:sp>
            <p:nvSpPr>
              <p:cNvPr id="31" name="文本框 30">
                <a:extLst>
                  <a:ext uri="{FF2B5EF4-FFF2-40B4-BE49-F238E27FC236}">
                    <a16:creationId xmlns:a16="http://schemas.microsoft.com/office/drawing/2014/main" id="{2F289A68-E194-8D4F-8B80-D54DA0B05A0E}"/>
                  </a:ext>
                </a:extLst>
              </p:cNvPr>
              <p:cNvSpPr txBox="1">
                <a:spLocks noRot="1" noChangeAspect="1" noMove="1" noResize="1" noEditPoints="1" noAdjustHandles="1" noChangeArrowheads="1" noChangeShapeType="1" noTextEdit="1"/>
              </p:cNvSpPr>
              <p:nvPr/>
            </p:nvSpPr>
            <p:spPr>
              <a:xfrm>
                <a:off x="4276476" y="1879848"/>
                <a:ext cx="383888" cy="289182"/>
              </a:xfrm>
              <a:prstGeom prst="rect">
                <a:avLst/>
              </a:prstGeom>
              <a:blipFill>
                <a:blip r:embed="rId12"/>
                <a:stretch>
                  <a:fillRect l="-19355" r="-3226" b="-2500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2" name="文本框 31">
                <a:extLst>
                  <a:ext uri="{FF2B5EF4-FFF2-40B4-BE49-F238E27FC236}">
                    <a16:creationId xmlns:a16="http://schemas.microsoft.com/office/drawing/2014/main" id="{C7DC2FCD-BE6E-CF43-9ED2-31528335358F}"/>
                  </a:ext>
                </a:extLst>
              </p:cNvPr>
              <p:cNvSpPr txBox="1"/>
              <p:nvPr/>
            </p:nvSpPr>
            <p:spPr>
              <a:xfrm>
                <a:off x="4646578" y="1881131"/>
                <a:ext cx="383888" cy="28918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zh-CN" i="1" smtClean="0">
                              <a:latin typeface="Cambria Math" panose="02040503050406030204" pitchFamily="18" charset="0"/>
                            </a:rPr>
                          </m:ctrlPr>
                        </m:sSubPr>
                        <m:e>
                          <m:r>
                            <a:rPr kumimoji="1" lang="en-US" altLang="zh-CN" b="0" i="1" smtClean="0">
                              <a:latin typeface="Cambria Math" panose="02040503050406030204" pitchFamily="18" charset="0"/>
                            </a:rPr>
                            <m:t>𝑓</m:t>
                          </m:r>
                        </m:e>
                        <m:sub>
                          <m:r>
                            <a:rPr kumimoji="1" lang="en-US" altLang="zh-CN" b="0" i="1" smtClean="0">
                              <a:latin typeface="Cambria Math" panose="02040503050406030204" pitchFamily="18" charset="0"/>
                            </a:rPr>
                            <m:t>2,4</m:t>
                          </m:r>
                        </m:sub>
                      </m:sSub>
                    </m:oMath>
                  </m:oMathPara>
                </a14:m>
                <a:endParaRPr kumimoji="1" lang="zh-CN" altLang="en-US" dirty="0"/>
              </a:p>
            </p:txBody>
          </p:sp>
        </mc:Choice>
        <mc:Fallback xmlns="">
          <p:sp>
            <p:nvSpPr>
              <p:cNvPr id="32" name="文本框 31">
                <a:extLst>
                  <a:ext uri="{FF2B5EF4-FFF2-40B4-BE49-F238E27FC236}">
                    <a16:creationId xmlns:a16="http://schemas.microsoft.com/office/drawing/2014/main" id="{C7DC2FCD-BE6E-CF43-9ED2-31528335358F}"/>
                  </a:ext>
                </a:extLst>
              </p:cNvPr>
              <p:cNvSpPr txBox="1">
                <a:spLocks noRot="1" noChangeAspect="1" noMove="1" noResize="1" noEditPoints="1" noAdjustHandles="1" noChangeArrowheads="1" noChangeShapeType="1" noTextEdit="1"/>
              </p:cNvSpPr>
              <p:nvPr/>
            </p:nvSpPr>
            <p:spPr>
              <a:xfrm>
                <a:off x="4646578" y="1881131"/>
                <a:ext cx="383888" cy="289182"/>
              </a:xfrm>
              <a:prstGeom prst="rect">
                <a:avLst/>
              </a:prstGeom>
              <a:blipFill>
                <a:blip r:embed="rId13"/>
                <a:stretch>
                  <a:fillRect l="-19355" r="-3226" b="-29167"/>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3" name="文本框 32">
                <a:extLst>
                  <a:ext uri="{FF2B5EF4-FFF2-40B4-BE49-F238E27FC236}">
                    <a16:creationId xmlns:a16="http://schemas.microsoft.com/office/drawing/2014/main" id="{52D6EB81-8FED-D44F-BF37-F1EC13D4F0BE}"/>
                  </a:ext>
                </a:extLst>
              </p:cNvPr>
              <p:cNvSpPr txBox="1"/>
              <p:nvPr/>
            </p:nvSpPr>
            <p:spPr>
              <a:xfrm>
                <a:off x="5977303" y="1894234"/>
                <a:ext cx="28809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zh-CN" i="1" smtClean="0">
                              <a:latin typeface="Cambria Math" panose="02040503050406030204" pitchFamily="18" charset="0"/>
                            </a:rPr>
                          </m:ctrlPr>
                        </m:sSubPr>
                        <m:e>
                          <m:r>
                            <a:rPr kumimoji="1" lang="en-US" altLang="zh-CN" b="0" i="1" smtClean="0">
                              <a:latin typeface="Cambria Math" panose="02040503050406030204" pitchFamily="18" charset="0"/>
                            </a:rPr>
                            <m:t>𝑔</m:t>
                          </m:r>
                        </m:e>
                        <m:sub>
                          <m:r>
                            <a:rPr kumimoji="1" lang="en-US" altLang="zh-CN" b="0" i="1" smtClean="0">
                              <a:latin typeface="Cambria Math" panose="02040503050406030204" pitchFamily="18" charset="0"/>
                            </a:rPr>
                            <m:t>1</m:t>
                          </m:r>
                        </m:sub>
                      </m:sSub>
                    </m:oMath>
                  </m:oMathPara>
                </a14:m>
                <a:endParaRPr kumimoji="1" lang="zh-CN" altLang="en-US" dirty="0"/>
              </a:p>
            </p:txBody>
          </p:sp>
        </mc:Choice>
        <mc:Fallback xmlns="">
          <p:sp>
            <p:nvSpPr>
              <p:cNvPr id="33" name="文本框 32">
                <a:extLst>
                  <a:ext uri="{FF2B5EF4-FFF2-40B4-BE49-F238E27FC236}">
                    <a16:creationId xmlns:a16="http://schemas.microsoft.com/office/drawing/2014/main" id="{52D6EB81-8FED-D44F-BF37-F1EC13D4F0BE}"/>
                  </a:ext>
                </a:extLst>
              </p:cNvPr>
              <p:cNvSpPr txBox="1">
                <a:spLocks noRot="1" noChangeAspect="1" noMove="1" noResize="1" noEditPoints="1" noAdjustHandles="1" noChangeArrowheads="1" noChangeShapeType="1" noTextEdit="1"/>
              </p:cNvSpPr>
              <p:nvPr/>
            </p:nvSpPr>
            <p:spPr>
              <a:xfrm>
                <a:off x="5977303" y="1894234"/>
                <a:ext cx="288091" cy="276999"/>
              </a:xfrm>
              <a:prstGeom prst="rect">
                <a:avLst/>
              </a:prstGeom>
              <a:blipFill>
                <a:blip r:embed="rId14"/>
                <a:stretch>
                  <a:fillRect l="-17391" r="-4348" b="-26087"/>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4" name="文本框 33">
                <a:extLst>
                  <a:ext uri="{FF2B5EF4-FFF2-40B4-BE49-F238E27FC236}">
                    <a16:creationId xmlns:a16="http://schemas.microsoft.com/office/drawing/2014/main" id="{CB6F8041-5483-B943-A6BB-209D6393D57F}"/>
                  </a:ext>
                </a:extLst>
              </p:cNvPr>
              <p:cNvSpPr txBox="1"/>
              <p:nvPr/>
            </p:nvSpPr>
            <p:spPr>
              <a:xfrm>
                <a:off x="6356444" y="1894234"/>
                <a:ext cx="29341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zh-CN" i="1" smtClean="0">
                              <a:latin typeface="Cambria Math" panose="02040503050406030204" pitchFamily="18" charset="0"/>
                            </a:rPr>
                          </m:ctrlPr>
                        </m:sSubPr>
                        <m:e>
                          <m:r>
                            <a:rPr kumimoji="1" lang="en-US" altLang="zh-CN" b="0" i="1" smtClean="0">
                              <a:latin typeface="Cambria Math" panose="02040503050406030204" pitchFamily="18" charset="0"/>
                            </a:rPr>
                            <m:t>𝑔</m:t>
                          </m:r>
                        </m:e>
                        <m:sub>
                          <m:r>
                            <a:rPr kumimoji="1" lang="en-US" altLang="zh-CN" b="0" i="1" smtClean="0">
                              <a:latin typeface="Cambria Math" panose="02040503050406030204" pitchFamily="18" charset="0"/>
                            </a:rPr>
                            <m:t>2</m:t>
                          </m:r>
                        </m:sub>
                      </m:sSub>
                    </m:oMath>
                  </m:oMathPara>
                </a14:m>
                <a:endParaRPr kumimoji="1" lang="zh-CN" altLang="en-US" dirty="0"/>
              </a:p>
            </p:txBody>
          </p:sp>
        </mc:Choice>
        <mc:Fallback xmlns="">
          <p:sp>
            <p:nvSpPr>
              <p:cNvPr id="34" name="文本框 33">
                <a:extLst>
                  <a:ext uri="{FF2B5EF4-FFF2-40B4-BE49-F238E27FC236}">
                    <a16:creationId xmlns:a16="http://schemas.microsoft.com/office/drawing/2014/main" id="{CB6F8041-5483-B943-A6BB-209D6393D57F}"/>
                  </a:ext>
                </a:extLst>
              </p:cNvPr>
              <p:cNvSpPr txBox="1">
                <a:spLocks noRot="1" noChangeAspect="1" noMove="1" noResize="1" noEditPoints="1" noAdjustHandles="1" noChangeArrowheads="1" noChangeShapeType="1" noTextEdit="1"/>
              </p:cNvSpPr>
              <p:nvPr/>
            </p:nvSpPr>
            <p:spPr>
              <a:xfrm>
                <a:off x="6356444" y="1894234"/>
                <a:ext cx="293414" cy="276999"/>
              </a:xfrm>
              <a:prstGeom prst="rect">
                <a:avLst/>
              </a:prstGeom>
              <a:blipFill>
                <a:blip r:embed="rId15"/>
                <a:stretch>
                  <a:fillRect l="-20833" b="-26087"/>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5" name="文本框 34">
                <a:extLst>
                  <a:ext uri="{FF2B5EF4-FFF2-40B4-BE49-F238E27FC236}">
                    <a16:creationId xmlns:a16="http://schemas.microsoft.com/office/drawing/2014/main" id="{028F3F64-2DAA-3F43-B3CA-9E47399880C1}"/>
                  </a:ext>
                </a:extLst>
              </p:cNvPr>
              <p:cNvSpPr txBox="1"/>
              <p:nvPr/>
            </p:nvSpPr>
            <p:spPr>
              <a:xfrm>
                <a:off x="6733044" y="1896516"/>
                <a:ext cx="29341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zh-CN" i="1" smtClean="0">
                              <a:latin typeface="Cambria Math" panose="02040503050406030204" pitchFamily="18" charset="0"/>
                            </a:rPr>
                          </m:ctrlPr>
                        </m:sSubPr>
                        <m:e>
                          <m:r>
                            <a:rPr kumimoji="1" lang="en-US" altLang="zh-CN" b="0" i="1" smtClean="0">
                              <a:latin typeface="Cambria Math" panose="02040503050406030204" pitchFamily="18" charset="0"/>
                            </a:rPr>
                            <m:t>𝑔</m:t>
                          </m:r>
                        </m:e>
                        <m:sub>
                          <m:r>
                            <a:rPr kumimoji="1" lang="en-US" altLang="zh-CN" b="0" i="1" smtClean="0">
                              <a:latin typeface="Cambria Math" panose="02040503050406030204" pitchFamily="18" charset="0"/>
                            </a:rPr>
                            <m:t>3</m:t>
                          </m:r>
                        </m:sub>
                      </m:sSub>
                    </m:oMath>
                  </m:oMathPara>
                </a14:m>
                <a:endParaRPr kumimoji="1" lang="zh-CN" altLang="en-US" dirty="0"/>
              </a:p>
            </p:txBody>
          </p:sp>
        </mc:Choice>
        <mc:Fallback xmlns="">
          <p:sp>
            <p:nvSpPr>
              <p:cNvPr id="35" name="文本框 34">
                <a:extLst>
                  <a:ext uri="{FF2B5EF4-FFF2-40B4-BE49-F238E27FC236}">
                    <a16:creationId xmlns:a16="http://schemas.microsoft.com/office/drawing/2014/main" id="{028F3F64-2DAA-3F43-B3CA-9E47399880C1}"/>
                  </a:ext>
                </a:extLst>
              </p:cNvPr>
              <p:cNvSpPr txBox="1">
                <a:spLocks noRot="1" noChangeAspect="1" noMove="1" noResize="1" noEditPoints="1" noAdjustHandles="1" noChangeArrowheads="1" noChangeShapeType="1" noTextEdit="1"/>
              </p:cNvSpPr>
              <p:nvPr/>
            </p:nvSpPr>
            <p:spPr>
              <a:xfrm>
                <a:off x="6733044" y="1896516"/>
                <a:ext cx="293414" cy="276999"/>
              </a:xfrm>
              <a:prstGeom prst="rect">
                <a:avLst/>
              </a:prstGeom>
              <a:blipFill>
                <a:blip r:embed="rId16"/>
                <a:stretch>
                  <a:fillRect l="-16667" r="-4167" b="-26087"/>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6" name="文本框 35">
                <a:extLst>
                  <a:ext uri="{FF2B5EF4-FFF2-40B4-BE49-F238E27FC236}">
                    <a16:creationId xmlns:a16="http://schemas.microsoft.com/office/drawing/2014/main" id="{DD934D93-53B5-774E-A3D9-5A5099112F10}"/>
                  </a:ext>
                </a:extLst>
              </p:cNvPr>
              <p:cNvSpPr txBox="1"/>
              <p:nvPr/>
            </p:nvSpPr>
            <p:spPr>
              <a:xfrm>
                <a:off x="7103146" y="1897799"/>
                <a:ext cx="29341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zh-CN" i="1" smtClean="0">
                              <a:latin typeface="Cambria Math" panose="02040503050406030204" pitchFamily="18" charset="0"/>
                            </a:rPr>
                          </m:ctrlPr>
                        </m:sSubPr>
                        <m:e>
                          <m:r>
                            <a:rPr kumimoji="1" lang="en-US" altLang="zh-CN" b="0" i="1" smtClean="0">
                              <a:latin typeface="Cambria Math" panose="02040503050406030204" pitchFamily="18" charset="0"/>
                            </a:rPr>
                            <m:t>𝑔</m:t>
                          </m:r>
                        </m:e>
                        <m:sub>
                          <m:r>
                            <a:rPr kumimoji="1" lang="en-US" altLang="zh-CN" b="0" i="1" smtClean="0">
                              <a:latin typeface="Cambria Math" panose="02040503050406030204" pitchFamily="18" charset="0"/>
                            </a:rPr>
                            <m:t>4</m:t>
                          </m:r>
                        </m:sub>
                      </m:sSub>
                    </m:oMath>
                  </m:oMathPara>
                </a14:m>
                <a:endParaRPr kumimoji="1" lang="zh-CN" altLang="en-US" dirty="0"/>
              </a:p>
            </p:txBody>
          </p:sp>
        </mc:Choice>
        <mc:Fallback xmlns="">
          <p:sp>
            <p:nvSpPr>
              <p:cNvPr id="36" name="文本框 35">
                <a:extLst>
                  <a:ext uri="{FF2B5EF4-FFF2-40B4-BE49-F238E27FC236}">
                    <a16:creationId xmlns:a16="http://schemas.microsoft.com/office/drawing/2014/main" id="{DD934D93-53B5-774E-A3D9-5A5099112F10}"/>
                  </a:ext>
                </a:extLst>
              </p:cNvPr>
              <p:cNvSpPr txBox="1">
                <a:spLocks noRot="1" noChangeAspect="1" noMove="1" noResize="1" noEditPoints="1" noAdjustHandles="1" noChangeArrowheads="1" noChangeShapeType="1" noTextEdit="1"/>
              </p:cNvSpPr>
              <p:nvPr/>
            </p:nvSpPr>
            <p:spPr>
              <a:xfrm>
                <a:off x="7103146" y="1897799"/>
                <a:ext cx="293414" cy="276999"/>
              </a:xfrm>
              <a:prstGeom prst="rect">
                <a:avLst/>
              </a:prstGeom>
              <a:blipFill>
                <a:blip r:embed="rId17"/>
                <a:stretch>
                  <a:fillRect l="-16667" r="-4167" b="-26087"/>
                </a:stretch>
              </a:blipFill>
            </p:spPr>
            <p:txBody>
              <a:bodyPr/>
              <a:lstStyle/>
              <a:p>
                <a:r>
                  <a:rPr lang="zh-CN" altLang="en-US">
                    <a:noFill/>
                  </a:rPr>
                  <a:t> </a:t>
                </a:r>
              </a:p>
            </p:txBody>
          </p:sp>
        </mc:Fallback>
      </mc:AlternateContent>
      <p:sp>
        <p:nvSpPr>
          <p:cNvPr id="37" name="左大括号 36">
            <a:extLst>
              <a:ext uri="{FF2B5EF4-FFF2-40B4-BE49-F238E27FC236}">
                <a16:creationId xmlns:a16="http://schemas.microsoft.com/office/drawing/2014/main" id="{37101213-D0D1-D442-A6B0-015BEF2D025A}"/>
              </a:ext>
            </a:extLst>
          </p:cNvPr>
          <p:cNvSpPr/>
          <p:nvPr/>
        </p:nvSpPr>
        <p:spPr>
          <a:xfrm rot="16200000">
            <a:off x="1722259" y="1598385"/>
            <a:ext cx="289182" cy="1631748"/>
          </a:xfrm>
          <a:prstGeom prst="leftBrace">
            <a:avLst>
              <a:gd name="adj1" fmla="val 107878"/>
              <a:gd name="adj2" fmla="val 51170"/>
            </a:avLst>
          </a:prstGeom>
          <a:ln w="158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zh-CN" altLang="en-US" dirty="0"/>
          </a:p>
        </p:txBody>
      </p:sp>
      <p:sp>
        <p:nvSpPr>
          <p:cNvPr id="38" name="左大括号 37">
            <a:extLst>
              <a:ext uri="{FF2B5EF4-FFF2-40B4-BE49-F238E27FC236}">
                <a16:creationId xmlns:a16="http://schemas.microsoft.com/office/drawing/2014/main" id="{F3A36E60-42E9-E949-8A3E-CE4D2CC2281E}"/>
              </a:ext>
            </a:extLst>
          </p:cNvPr>
          <p:cNvSpPr/>
          <p:nvPr/>
        </p:nvSpPr>
        <p:spPr>
          <a:xfrm rot="16200000">
            <a:off x="4125268" y="1620436"/>
            <a:ext cx="289182" cy="1631748"/>
          </a:xfrm>
          <a:prstGeom prst="leftBrace">
            <a:avLst>
              <a:gd name="adj1" fmla="val 107878"/>
              <a:gd name="adj2" fmla="val 51170"/>
            </a:avLst>
          </a:prstGeom>
          <a:ln w="158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zh-CN" altLang="en-US" dirty="0"/>
          </a:p>
        </p:txBody>
      </p:sp>
      <p:sp>
        <p:nvSpPr>
          <p:cNvPr id="39" name="左大括号 38">
            <a:extLst>
              <a:ext uri="{FF2B5EF4-FFF2-40B4-BE49-F238E27FC236}">
                <a16:creationId xmlns:a16="http://schemas.microsoft.com/office/drawing/2014/main" id="{08D288A1-1C84-2A46-89C3-4B8AFCB00C06}"/>
              </a:ext>
            </a:extLst>
          </p:cNvPr>
          <p:cNvSpPr/>
          <p:nvPr/>
        </p:nvSpPr>
        <p:spPr>
          <a:xfrm rot="16200000">
            <a:off x="6520369" y="1618762"/>
            <a:ext cx="289182" cy="1631748"/>
          </a:xfrm>
          <a:prstGeom prst="leftBrace">
            <a:avLst>
              <a:gd name="adj1" fmla="val 107878"/>
              <a:gd name="adj2" fmla="val 51170"/>
            </a:avLst>
          </a:prstGeom>
          <a:ln w="158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zh-CN" altLang="en-US" dirty="0"/>
          </a:p>
        </p:txBody>
      </p:sp>
      <mc:AlternateContent xmlns:mc="http://schemas.openxmlformats.org/markup-compatibility/2006" xmlns:a14="http://schemas.microsoft.com/office/drawing/2010/main">
        <mc:Choice Requires="a14">
          <p:sp>
            <p:nvSpPr>
              <p:cNvPr id="40" name="文本框 39">
                <a:extLst>
                  <a:ext uri="{FF2B5EF4-FFF2-40B4-BE49-F238E27FC236}">
                    <a16:creationId xmlns:a16="http://schemas.microsoft.com/office/drawing/2014/main" id="{9884B36E-04D3-D746-9CAE-289C0D197B66}"/>
                  </a:ext>
                </a:extLst>
              </p:cNvPr>
              <p:cNvSpPr txBox="1"/>
              <p:nvPr/>
            </p:nvSpPr>
            <p:spPr>
              <a:xfrm>
                <a:off x="2683778" y="1724956"/>
                <a:ext cx="801873" cy="615553"/>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kumimoji="1" lang="zh-CN" altLang="en-US" sz="4000" i="1" smtClean="0">
                          <a:latin typeface="Cambria Math" panose="02040503050406030204" pitchFamily="18" charset="0"/>
                        </a:rPr>
                        <m:t>∙</m:t>
                      </m:r>
                    </m:oMath>
                  </m:oMathPara>
                </a14:m>
                <a:endParaRPr kumimoji="1" lang="zh-CN" altLang="en-US" sz="4000" dirty="0"/>
              </a:p>
            </p:txBody>
          </p:sp>
        </mc:Choice>
        <mc:Fallback xmlns="">
          <p:sp>
            <p:nvSpPr>
              <p:cNvPr id="40" name="文本框 39">
                <a:extLst>
                  <a:ext uri="{FF2B5EF4-FFF2-40B4-BE49-F238E27FC236}">
                    <a16:creationId xmlns:a16="http://schemas.microsoft.com/office/drawing/2014/main" id="{9884B36E-04D3-D746-9CAE-289C0D197B66}"/>
                  </a:ext>
                </a:extLst>
              </p:cNvPr>
              <p:cNvSpPr txBox="1">
                <a:spLocks noRot="1" noChangeAspect="1" noMove="1" noResize="1" noEditPoints="1" noAdjustHandles="1" noChangeArrowheads="1" noChangeShapeType="1" noTextEdit="1"/>
              </p:cNvSpPr>
              <p:nvPr/>
            </p:nvSpPr>
            <p:spPr>
              <a:xfrm>
                <a:off x="2683778" y="1724956"/>
                <a:ext cx="801873" cy="615553"/>
              </a:xfrm>
              <a:prstGeom prst="rect">
                <a:avLst/>
              </a:prstGeom>
              <a:blipFill>
                <a:blip r:embed="rId18"/>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41" name="文本框 40">
                <a:extLst>
                  <a:ext uri="{FF2B5EF4-FFF2-40B4-BE49-F238E27FC236}">
                    <a16:creationId xmlns:a16="http://schemas.microsoft.com/office/drawing/2014/main" id="{5F49A17A-ED30-7F46-9666-B2CEC970E6BB}"/>
                  </a:ext>
                </a:extLst>
              </p:cNvPr>
              <p:cNvSpPr txBox="1"/>
              <p:nvPr/>
            </p:nvSpPr>
            <p:spPr>
              <a:xfrm>
                <a:off x="5067978" y="1833596"/>
                <a:ext cx="801873" cy="369332"/>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zh-CN" sz="2400" b="0" i="1" smtClean="0">
                          <a:latin typeface="Cambria Math" panose="02040503050406030204" pitchFamily="18" charset="0"/>
                        </a:rPr>
                        <m:t>=</m:t>
                      </m:r>
                    </m:oMath>
                  </m:oMathPara>
                </a14:m>
                <a:endParaRPr kumimoji="1" lang="zh-CN" altLang="en-US" sz="2400" dirty="0"/>
              </a:p>
            </p:txBody>
          </p:sp>
        </mc:Choice>
        <mc:Fallback xmlns="">
          <p:sp>
            <p:nvSpPr>
              <p:cNvPr id="41" name="文本框 40">
                <a:extLst>
                  <a:ext uri="{FF2B5EF4-FFF2-40B4-BE49-F238E27FC236}">
                    <a16:creationId xmlns:a16="http://schemas.microsoft.com/office/drawing/2014/main" id="{5F49A17A-ED30-7F46-9666-B2CEC970E6BB}"/>
                  </a:ext>
                </a:extLst>
              </p:cNvPr>
              <p:cNvSpPr txBox="1">
                <a:spLocks noRot="1" noChangeAspect="1" noMove="1" noResize="1" noEditPoints="1" noAdjustHandles="1" noChangeArrowheads="1" noChangeShapeType="1" noTextEdit="1"/>
              </p:cNvSpPr>
              <p:nvPr/>
            </p:nvSpPr>
            <p:spPr>
              <a:xfrm>
                <a:off x="5067978" y="1833596"/>
                <a:ext cx="801873" cy="369332"/>
              </a:xfrm>
              <a:prstGeom prst="rect">
                <a:avLst/>
              </a:prstGeom>
              <a:blipFill>
                <a:blip r:embed="rId19"/>
                <a:stretch>
                  <a:fillRect/>
                </a:stretch>
              </a:blipFill>
            </p:spPr>
            <p:txBody>
              <a:bodyPr/>
              <a:lstStyle/>
              <a:p>
                <a:r>
                  <a:rPr lang="zh-CN" altLang="en-US">
                    <a:noFill/>
                  </a:rPr>
                  <a:t> </a:t>
                </a:r>
              </a:p>
            </p:txBody>
          </p:sp>
        </mc:Fallback>
      </mc:AlternateContent>
      <p:sp>
        <p:nvSpPr>
          <p:cNvPr id="42" name="矩形 41">
            <a:extLst>
              <a:ext uri="{FF2B5EF4-FFF2-40B4-BE49-F238E27FC236}">
                <a16:creationId xmlns:a16="http://schemas.microsoft.com/office/drawing/2014/main" id="{2944B567-2D36-5B49-8243-1240E732BF11}"/>
              </a:ext>
            </a:extLst>
          </p:cNvPr>
          <p:cNvSpPr/>
          <p:nvPr/>
        </p:nvSpPr>
        <p:spPr>
          <a:xfrm>
            <a:off x="1053110" y="1819795"/>
            <a:ext cx="1645000" cy="440745"/>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43" name="矩形 42">
            <a:extLst>
              <a:ext uri="{FF2B5EF4-FFF2-40B4-BE49-F238E27FC236}">
                <a16:creationId xmlns:a16="http://schemas.microsoft.com/office/drawing/2014/main" id="{05DB1E5F-3180-734D-8ABA-D6B0EEA212A9}"/>
              </a:ext>
            </a:extLst>
          </p:cNvPr>
          <p:cNvSpPr/>
          <p:nvPr/>
        </p:nvSpPr>
        <p:spPr>
          <a:xfrm>
            <a:off x="1121399" y="1865023"/>
            <a:ext cx="1504577" cy="355765"/>
          </a:xfrm>
          <a:prstGeom prst="rect">
            <a:avLst/>
          </a:prstGeom>
          <a:solidFill>
            <a:schemeClr val="accent2">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cs typeface="Arial" panose="020B0604020202020204" pitchFamily="34" charset="0"/>
            </a:endParaRPr>
          </a:p>
        </p:txBody>
      </p:sp>
      <p:cxnSp>
        <p:nvCxnSpPr>
          <p:cNvPr id="44" name="直线连接符 43">
            <a:extLst>
              <a:ext uri="{FF2B5EF4-FFF2-40B4-BE49-F238E27FC236}">
                <a16:creationId xmlns:a16="http://schemas.microsoft.com/office/drawing/2014/main" id="{701C1A98-8111-6E4F-82C2-63C65921AB68}"/>
              </a:ext>
            </a:extLst>
          </p:cNvPr>
          <p:cNvCxnSpPr>
            <a:cxnSpLocks/>
          </p:cNvCxnSpPr>
          <p:nvPr/>
        </p:nvCxnSpPr>
        <p:spPr>
          <a:xfrm>
            <a:off x="1284859" y="1865023"/>
            <a:ext cx="0" cy="35576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直线连接符 44">
            <a:extLst>
              <a:ext uri="{FF2B5EF4-FFF2-40B4-BE49-F238E27FC236}">
                <a16:creationId xmlns:a16="http://schemas.microsoft.com/office/drawing/2014/main" id="{8EE40D8B-B8D3-3448-81F0-F6F0EBB558A0}"/>
              </a:ext>
            </a:extLst>
          </p:cNvPr>
          <p:cNvCxnSpPr>
            <a:cxnSpLocks/>
          </p:cNvCxnSpPr>
          <p:nvPr/>
        </p:nvCxnSpPr>
        <p:spPr>
          <a:xfrm>
            <a:off x="1444507" y="1865023"/>
            <a:ext cx="0" cy="35576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直线连接符 45">
            <a:extLst>
              <a:ext uri="{FF2B5EF4-FFF2-40B4-BE49-F238E27FC236}">
                <a16:creationId xmlns:a16="http://schemas.microsoft.com/office/drawing/2014/main" id="{49FF427F-89F3-D94C-BE10-AC8ED9CFF009}"/>
              </a:ext>
            </a:extLst>
          </p:cNvPr>
          <p:cNvCxnSpPr>
            <a:cxnSpLocks/>
          </p:cNvCxnSpPr>
          <p:nvPr/>
        </p:nvCxnSpPr>
        <p:spPr>
          <a:xfrm>
            <a:off x="1600412" y="1865023"/>
            <a:ext cx="0" cy="35576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直线连接符 46">
            <a:extLst>
              <a:ext uri="{FF2B5EF4-FFF2-40B4-BE49-F238E27FC236}">
                <a16:creationId xmlns:a16="http://schemas.microsoft.com/office/drawing/2014/main" id="{1DE6B421-C4A9-D44F-BE79-93047B08F334}"/>
              </a:ext>
            </a:extLst>
          </p:cNvPr>
          <p:cNvCxnSpPr>
            <a:cxnSpLocks/>
          </p:cNvCxnSpPr>
          <p:nvPr/>
        </p:nvCxnSpPr>
        <p:spPr>
          <a:xfrm>
            <a:off x="1783248" y="1865023"/>
            <a:ext cx="0" cy="35576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直线连接符 47">
            <a:extLst>
              <a:ext uri="{FF2B5EF4-FFF2-40B4-BE49-F238E27FC236}">
                <a16:creationId xmlns:a16="http://schemas.microsoft.com/office/drawing/2014/main" id="{03952B80-DD90-F545-8BEF-311394EA1CF8}"/>
              </a:ext>
            </a:extLst>
          </p:cNvPr>
          <p:cNvCxnSpPr>
            <a:cxnSpLocks/>
          </p:cNvCxnSpPr>
          <p:nvPr/>
        </p:nvCxnSpPr>
        <p:spPr>
          <a:xfrm>
            <a:off x="1942896" y="1865023"/>
            <a:ext cx="0" cy="35576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直线连接符 48">
            <a:extLst>
              <a:ext uri="{FF2B5EF4-FFF2-40B4-BE49-F238E27FC236}">
                <a16:creationId xmlns:a16="http://schemas.microsoft.com/office/drawing/2014/main" id="{5B018351-1D00-B049-909E-679F430D45EE}"/>
              </a:ext>
            </a:extLst>
          </p:cNvPr>
          <p:cNvCxnSpPr>
            <a:cxnSpLocks/>
          </p:cNvCxnSpPr>
          <p:nvPr/>
        </p:nvCxnSpPr>
        <p:spPr>
          <a:xfrm>
            <a:off x="2098801" y="1865023"/>
            <a:ext cx="0" cy="35576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直线连接符 49">
            <a:extLst>
              <a:ext uri="{FF2B5EF4-FFF2-40B4-BE49-F238E27FC236}">
                <a16:creationId xmlns:a16="http://schemas.microsoft.com/office/drawing/2014/main" id="{4C9FDFB0-BA1D-A141-A4A6-5996EF93D44B}"/>
              </a:ext>
            </a:extLst>
          </p:cNvPr>
          <p:cNvCxnSpPr>
            <a:cxnSpLocks/>
          </p:cNvCxnSpPr>
          <p:nvPr/>
        </p:nvCxnSpPr>
        <p:spPr>
          <a:xfrm>
            <a:off x="2277520" y="1865023"/>
            <a:ext cx="0" cy="35576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直线连接符 50">
            <a:extLst>
              <a:ext uri="{FF2B5EF4-FFF2-40B4-BE49-F238E27FC236}">
                <a16:creationId xmlns:a16="http://schemas.microsoft.com/office/drawing/2014/main" id="{9814B9B0-29EC-0943-9E9D-0331DCDFAC7F}"/>
              </a:ext>
            </a:extLst>
          </p:cNvPr>
          <p:cNvCxnSpPr>
            <a:cxnSpLocks/>
          </p:cNvCxnSpPr>
          <p:nvPr/>
        </p:nvCxnSpPr>
        <p:spPr>
          <a:xfrm>
            <a:off x="2449525" y="1865023"/>
            <a:ext cx="0" cy="35576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2" name="矩形 51">
            <a:extLst>
              <a:ext uri="{FF2B5EF4-FFF2-40B4-BE49-F238E27FC236}">
                <a16:creationId xmlns:a16="http://schemas.microsoft.com/office/drawing/2014/main" id="{9A1D0432-3572-D940-8B84-DFDB0B13E30D}"/>
              </a:ext>
            </a:extLst>
          </p:cNvPr>
          <p:cNvSpPr/>
          <p:nvPr/>
        </p:nvSpPr>
        <p:spPr>
          <a:xfrm>
            <a:off x="3462394" y="1831158"/>
            <a:ext cx="1645000" cy="440745"/>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53" name="矩形 52">
            <a:extLst>
              <a:ext uri="{FF2B5EF4-FFF2-40B4-BE49-F238E27FC236}">
                <a16:creationId xmlns:a16="http://schemas.microsoft.com/office/drawing/2014/main" id="{00B928BB-5025-F846-BB86-6DACAB9757E1}"/>
              </a:ext>
            </a:extLst>
          </p:cNvPr>
          <p:cNvSpPr/>
          <p:nvPr/>
        </p:nvSpPr>
        <p:spPr>
          <a:xfrm>
            <a:off x="3530683" y="1876386"/>
            <a:ext cx="1504577" cy="355765"/>
          </a:xfrm>
          <a:prstGeom prst="rect">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cs typeface="Arial" panose="020B0604020202020204" pitchFamily="34" charset="0"/>
            </a:endParaRPr>
          </a:p>
        </p:txBody>
      </p:sp>
      <p:cxnSp>
        <p:nvCxnSpPr>
          <p:cNvPr id="54" name="直线连接符 53">
            <a:extLst>
              <a:ext uri="{FF2B5EF4-FFF2-40B4-BE49-F238E27FC236}">
                <a16:creationId xmlns:a16="http://schemas.microsoft.com/office/drawing/2014/main" id="{D9532FE6-2391-AC48-89FF-B0314AC5FBE5}"/>
              </a:ext>
            </a:extLst>
          </p:cNvPr>
          <p:cNvCxnSpPr>
            <a:cxnSpLocks/>
          </p:cNvCxnSpPr>
          <p:nvPr/>
        </p:nvCxnSpPr>
        <p:spPr>
          <a:xfrm>
            <a:off x="3694143" y="1876386"/>
            <a:ext cx="0" cy="35576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直线连接符 54">
            <a:extLst>
              <a:ext uri="{FF2B5EF4-FFF2-40B4-BE49-F238E27FC236}">
                <a16:creationId xmlns:a16="http://schemas.microsoft.com/office/drawing/2014/main" id="{713A28C1-8E30-D041-AE73-A86A798C9CAE}"/>
              </a:ext>
            </a:extLst>
          </p:cNvPr>
          <p:cNvCxnSpPr>
            <a:cxnSpLocks/>
          </p:cNvCxnSpPr>
          <p:nvPr/>
        </p:nvCxnSpPr>
        <p:spPr>
          <a:xfrm>
            <a:off x="3853791" y="1876386"/>
            <a:ext cx="0" cy="35576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直线连接符 55">
            <a:extLst>
              <a:ext uri="{FF2B5EF4-FFF2-40B4-BE49-F238E27FC236}">
                <a16:creationId xmlns:a16="http://schemas.microsoft.com/office/drawing/2014/main" id="{92420BF4-CD71-9847-9EC7-0100D42489B9}"/>
              </a:ext>
            </a:extLst>
          </p:cNvPr>
          <p:cNvCxnSpPr>
            <a:cxnSpLocks/>
          </p:cNvCxnSpPr>
          <p:nvPr/>
        </p:nvCxnSpPr>
        <p:spPr>
          <a:xfrm>
            <a:off x="4009696" y="1876386"/>
            <a:ext cx="0" cy="35576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直线连接符 56">
            <a:extLst>
              <a:ext uri="{FF2B5EF4-FFF2-40B4-BE49-F238E27FC236}">
                <a16:creationId xmlns:a16="http://schemas.microsoft.com/office/drawing/2014/main" id="{0168500A-7014-5A46-AC0A-591FC2BFDEB5}"/>
              </a:ext>
            </a:extLst>
          </p:cNvPr>
          <p:cNvCxnSpPr>
            <a:cxnSpLocks/>
          </p:cNvCxnSpPr>
          <p:nvPr/>
        </p:nvCxnSpPr>
        <p:spPr>
          <a:xfrm>
            <a:off x="4192532" y="1876386"/>
            <a:ext cx="0" cy="35576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直线连接符 57">
            <a:extLst>
              <a:ext uri="{FF2B5EF4-FFF2-40B4-BE49-F238E27FC236}">
                <a16:creationId xmlns:a16="http://schemas.microsoft.com/office/drawing/2014/main" id="{B92F4067-1A5D-B64D-A4C5-33CDA9373183}"/>
              </a:ext>
            </a:extLst>
          </p:cNvPr>
          <p:cNvCxnSpPr>
            <a:cxnSpLocks/>
          </p:cNvCxnSpPr>
          <p:nvPr/>
        </p:nvCxnSpPr>
        <p:spPr>
          <a:xfrm>
            <a:off x="4352180" y="1876386"/>
            <a:ext cx="0" cy="35576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直线连接符 58">
            <a:extLst>
              <a:ext uri="{FF2B5EF4-FFF2-40B4-BE49-F238E27FC236}">
                <a16:creationId xmlns:a16="http://schemas.microsoft.com/office/drawing/2014/main" id="{94DFE5E0-BBFC-414A-A12A-B5C96008E252}"/>
              </a:ext>
            </a:extLst>
          </p:cNvPr>
          <p:cNvCxnSpPr>
            <a:cxnSpLocks/>
          </p:cNvCxnSpPr>
          <p:nvPr/>
        </p:nvCxnSpPr>
        <p:spPr>
          <a:xfrm>
            <a:off x="4508085" y="1876386"/>
            <a:ext cx="0" cy="35576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直线连接符 59">
            <a:extLst>
              <a:ext uri="{FF2B5EF4-FFF2-40B4-BE49-F238E27FC236}">
                <a16:creationId xmlns:a16="http://schemas.microsoft.com/office/drawing/2014/main" id="{CD8C16E1-013E-E64E-89DB-C97C043133B5}"/>
              </a:ext>
            </a:extLst>
          </p:cNvPr>
          <p:cNvCxnSpPr>
            <a:cxnSpLocks/>
          </p:cNvCxnSpPr>
          <p:nvPr/>
        </p:nvCxnSpPr>
        <p:spPr>
          <a:xfrm>
            <a:off x="4686804" y="1876386"/>
            <a:ext cx="0" cy="35576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直线连接符 60">
            <a:extLst>
              <a:ext uri="{FF2B5EF4-FFF2-40B4-BE49-F238E27FC236}">
                <a16:creationId xmlns:a16="http://schemas.microsoft.com/office/drawing/2014/main" id="{27689AE8-9372-D74B-8884-310EB2661C0B}"/>
              </a:ext>
            </a:extLst>
          </p:cNvPr>
          <p:cNvCxnSpPr>
            <a:cxnSpLocks/>
          </p:cNvCxnSpPr>
          <p:nvPr/>
        </p:nvCxnSpPr>
        <p:spPr>
          <a:xfrm>
            <a:off x="4858809" y="1876386"/>
            <a:ext cx="0" cy="35576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2" name="矩形 61">
            <a:extLst>
              <a:ext uri="{FF2B5EF4-FFF2-40B4-BE49-F238E27FC236}">
                <a16:creationId xmlns:a16="http://schemas.microsoft.com/office/drawing/2014/main" id="{9BE34AAF-5B3C-A346-8AE8-9407C4512E72}"/>
              </a:ext>
            </a:extLst>
          </p:cNvPr>
          <p:cNvSpPr/>
          <p:nvPr/>
        </p:nvSpPr>
        <p:spPr>
          <a:xfrm>
            <a:off x="5840782" y="1799603"/>
            <a:ext cx="1645000" cy="440745"/>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63" name="矩形 62">
            <a:extLst>
              <a:ext uri="{FF2B5EF4-FFF2-40B4-BE49-F238E27FC236}">
                <a16:creationId xmlns:a16="http://schemas.microsoft.com/office/drawing/2014/main" id="{41959979-D810-0742-BFB5-509F000125ED}"/>
              </a:ext>
            </a:extLst>
          </p:cNvPr>
          <p:cNvSpPr/>
          <p:nvPr/>
        </p:nvSpPr>
        <p:spPr>
          <a:xfrm>
            <a:off x="5909071" y="1844831"/>
            <a:ext cx="1504577" cy="355765"/>
          </a:xfrm>
          <a:prstGeom prst="rect">
            <a:avLst/>
          </a:prstGeom>
          <a:solidFill>
            <a:schemeClr val="accent1">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cs typeface="Arial" panose="020B0604020202020204" pitchFamily="34" charset="0"/>
            </a:endParaRPr>
          </a:p>
        </p:txBody>
      </p:sp>
      <p:cxnSp>
        <p:nvCxnSpPr>
          <p:cNvPr id="64" name="直线连接符 63">
            <a:extLst>
              <a:ext uri="{FF2B5EF4-FFF2-40B4-BE49-F238E27FC236}">
                <a16:creationId xmlns:a16="http://schemas.microsoft.com/office/drawing/2014/main" id="{5B63806F-EC3D-E14A-BF5B-BBA6575C42BC}"/>
              </a:ext>
            </a:extLst>
          </p:cNvPr>
          <p:cNvCxnSpPr>
            <a:cxnSpLocks/>
          </p:cNvCxnSpPr>
          <p:nvPr/>
        </p:nvCxnSpPr>
        <p:spPr>
          <a:xfrm>
            <a:off x="6072531" y="1844831"/>
            <a:ext cx="0" cy="35576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直线连接符 64">
            <a:extLst>
              <a:ext uri="{FF2B5EF4-FFF2-40B4-BE49-F238E27FC236}">
                <a16:creationId xmlns:a16="http://schemas.microsoft.com/office/drawing/2014/main" id="{B28EC26E-3698-2B45-8C34-066A2529011E}"/>
              </a:ext>
            </a:extLst>
          </p:cNvPr>
          <p:cNvCxnSpPr>
            <a:cxnSpLocks/>
          </p:cNvCxnSpPr>
          <p:nvPr/>
        </p:nvCxnSpPr>
        <p:spPr>
          <a:xfrm>
            <a:off x="6232179" y="1844831"/>
            <a:ext cx="0" cy="35576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直线连接符 65">
            <a:extLst>
              <a:ext uri="{FF2B5EF4-FFF2-40B4-BE49-F238E27FC236}">
                <a16:creationId xmlns:a16="http://schemas.microsoft.com/office/drawing/2014/main" id="{13969F90-D75D-F74D-A8EF-F823F8017AC4}"/>
              </a:ext>
            </a:extLst>
          </p:cNvPr>
          <p:cNvCxnSpPr>
            <a:cxnSpLocks/>
          </p:cNvCxnSpPr>
          <p:nvPr/>
        </p:nvCxnSpPr>
        <p:spPr>
          <a:xfrm>
            <a:off x="6388084" y="1844831"/>
            <a:ext cx="0" cy="35576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直线连接符 66">
            <a:extLst>
              <a:ext uri="{FF2B5EF4-FFF2-40B4-BE49-F238E27FC236}">
                <a16:creationId xmlns:a16="http://schemas.microsoft.com/office/drawing/2014/main" id="{CE8683FF-4A32-824A-9587-5EF7253DA912}"/>
              </a:ext>
            </a:extLst>
          </p:cNvPr>
          <p:cNvCxnSpPr>
            <a:cxnSpLocks/>
          </p:cNvCxnSpPr>
          <p:nvPr/>
        </p:nvCxnSpPr>
        <p:spPr>
          <a:xfrm>
            <a:off x="6570920" y="1844831"/>
            <a:ext cx="0" cy="35576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直线连接符 67">
            <a:extLst>
              <a:ext uri="{FF2B5EF4-FFF2-40B4-BE49-F238E27FC236}">
                <a16:creationId xmlns:a16="http://schemas.microsoft.com/office/drawing/2014/main" id="{9EFCBDDE-1729-0A4C-8176-1D9A68A5684C}"/>
              </a:ext>
            </a:extLst>
          </p:cNvPr>
          <p:cNvCxnSpPr>
            <a:cxnSpLocks/>
          </p:cNvCxnSpPr>
          <p:nvPr/>
        </p:nvCxnSpPr>
        <p:spPr>
          <a:xfrm>
            <a:off x="6730568" y="1844831"/>
            <a:ext cx="0" cy="35576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直线连接符 68">
            <a:extLst>
              <a:ext uri="{FF2B5EF4-FFF2-40B4-BE49-F238E27FC236}">
                <a16:creationId xmlns:a16="http://schemas.microsoft.com/office/drawing/2014/main" id="{F1A6D215-5A23-4C47-BC71-8AC83F5116F0}"/>
              </a:ext>
            </a:extLst>
          </p:cNvPr>
          <p:cNvCxnSpPr>
            <a:cxnSpLocks/>
          </p:cNvCxnSpPr>
          <p:nvPr/>
        </p:nvCxnSpPr>
        <p:spPr>
          <a:xfrm>
            <a:off x="6886473" y="1844831"/>
            <a:ext cx="0" cy="35576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直线连接符 69">
            <a:extLst>
              <a:ext uri="{FF2B5EF4-FFF2-40B4-BE49-F238E27FC236}">
                <a16:creationId xmlns:a16="http://schemas.microsoft.com/office/drawing/2014/main" id="{E2CBC54A-ADF4-5E49-AB2C-88803FDB5DD4}"/>
              </a:ext>
            </a:extLst>
          </p:cNvPr>
          <p:cNvCxnSpPr>
            <a:cxnSpLocks/>
          </p:cNvCxnSpPr>
          <p:nvPr/>
        </p:nvCxnSpPr>
        <p:spPr>
          <a:xfrm>
            <a:off x="7065192" y="1844831"/>
            <a:ext cx="0" cy="35576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直线连接符 70">
            <a:extLst>
              <a:ext uri="{FF2B5EF4-FFF2-40B4-BE49-F238E27FC236}">
                <a16:creationId xmlns:a16="http://schemas.microsoft.com/office/drawing/2014/main" id="{6B94B502-2251-8A44-9C24-7EC494AD60B3}"/>
              </a:ext>
            </a:extLst>
          </p:cNvPr>
          <p:cNvCxnSpPr>
            <a:cxnSpLocks/>
          </p:cNvCxnSpPr>
          <p:nvPr/>
        </p:nvCxnSpPr>
        <p:spPr>
          <a:xfrm>
            <a:off x="7237197" y="1844831"/>
            <a:ext cx="0" cy="35576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 name="文本框 3">
                <a:extLst>
                  <a:ext uri="{FF2B5EF4-FFF2-40B4-BE49-F238E27FC236}">
                    <a16:creationId xmlns:a16="http://schemas.microsoft.com/office/drawing/2014/main" id="{C16D8151-31A4-BA44-B143-4412FF124E57}"/>
                  </a:ext>
                </a:extLst>
              </p:cNvPr>
              <p:cNvSpPr txBox="1"/>
              <p:nvPr/>
            </p:nvSpPr>
            <p:spPr>
              <a:xfrm>
                <a:off x="991390" y="3167280"/>
                <a:ext cx="4732193" cy="69339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zh-CN" b="0" i="1" smtClean="0">
                          <a:latin typeface="Cambria Math" panose="02040503050406030204" pitchFamily="18" charset="0"/>
                        </a:rPr>
                        <m:t>𝐺</m:t>
                      </m:r>
                      <m:d>
                        <m:dPr>
                          <m:ctrlPr>
                            <a:rPr kumimoji="1" lang="en-US" altLang="zh-CN" b="0" i="1" smtClean="0">
                              <a:latin typeface="Cambria Math" panose="02040503050406030204" pitchFamily="18" charset="0"/>
                            </a:rPr>
                          </m:ctrlPr>
                        </m:dPr>
                        <m:e>
                          <m:r>
                            <a:rPr kumimoji="1" lang="en-US" altLang="zh-CN" b="0" i="1" smtClean="0">
                              <a:latin typeface="Cambria Math" panose="02040503050406030204" pitchFamily="18" charset="0"/>
                              <a:ea typeface="Cambria Math" panose="02040503050406030204" pitchFamily="18" charset="0"/>
                            </a:rPr>
                            <m:t>𝜃</m:t>
                          </m:r>
                          <m:r>
                            <a:rPr kumimoji="1" lang="en-US" altLang="zh-CN" b="0" i="1" smtClean="0">
                              <a:latin typeface="Cambria Math" panose="02040503050406030204" pitchFamily="18" charset="0"/>
                              <a:ea typeface="Cambria Math" panose="02040503050406030204" pitchFamily="18" charset="0"/>
                            </a:rPr>
                            <m:t>,</m:t>
                          </m:r>
                          <m:r>
                            <a:rPr kumimoji="1" lang="en-US" altLang="zh-CN" b="0" i="1" smtClean="0">
                              <a:latin typeface="Cambria Math" panose="02040503050406030204" pitchFamily="18" charset="0"/>
                              <a:ea typeface="Cambria Math" panose="02040503050406030204" pitchFamily="18" charset="0"/>
                            </a:rPr>
                            <m:t>𝜑</m:t>
                          </m:r>
                        </m:e>
                      </m:d>
                      <m:r>
                        <a:rPr kumimoji="1" lang="en-US" altLang="zh-CN" b="0" i="1" smtClean="0">
                          <a:latin typeface="Cambria Math" panose="02040503050406030204" pitchFamily="18" charset="0"/>
                        </a:rPr>
                        <m:t>= </m:t>
                      </m:r>
                      <m:nary>
                        <m:naryPr>
                          <m:chr m:val="∑"/>
                          <m:supHide m:val="on"/>
                          <m:ctrlPr>
                            <a:rPr kumimoji="1" lang="en-US" altLang="zh-CN" b="0" i="1" smtClean="0">
                              <a:latin typeface="Cambria Math" panose="02040503050406030204" pitchFamily="18" charset="0"/>
                            </a:rPr>
                          </m:ctrlPr>
                        </m:naryPr>
                        <m:sub>
                          <m:r>
                            <m:rPr>
                              <m:brk m:alnAt="7"/>
                            </m:rPr>
                            <a:rPr kumimoji="1" lang="en-US" altLang="zh-CN" b="0" i="1" smtClean="0">
                              <a:latin typeface="Cambria Math" panose="02040503050406030204" pitchFamily="18" charset="0"/>
                            </a:rPr>
                            <m:t>𝑠</m:t>
                          </m:r>
                          <m:r>
                            <a:rPr kumimoji="1" lang="en-US" altLang="zh-CN" b="0" i="1" smtClean="0">
                              <a:latin typeface="Cambria Math" panose="02040503050406030204" pitchFamily="18" charset="0"/>
                            </a:rPr>
                            <m:t>,</m:t>
                          </m:r>
                          <m:r>
                            <a:rPr kumimoji="1" lang="en-US" altLang="zh-CN" b="0" i="1" smtClean="0">
                              <a:latin typeface="Cambria Math" panose="02040503050406030204" pitchFamily="18" charset="0"/>
                            </a:rPr>
                            <m:t>𝑡</m:t>
                          </m:r>
                        </m:sub>
                        <m:sup/>
                        <m:e>
                          <m:sSubSup>
                            <m:sSubSupPr>
                              <m:ctrlPr>
                                <a:rPr kumimoji="1" lang="en-US" altLang="zh-CN" b="0" i="1" smtClean="0">
                                  <a:latin typeface="Cambria Math" panose="02040503050406030204" pitchFamily="18" charset="0"/>
                                </a:rPr>
                              </m:ctrlPr>
                            </m:sSubSupPr>
                            <m:e>
                              <m:r>
                                <a:rPr kumimoji="1" lang="en-US" altLang="zh-CN" b="0" i="1" smtClean="0">
                                  <a:latin typeface="Cambria Math" panose="02040503050406030204" pitchFamily="18" charset="0"/>
                                </a:rPr>
                                <m:t>𝑔</m:t>
                              </m:r>
                            </m:e>
                            <m:sub>
                              <m:r>
                                <a:rPr kumimoji="1" lang="en-US" altLang="zh-CN" b="0" i="1" smtClean="0">
                                  <a:latin typeface="Cambria Math" panose="02040503050406030204" pitchFamily="18" charset="0"/>
                                </a:rPr>
                                <m:t>𝑠</m:t>
                              </m:r>
                              <m:r>
                                <a:rPr kumimoji="1" lang="en-US" altLang="zh-CN" b="0" i="1" smtClean="0">
                                  <a:latin typeface="Cambria Math" panose="02040503050406030204" pitchFamily="18" charset="0"/>
                                </a:rPr>
                                <m:t>,</m:t>
                              </m:r>
                              <m:r>
                                <a:rPr kumimoji="1" lang="en-US" altLang="zh-CN" b="0" i="1" smtClean="0">
                                  <a:latin typeface="Cambria Math" panose="02040503050406030204" pitchFamily="18" charset="0"/>
                                </a:rPr>
                                <m:t>𝑡</m:t>
                              </m:r>
                            </m:sub>
                            <m:sup>
                              <m:r>
                                <a:rPr kumimoji="1" lang="en-US" altLang="zh-CN" b="0" i="1" smtClean="0">
                                  <a:latin typeface="Cambria Math" panose="02040503050406030204" pitchFamily="18" charset="0"/>
                                </a:rPr>
                                <m:t>∗</m:t>
                              </m:r>
                            </m:sup>
                          </m:sSubSup>
                          <m:sSup>
                            <m:sSupPr>
                              <m:ctrlPr>
                                <a:rPr kumimoji="1" lang="en-US" altLang="zh-CN" b="0" i="1" smtClean="0">
                                  <a:latin typeface="Cambria Math" panose="02040503050406030204" pitchFamily="18" charset="0"/>
                                </a:rPr>
                              </m:ctrlPr>
                            </m:sSupPr>
                            <m:e>
                              <m:r>
                                <a:rPr kumimoji="1" lang="en-US" altLang="zh-CN" b="0" i="1" smtClean="0">
                                  <a:latin typeface="Cambria Math" panose="02040503050406030204" pitchFamily="18" charset="0"/>
                                </a:rPr>
                                <m:t>𝑒</m:t>
                              </m:r>
                            </m:e>
                            <m:sup>
                              <m:r>
                                <a:rPr kumimoji="1" lang="en-US" altLang="zh-CN" b="0" i="1" smtClean="0">
                                  <a:latin typeface="Cambria Math" panose="02040503050406030204" pitchFamily="18" charset="0"/>
                                </a:rPr>
                                <m:t>𝑖</m:t>
                              </m:r>
                              <m:r>
                                <a:rPr kumimoji="1" lang="en-US" altLang="zh-CN" b="0" i="1" smtClean="0">
                                  <a:latin typeface="Cambria Math" panose="02040503050406030204" pitchFamily="18" charset="0"/>
                                </a:rPr>
                                <m:t>(</m:t>
                              </m:r>
                              <m:r>
                                <a:rPr kumimoji="1" lang="en-US" altLang="zh-CN" b="0" i="1" smtClean="0">
                                  <a:latin typeface="Cambria Math" panose="02040503050406030204" pitchFamily="18" charset="0"/>
                                </a:rPr>
                                <m:t>𝑠</m:t>
                              </m:r>
                              <m:r>
                                <a:rPr kumimoji="1" lang="en-US" altLang="zh-CN" b="0" i="1" smtClean="0">
                                  <a:latin typeface="Cambria Math" panose="02040503050406030204" pitchFamily="18" charset="0"/>
                                  <a:ea typeface="Cambria Math" panose="02040503050406030204" pitchFamily="18" charset="0"/>
                                </a:rPr>
                                <m:t>𝜃</m:t>
                              </m:r>
                              <m:r>
                                <a:rPr kumimoji="1" lang="en-US" altLang="zh-CN" b="0" i="1" smtClean="0">
                                  <a:latin typeface="Cambria Math" panose="02040503050406030204" pitchFamily="18" charset="0"/>
                                  <a:ea typeface="Cambria Math" panose="02040503050406030204" pitchFamily="18" charset="0"/>
                                </a:rPr>
                                <m:t>+</m:t>
                              </m:r>
                              <m:r>
                                <a:rPr kumimoji="1" lang="en-US" altLang="zh-CN" b="0" i="1" smtClean="0">
                                  <a:latin typeface="Cambria Math" panose="02040503050406030204" pitchFamily="18" charset="0"/>
                                  <a:ea typeface="Cambria Math" panose="02040503050406030204" pitchFamily="18" charset="0"/>
                                </a:rPr>
                                <m:t>𝑡</m:t>
                              </m:r>
                              <m:r>
                                <a:rPr kumimoji="1" lang="en-US" altLang="zh-CN" b="0" i="1" smtClean="0">
                                  <a:latin typeface="Cambria Math" panose="02040503050406030204" pitchFamily="18" charset="0"/>
                                  <a:ea typeface="Cambria Math" panose="02040503050406030204" pitchFamily="18" charset="0"/>
                                </a:rPr>
                                <m:t>𝜑</m:t>
                              </m:r>
                              <m:r>
                                <a:rPr kumimoji="1" lang="en-US" altLang="zh-CN" b="0" i="1" smtClean="0">
                                  <a:latin typeface="Cambria Math" panose="02040503050406030204" pitchFamily="18" charset="0"/>
                                </a:rPr>
                                <m:t>)</m:t>
                              </m:r>
                            </m:sup>
                          </m:sSup>
                          <m:r>
                            <a:rPr kumimoji="1" lang="en-US" altLang="zh-CN" b="0" i="1" smtClean="0">
                              <a:latin typeface="Cambria Math" panose="02040503050406030204" pitchFamily="18" charset="0"/>
                            </a:rPr>
                            <m:t>=</m:t>
                          </m:r>
                        </m:e>
                      </m:nary>
                      <m:sSub>
                        <m:sSubPr>
                          <m:ctrlPr>
                            <a:rPr kumimoji="1" lang="en-US" altLang="zh-CN" b="0" i="1" smtClean="0">
                              <a:latin typeface="Cambria Math" panose="02040503050406030204" pitchFamily="18" charset="0"/>
                            </a:rPr>
                          </m:ctrlPr>
                        </m:sSubPr>
                        <m:e>
                          <m:r>
                            <a:rPr kumimoji="1" lang="en-US" altLang="zh-CN" b="0" i="1" smtClean="0">
                              <a:latin typeface="Cambria Math" panose="02040503050406030204" pitchFamily="18" charset="0"/>
                            </a:rPr>
                            <m:t>𝐹</m:t>
                          </m:r>
                        </m:e>
                        <m:sub>
                          <m:r>
                            <a:rPr kumimoji="1" lang="en-US" altLang="zh-CN" b="0" i="1" smtClean="0">
                              <a:latin typeface="Cambria Math" panose="02040503050406030204" pitchFamily="18" charset="0"/>
                            </a:rPr>
                            <m:t>1</m:t>
                          </m:r>
                        </m:sub>
                      </m:sSub>
                      <m:r>
                        <a:rPr kumimoji="1" lang="en-US" altLang="zh-CN" b="0" i="1" smtClean="0">
                          <a:latin typeface="Cambria Math" panose="02040503050406030204" pitchFamily="18" charset="0"/>
                        </a:rPr>
                        <m:t>(</m:t>
                      </m:r>
                      <m:r>
                        <a:rPr kumimoji="1" lang="en-US" altLang="zh-CN" b="0" i="1" smtClean="0">
                          <a:latin typeface="Cambria Math" panose="02040503050406030204" pitchFamily="18" charset="0"/>
                          <a:ea typeface="Cambria Math" panose="02040503050406030204" pitchFamily="18" charset="0"/>
                        </a:rPr>
                        <m:t>𝜃</m:t>
                      </m:r>
                      <m:r>
                        <a:rPr kumimoji="1" lang="en-US" altLang="zh-CN" b="0" i="0" smtClean="0">
                          <a:latin typeface="Cambria Math" panose="02040503050406030204" pitchFamily="18" charset="0"/>
                          <a:ea typeface="Cambria Math" panose="02040503050406030204" pitchFamily="18" charset="0"/>
                        </a:rPr>
                        <m:t>,</m:t>
                      </m:r>
                      <m:r>
                        <m:rPr>
                          <m:sty m:val="p"/>
                        </m:rPr>
                        <a:rPr kumimoji="1" lang="el-GR" altLang="zh-CN" b="0" i="1" smtClean="0">
                          <a:latin typeface="Cambria Math" panose="02040503050406030204" pitchFamily="18" charset="0"/>
                          <a:ea typeface="Cambria Math" panose="02040503050406030204" pitchFamily="18" charset="0"/>
                        </a:rPr>
                        <m:t>φ</m:t>
                      </m:r>
                      <m:r>
                        <a:rPr kumimoji="1" lang="en-US" altLang="zh-CN" b="0" i="1" smtClean="0">
                          <a:latin typeface="Cambria Math" panose="02040503050406030204" pitchFamily="18" charset="0"/>
                          <a:ea typeface="Cambria Math" panose="02040503050406030204" pitchFamily="18" charset="0"/>
                        </a:rPr>
                        <m:t>)∙</m:t>
                      </m:r>
                      <m:sSub>
                        <m:sSubPr>
                          <m:ctrlPr>
                            <a:rPr kumimoji="1" lang="en-US" altLang="zh-CN" i="1" smtClean="0">
                              <a:latin typeface="Cambria Math" panose="02040503050406030204" pitchFamily="18" charset="0"/>
                            </a:rPr>
                          </m:ctrlPr>
                        </m:sSubPr>
                        <m:e>
                          <m:r>
                            <a:rPr kumimoji="1" lang="en-US" altLang="zh-CN" i="1">
                              <a:latin typeface="Cambria Math" panose="02040503050406030204" pitchFamily="18" charset="0"/>
                            </a:rPr>
                            <m:t>𝐹</m:t>
                          </m:r>
                        </m:e>
                        <m:sub>
                          <m:r>
                            <a:rPr kumimoji="1" lang="en-US" altLang="zh-CN" b="0" i="1" smtClean="0">
                              <a:latin typeface="Cambria Math" panose="02040503050406030204" pitchFamily="18" charset="0"/>
                            </a:rPr>
                            <m:t>2</m:t>
                          </m:r>
                        </m:sub>
                      </m:sSub>
                      <m:r>
                        <a:rPr kumimoji="1" lang="en-US" altLang="zh-CN" i="1">
                          <a:latin typeface="Cambria Math" panose="02040503050406030204" pitchFamily="18" charset="0"/>
                        </a:rPr>
                        <m:t>(</m:t>
                      </m:r>
                      <m:r>
                        <a:rPr kumimoji="1" lang="en-US" altLang="zh-CN" i="1">
                          <a:latin typeface="Cambria Math" panose="02040503050406030204" pitchFamily="18" charset="0"/>
                          <a:ea typeface="Cambria Math" panose="02040503050406030204" pitchFamily="18" charset="0"/>
                        </a:rPr>
                        <m:t>𝜃</m:t>
                      </m:r>
                      <m:r>
                        <a:rPr kumimoji="1" lang="en-US" altLang="zh-CN">
                          <a:latin typeface="Cambria Math" panose="02040503050406030204" pitchFamily="18" charset="0"/>
                          <a:ea typeface="Cambria Math" panose="02040503050406030204" pitchFamily="18" charset="0"/>
                        </a:rPr>
                        <m:t>,</m:t>
                      </m:r>
                      <m:r>
                        <m:rPr>
                          <m:sty m:val="p"/>
                        </m:rPr>
                        <a:rPr kumimoji="1" lang="el-GR" altLang="zh-CN" i="1">
                          <a:latin typeface="Cambria Math" panose="02040503050406030204" pitchFamily="18" charset="0"/>
                          <a:ea typeface="Cambria Math" panose="02040503050406030204" pitchFamily="18" charset="0"/>
                        </a:rPr>
                        <m:t>φ</m:t>
                      </m:r>
                      <m:r>
                        <a:rPr kumimoji="1" lang="en-US" altLang="zh-CN" i="1">
                          <a:latin typeface="Cambria Math" panose="02040503050406030204" pitchFamily="18" charset="0"/>
                          <a:ea typeface="Cambria Math" panose="02040503050406030204" pitchFamily="18" charset="0"/>
                        </a:rPr>
                        <m:t>)</m:t>
                      </m:r>
                    </m:oMath>
                  </m:oMathPara>
                </a14:m>
                <a:endParaRPr kumimoji="1" lang="zh-CN" altLang="en-US" dirty="0"/>
              </a:p>
            </p:txBody>
          </p:sp>
        </mc:Choice>
        <mc:Fallback xmlns="">
          <p:sp>
            <p:nvSpPr>
              <p:cNvPr id="4" name="文本框 3">
                <a:extLst>
                  <a:ext uri="{FF2B5EF4-FFF2-40B4-BE49-F238E27FC236}">
                    <a16:creationId xmlns:a16="http://schemas.microsoft.com/office/drawing/2014/main" id="{C16D8151-31A4-BA44-B143-4412FF124E57}"/>
                  </a:ext>
                </a:extLst>
              </p:cNvPr>
              <p:cNvSpPr txBox="1">
                <a:spLocks noRot="1" noChangeAspect="1" noMove="1" noResize="1" noEditPoints="1" noAdjustHandles="1" noChangeArrowheads="1" noChangeShapeType="1" noTextEdit="1"/>
              </p:cNvSpPr>
              <p:nvPr/>
            </p:nvSpPr>
            <p:spPr>
              <a:xfrm>
                <a:off x="991390" y="3167280"/>
                <a:ext cx="4732193" cy="693395"/>
              </a:xfrm>
              <a:prstGeom prst="rect">
                <a:avLst/>
              </a:prstGeom>
              <a:blipFill>
                <a:blip r:embed="rId20"/>
                <a:stretch>
                  <a:fillRect l="-535" t="-137500" r="-1070" b="-18750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73" name="文本框 72">
                <a:extLst>
                  <a:ext uri="{FF2B5EF4-FFF2-40B4-BE49-F238E27FC236}">
                    <a16:creationId xmlns:a16="http://schemas.microsoft.com/office/drawing/2014/main" id="{045ED08F-97F7-AA49-AF86-A5DCDA7ADB9A}"/>
                  </a:ext>
                </a:extLst>
              </p:cNvPr>
              <p:cNvSpPr txBox="1"/>
              <p:nvPr/>
            </p:nvSpPr>
            <p:spPr>
              <a:xfrm>
                <a:off x="1746721" y="3858504"/>
                <a:ext cx="5267852" cy="71609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zh-CN" b="0" i="1" smtClean="0">
                          <a:latin typeface="Cambria Math" panose="02040503050406030204" pitchFamily="18" charset="0"/>
                        </a:rPr>
                        <m:t>=  </m:t>
                      </m:r>
                      <m:d>
                        <m:dPr>
                          <m:ctrlPr>
                            <a:rPr kumimoji="1" lang="en-US" altLang="zh-CN" b="0" i="1" smtClean="0">
                              <a:latin typeface="Cambria Math" panose="02040503050406030204" pitchFamily="18" charset="0"/>
                            </a:rPr>
                          </m:ctrlPr>
                        </m:dPr>
                        <m:e>
                          <m:nary>
                            <m:naryPr>
                              <m:chr m:val="∑"/>
                              <m:supHide m:val="on"/>
                              <m:ctrlPr>
                                <a:rPr kumimoji="1" lang="en-US" altLang="zh-CN" b="0" i="1" smtClean="0">
                                  <a:latin typeface="Cambria Math" panose="02040503050406030204" pitchFamily="18" charset="0"/>
                                </a:rPr>
                              </m:ctrlPr>
                            </m:naryPr>
                            <m:sub>
                              <m:sSub>
                                <m:sSubPr>
                                  <m:ctrlPr>
                                    <a:rPr kumimoji="1" lang="en-US" altLang="zh-CN" b="0" i="1" smtClean="0">
                                      <a:latin typeface="Cambria Math" panose="02040503050406030204" pitchFamily="18" charset="0"/>
                                    </a:rPr>
                                  </m:ctrlPr>
                                </m:sSubPr>
                                <m:e>
                                  <m:r>
                                    <a:rPr kumimoji="1" lang="en-US" altLang="zh-CN" b="0" i="1" smtClean="0">
                                      <a:latin typeface="Cambria Math" panose="02040503050406030204" pitchFamily="18" charset="0"/>
                                    </a:rPr>
                                    <m:t>𝑠</m:t>
                                  </m:r>
                                </m:e>
                                <m:sub>
                                  <m:r>
                                    <a:rPr kumimoji="1" lang="en-US" altLang="zh-CN" b="0" i="1" smtClean="0">
                                      <a:latin typeface="Cambria Math" panose="02040503050406030204" pitchFamily="18" charset="0"/>
                                    </a:rPr>
                                    <m:t>1</m:t>
                                  </m:r>
                                </m:sub>
                              </m:sSub>
                              <m:r>
                                <m:rPr>
                                  <m:brk m:alnAt="7"/>
                                </m:rPr>
                                <a:rPr kumimoji="1" lang="en-US" altLang="zh-CN" b="0" i="1" smtClean="0">
                                  <a:latin typeface="Cambria Math" panose="02040503050406030204" pitchFamily="18" charset="0"/>
                                </a:rPr>
                                <m:t>,</m:t>
                              </m:r>
                              <m:sSub>
                                <m:sSubPr>
                                  <m:ctrlPr>
                                    <a:rPr kumimoji="1" lang="en-US" altLang="zh-CN" b="0" i="1" smtClean="0">
                                      <a:latin typeface="Cambria Math" panose="02040503050406030204" pitchFamily="18" charset="0"/>
                                    </a:rPr>
                                  </m:ctrlPr>
                                </m:sSubPr>
                                <m:e>
                                  <m:r>
                                    <a:rPr kumimoji="1" lang="en-US" altLang="zh-CN" b="0" i="1" smtClean="0">
                                      <a:latin typeface="Cambria Math" panose="02040503050406030204" pitchFamily="18" charset="0"/>
                                    </a:rPr>
                                    <m:t>𝑡</m:t>
                                  </m:r>
                                </m:e>
                                <m:sub>
                                  <m:r>
                                    <a:rPr kumimoji="1" lang="en-US" altLang="zh-CN" b="0" i="1" smtClean="0">
                                      <a:latin typeface="Cambria Math" panose="02040503050406030204" pitchFamily="18" charset="0"/>
                                    </a:rPr>
                                    <m:t>1</m:t>
                                  </m:r>
                                </m:sub>
                              </m:sSub>
                            </m:sub>
                            <m:sup/>
                            <m:e>
                              <m:sSubSup>
                                <m:sSubSupPr>
                                  <m:ctrlPr>
                                    <a:rPr kumimoji="1" lang="en-US" altLang="zh-CN" b="0" i="1" smtClean="0">
                                      <a:latin typeface="Cambria Math" panose="02040503050406030204" pitchFamily="18" charset="0"/>
                                    </a:rPr>
                                  </m:ctrlPr>
                                </m:sSubSupPr>
                                <m:e>
                                  <m:r>
                                    <a:rPr kumimoji="1" lang="en-US" altLang="zh-CN" b="0" i="1" smtClean="0">
                                      <a:latin typeface="Cambria Math" panose="02040503050406030204" pitchFamily="18" charset="0"/>
                                    </a:rPr>
                                    <m:t>𝑓</m:t>
                                  </m:r>
                                </m:e>
                                <m:sub>
                                  <m:r>
                                    <a:rPr kumimoji="1" lang="en-US" altLang="zh-CN" b="0" i="1" smtClean="0">
                                      <a:latin typeface="Cambria Math" panose="02040503050406030204" pitchFamily="18" charset="0"/>
                                    </a:rPr>
                                    <m:t>1,</m:t>
                                  </m:r>
                                  <m:sSub>
                                    <m:sSubPr>
                                      <m:ctrlPr>
                                        <a:rPr kumimoji="1" lang="en-US" altLang="zh-CN" b="0" i="1" smtClean="0">
                                          <a:latin typeface="Cambria Math" panose="02040503050406030204" pitchFamily="18" charset="0"/>
                                        </a:rPr>
                                      </m:ctrlPr>
                                    </m:sSubPr>
                                    <m:e>
                                      <m:r>
                                        <a:rPr kumimoji="1" lang="en-US" altLang="zh-CN" b="0" i="1" smtClean="0">
                                          <a:latin typeface="Cambria Math" panose="02040503050406030204" pitchFamily="18" charset="0"/>
                                        </a:rPr>
                                        <m:t>𝑠</m:t>
                                      </m:r>
                                    </m:e>
                                    <m:sub>
                                      <m:r>
                                        <a:rPr kumimoji="1" lang="en-US" altLang="zh-CN" b="0" i="1" smtClean="0">
                                          <a:latin typeface="Cambria Math" panose="02040503050406030204" pitchFamily="18" charset="0"/>
                                        </a:rPr>
                                        <m:t>1</m:t>
                                      </m:r>
                                    </m:sub>
                                  </m:sSub>
                                  <m:r>
                                    <a:rPr kumimoji="1" lang="en-US" altLang="zh-CN" b="0" i="1" smtClean="0">
                                      <a:latin typeface="Cambria Math" panose="02040503050406030204" pitchFamily="18" charset="0"/>
                                    </a:rPr>
                                    <m:t>,</m:t>
                                  </m:r>
                                  <m:sSub>
                                    <m:sSubPr>
                                      <m:ctrlPr>
                                        <a:rPr kumimoji="1" lang="en-US" altLang="zh-CN" b="0" i="1" smtClean="0">
                                          <a:latin typeface="Cambria Math" panose="02040503050406030204" pitchFamily="18" charset="0"/>
                                        </a:rPr>
                                      </m:ctrlPr>
                                    </m:sSubPr>
                                    <m:e>
                                      <m:r>
                                        <a:rPr kumimoji="1" lang="en-US" altLang="zh-CN" b="0" i="1" smtClean="0">
                                          <a:latin typeface="Cambria Math" panose="02040503050406030204" pitchFamily="18" charset="0"/>
                                        </a:rPr>
                                        <m:t>𝑡</m:t>
                                      </m:r>
                                    </m:e>
                                    <m:sub>
                                      <m:r>
                                        <a:rPr kumimoji="1" lang="en-US" altLang="zh-CN" b="0" i="1" smtClean="0">
                                          <a:latin typeface="Cambria Math" panose="02040503050406030204" pitchFamily="18" charset="0"/>
                                        </a:rPr>
                                        <m:t>1</m:t>
                                      </m:r>
                                    </m:sub>
                                  </m:sSub>
                                </m:sub>
                                <m:sup>
                                  <m:r>
                                    <a:rPr kumimoji="1" lang="en-US" altLang="zh-CN" b="0" i="1" smtClean="0">
                                      <a:latin typeface="Cambria Math" panose="02040503050406030204" pitchFamily="18" charset="0"/>
                                    </a:rPr>
                                    <m:t>∗</m:t>
                                  </m:r>
                                </m:sup>
                              </m:sSubSup>
                            </m:e>
                          </m:nary>
                          <m:sSup>
                            <m:sSupPr>
                              <m:ctrlPr>
                                <a:rPr kumimoji="1" lang="en-US" altLang="zh-CN" b="0" i="1" smtClean="0">
                                  <a:latin typeface="Cambria Math" panose="02040503050406030204" pitchFamily="18" charset="0"/>
                                </a:rPr>
                              </m:ctrlPr>
                            </m:sSupPr>
                            <m:e>
                              <m:r>
                                <a:rPr kumimoji="1" lang="en-US" altLang="zh-CN" b="0" i="1" smtClean="0">
                                  <a:latin typeface="Cambria Math" panose="02040503050406030204" pitchFamily="18" charset="0"/>
                                </a:rPr>
                                <m:t>𝑒</m:t>
                              </m:r>
                            </m:e>
                            <m:sup>
                              <m:r>
                                <a:rPr kumimoji="1" lang="en-US" altLang="zh-CN" b="0" i="1" smtClean="0">
                                  <a:latin typeface="Cambria Math" panose="02040503050406030204" pitchFamily="18" charset="0"/>
                                </a:rPr>
                                <m:t>𝑖</m:t>
                              </m:r>
                              <m:r>
                                <a:rPr kumimoji="1" lang="en-US" altLang="zh-CN" b="0" i="1" smtClean="0">
                                  <a:latin typeface="Cambria Math" panose="02040503050406030204" pitchFamily="18" charset="0"/>
                                </a:rPr>
                                <m:t>(</m:t>
                              </m:r>
                              <m:sSub>
                                <m:sSubPr>
                                  <m:ctrlPr>
                                    <a:rPr kumimoji="1" lang="en-US" altLang="zh-CN" b="0" i="1" smtClean="0">
                                      <a:latin typeface="Cambria Math" panose="02040503050406030204" pitchFamily="18" charset="0"/>
                                    </a:rPr>
                                  </m:ctrlPr>
                                </m:sSubPr>
                                <m:e>
                                  <m:r>
                                    <a:rPr kumimoji="1" lang="en-US" altLang="zh-CN" b="0" i="1" smtClean="0">
                                      <a:latin typeface="Cambria Math" panose="02040503050406030204" pitchFamily="18" charset="0"/>
                                    </a:rPr>
                                    <m:t>𝑠</m:t>
                                  </m:r>
                                </m:e>
                                <m:sub>
                                  <m:r>
                                    <a:rPr kumimoji="1" lang="en-US" altLang="zh-CN" b="0" i="1" smtClean="0">
                                      <a:latin typeface="Cambria Math" panose="02040503050406030204" pitchFamily="18" charset="0"/>
                                    </a:rPr>
                                    <m:t>1</m:t>
                                  </m:r>
                                </m:sub>
                              </m:sSub>
                              <m:r>
                                <a:rPr kumimoji="1" lang="en-US" altLang="zh-CN" b="0" i="1" smtClean="0">
                                  <a:latin typeface="Cambria Math" panose="02040503050406030204" pitchFamily="18" charset="0"/>
                                  <a:ea typeface="Cambria Math" panose="02040503050406030204" pitchFamily="18" charset="0"/>
                                </a:rPr>
                                <m:t>𝜃</m:t>
                              </m:r>
                              <m:r>
                                <a:rPr kumimoji="1" lang="en-US" altLang="zh-CN" b="0" i="1" smtClean="0">
                                  <a:latin typeface="Cambria Math" panose="02040503050406030204" pitchFamily="18" charset="0"/>
                                  <a:ea typeface="Cambria Math" panose="02040503050406030204" pitchFamily="18" charset="0"/>
                                </a:rPr>
                                <m:t>+</m:t>
                              </m:r>
                              <m:sSub>
                                <m:sSubPr>
                                  <m:ctrlPr>
                                    <a:rPr kumimoji="1" lang="en-US" altLang="zh-CN" b="0" i="1" smtClean="0">
                                      <a:latin typeface="Cambria Math" panose="02040503050406030204" pitchFamily="18" charset="0"/>
                                      <a:ea typeface="Cambria Math" panose="02040503050406030204" pitchFamily="18" charset="0"/>
                                    </a:rPr>
                                  </m:ctrlPr>
                                </m:sSubPr>
                                <m:e>
                                  <m:r>
                                    <a:rPr kumimoji="1" lang="en-US" altLang="zh-CN" b="0" i="1" smtClean="0">
                                      <a:latin typeface="Cambria Math" panose="02040503050406030204" pitchFamily="18" charset="0"/>
                                      <a:ea typeface="Cambria Math" panose="02040503050406030204" pitchFamily="18" charset="0"/>
                                    </a:rPr>
                                    <m:t>𝑡</m:t>
                                  </m:r>
                                </m:e>
                                <m:sub>
                                  <m:r>
                                    <a:rPr kumimoji="1" lang="en-US" altLang="zh-CN" b="0" i="1" smtClean="0">
                                      <a:latin typeface="Cambria Math" panose="02040503050406030204" pitchFamily="18" charset="0"/>
                                      <a:ea typeface="Cambria Math" panose="02040503050406030204" pitchFamily="18" charset="0"/>
                                    </a:rPr>
                                    <m:t>1</m:t>
                                  </m:r>
                                </m:sub>
                              </m:sSub>
                              <m:r>
                                <a:rPr kumimoji="1" lang="en-US" altLang="zh-CN" b="0" i="1" smtClean="0">
                                  <a:latin typeface="Cambria Math" panose="02040503050406030204" pitchFamily="18" charset="0"/>
                                  <a:ea typeface="Cambria Math" panose="02040503050406030204" pitchFamily="18" charset="0"/>
                                </a:rPr>
                                <m:t>𝜑</m:t>
                              </m:r>
                              <m:r>
                                <a:rPr kumimoji="1" lang="en-US" altLang="zh-CN" b="0" i="1" smtClean="0">
                                  <a:latin typeface="Cambria Math" panose="02040503050406030204" pitchFamily="18" charset="0"/>
                                </a:rPr>
                                <m:t>)</m:t>
                              </m:r>
                            </m:sup>
                          </m:sSup>
                        </m:e>
                      </m:d>
                      <m:r>
                        <a:rPr kumimoji="1" lang="en-US" altLang="zh-CN" b="0" i="1" smtClean="0">
                          <a:latin typeface="Cambria Math" panose="02040503050406030204" pitchFamily="18" charset="0"/>
                          <a:ea typeface="Cambria Math" panose="02040503050406030204" pitchFamily="18" charset="0"/>
                        </a:rPr>
                        <m:t>∙</m:t>
                      </m:r>
                      <m:d>
                        <m:dPr>
                          <m:ctrlPr>
                            <a:rPr kumimoji="1" lang="en-US" altLang="zh-CN" i="1">
                              <a:latin typeface="Cambria Math" panose="02040503050406030204" pitchFamily="18" charset="0"/>
                            </a:rPr>
                          </m:ctrlPr>
                        </m:dPr>
                        <m:e>
                          <m:nary>
                            <m:naryPr>
                              <m:chr m:val="∑"/>
                              <m:supHide m:val="on"/>
                              <m:ctrlPr>
                                <a:rPr kumimoji="1" lang="en-US" altLang="zh-CN" i="1">
                                  <a:latin typeface="Cambria Math" panose="02040503050406030204" pitchFamily="18" charset="0"/>
                                </a:rPr>
                              </m:ctrlPr>
                            </m:naryPr>
                            <m:sub>
                              <m:sSub>
                                <m:sSubPr>
                                  <m:ctrlPr>
                                    <a:rPr kumimoji="1" lang="en-US" altLang="zh-CN" i="1">
                                      <a:latin typeface="Cambria Math" panose="02040503050406030204" pitchFamily="18" charset="0"/>
                                    </a:rPr>
                                  </m:ctrlPr>
                                </m:sSubPr>
                                <m:e>
                                  <m:r>
                                    <a:rPr kumimoji="1" lang="en-US" altLang="zh-CN" i="1">
                                      <a:latin typeface="Cambria Math" panose="02040503050406030204" pitchFamily="18" charset="0"/>
                                    </a:rPr>
                                    <m:t>𝑠</m:t>
                                  </m:r>
                                </m:e>
                                <m:sub>
                                  <m:r>
                                    <a:rPr kumimoji="1" lang="en-US" altLang="zh-CN" b="0" i="1" smtClean="0">
                                      <a:latin typeface="Cambria Math" panose="02040503050406030204" pitchFamily="18" charset="0"/>
                                    </a:rPr>
                                    <m:t>2</m:t>
                                  </m:r>
                                </m:sub>
                              </m:sSub>
                              <m:r>
                                <m:rPr>
                                  <m:brk m:alnAt="7"/>
                                </m:rPr>
                                <a:rPr kumimoji="1" lang="en-US" altLang="zh-CN" i="1">
                                  <a:latin typeface="Cambria Math" panose="02040503050406030204" pitchFamily="18" charset="0"/>
                                </a:rPr>
                                <m:t>,</m:t>
                              </m:r>
                              <m:sSub>
                                <m:sSubPr>
                                  <m:ctrlPr>
                                    <a:rPr kumimoji="1" lang="en-US" altLang="zh-CN" i="1">
                                      <a:latin typeface="Cambria Math" panose="02040503050406030204" pitchFamily="18" charset="0"/>
                                    </a:rPr>
                                  </m:ctrlPr>
                                </m:sSubPr>
                                <m:e>
                                  <m:r>
                                    <a:rPr kumimoji="1" lang="en-US" altLang="zh-CN" i="1">
                                      <a:latin typeface="Cambria Math" panose="02040503050406030204" pitchFamily="18" charset="0"/>
                                    </a:rPr>
                                    <m:t>𝑡</m:t>
                                  </m:r>
                                </m:e>
                                <m:sub>
                                  <m:r>
                                    <a:rPr kumimoji="1" lang="en-US" altLang="zh-CN" b="0" i="1" smtClean="0">
                                      <a:latin typeface="Cambria Math" panose="02040503050406030204" pitchFamily="18" charset="0"/>
                                    </a:rPr>
                                    <m:t>2</m:t>
                                  </m:r>
                                </m:sub>
                              </m:sSub>
                            </m:sub>
                            <m:sup/>
                            <m:e>
                              <m:sSubSup>
                                <m:sSubSupPr>
                                  <m:ctrlPr>
                                    <a:rPr kumimoji="1" lang="en-US" altLang="zh-CN" i="1">
                                      <a:latin typeface="Cambria Math" panose="02040503050406030204" pitchFamily="18" charset="0"/>
                                    </a:rPr>
                                  </m:ctrlPr>
                                </m:sSubSupPr>
                                <m:e>
                                  <m:r>
                                    <a:rPr kumimoji="1" lang="en-US" altLang="zh-CN" i="1">
                                      <a:latin typeface="Cambria Math" panose="02040503050406030204" pitchFamily="18" charset="0"/>
                                    </a:rPr>
                                    <m:t>𝑓</m:t>
                                  </m:r>
                                </m:e>
                                <m:sub>
                                  <m:r>
                                    <a:rPr kumimoji="1" lang="en-US" altLang="zh-CN" b="0" i="1" smtClean="0">
                                      <a:latin typeface="Cambria Math" panose="02040503050406030204" pitchFamily="18" charset="0"/>
                                    </a:rPr>
                                    <m:t>2</m:t>
                                  </m:r>
                                  <m:r>
                                    <a:rPr kumimoji="1" lang="en-US" altLang="zh-CN" i="1">
                                      <a:latin typeface="Cambria Math" panose="02040503050406030204" pitchFamily="18" charset="0"/>
                                    </a:rPr>
                                    <m:t>,</m:t>
                                  </m:r>
                                  <m:sSub>
                                    <m:sSubPr>
                                      <m:ctrlPr>
                                        <a:rPr kumimoji="1" lang="en-US" altLang="zh-CN" i="1">
                                          <a:latin typeface="Cambria Math" panose="02040503050406030204" pitchFamily="18" charset="0"/>
                                        </a:rPr>
                                      </m:ctrlPr>
                                    </m:sSubPr>
                                    <m:e>
                                      <m:r>
                                        <a:rPr kumimoji="1" lang="en-US" altLang="zh-CN" i="1">
                                          <a:latin typeface="Cambria Math" panose="02040503050406030204" pitchFamily="18" charset="0"/>
                                        </a:rPr>
                                        <m:t>𝑠</m:t>
                                      </m:r>
                                    </m:e>
                                    <m:sub>
                                      <m:r>
                                        <a:rPr kumimoji="1" lang="en-US" altLang="zh-CN" b="0" i="1" smtClean="0">
                                          <a:latin typeface="Cambria Math" panose="02040503050406030204" pitchFamily="18" charset="0"/>
                                        </a:rPr>
                                        <m:t>2</m:t>
                                      </m:r>
                                    </m:sub>
                                  </m:sSub>
                                  <m:r>
                                    <a:rPr kumimoji="1" lang="en-US" altLang="zh-CN" i="1">
                                      <a:latin typeface="Cambria Math" panose="02040503050406030204" pitchFamily="18" charset="0"/>
                                    </a:rPr>
                                    <m:t>,</m:t>
                                  </m:r>
                                  <m:sSub>
                                    <m:sSubPr>
                                      <m:ctrlPr>
                                        <a:rPr kumimoji="1" lang="en-US" altLang="zh-CN" i="1">
                                          <a:latin typeface="Cambria Math" panose="02040503050406030204" pitchFamily="18" charset="0"/>
                                        </a:rPr>
                                      </m:ctrlPr>
                                    </m:sSubPr>
                                    <m:e>
                                      <m:r>
                                        <a:rPr kumimoji="1" lang="en-US" altLang="zh-CN" i="1">
                                          <a:latin typeface="Cambria Math" panose="02040503050406030204" pitchFamily="18" charset="0"/>
                                        </a:rPr>
                                        <m:t>𝑡</m:t>
                                      </m:r>
                                    </m:e>
                                    <m:sub>
                                      <m:r>
                                        <a:rPr kumimoji="1" lang="en-US" altLang="zh-CN" b="0" i="1" smtClean="0">
                                          <a:latin typeface="Cambria Math" panose="02040503050406030204" pitchFamily="18" charset="0"/>
                                        </a:rPr>
                                        <m:t>2</m:t>
                                      </m:r>
                                    </m:sub>
                                  </m:sSub>
                                </m:sub>
                                <m:sup>
                                  <m:r>
                                    <a:rPr kumimoji="1" lang="en-US" altLang="zh-CN" i="1">
                                      <a:latin typeface="Cambria Math" panose="02040503050406030204" pitchFamily="18" charset="0"/>
                                    </a:rPr>
                                    <m:t>∗</m:t>
                                  </m:r>
                                </m:sup>
                              </m:sSubSup>
                            </m:e>
                          </m:nary>
                          <m:sSup>
                            <m:sSupPr>
                              <m:ctrlPr>
                                <a:rPr kumimoji="1" lang="en-US" altLang="zh-CN" i="1">
                                  <a:latin typeface="Cambria Math" panose="02040503050406030204" pitchFamily="18" charset="0"/>
                                </a:rPr>
                              </m:ctrlPr>
                            </m:sSupPr>
                            <m:e>
                              <m:r>
                                <a:rPr kumimoji="1" lang="en-US" altLang="zh-CN" i="1">
                                  <a:latin typeface="Cambria Math" panose="02040503050406030204" pitchFamily="18" charset="0"/>
                                </a:rPr>
                                <m:t>𝑒</m:t>
                              </m:r>
                            </m:e>
                            <m:sup>
                              <m:r>
                                <a:rPr kumimoji="1" lang="en-US" altLang="zh-CN" i="1">
                                  <a:latin typeface="Cambria Math" panose="02040503050406030204" pitchFamily="18" charset="0"/>
                                </a:rPr>
                                <m:t>𝑖</m:t>
                              </m:r>
                              <m:r>
                                <a:rPr kumimoji="1" lang="en-US" altLang="zh-CN" i="1">
                                  <a:latin typeface="Cambria Math" panose="02040503050406030204" pitchFamily="18" charset="0"/>
                                </a:rPr>
                                <m:t>(</m:t>
                              </m:r>
                              <m:sSub>
                                <m:sSubPr>
                                  <m:ctrlPr>
                                    <a:rPr kumimoji="1" lang="en-US" altLang="zh-CN" i="1">
                                      <a:latin typeface="Cambria Math" panose="02040503050406030204" pitchFamily="18" charset="0"/>
                                    </a:rPr>
                                  </m:ctrlPr>
                                </m:sSubPr>
                                <m:e>
                                  <m:r>
                                    <a:rPr kumimoji="1" lang="en-US" altLang="zh-CN" i="1">
                                      <a:latin typeface="Cambria Math" panose="02040503050406030204" pitchFamily="18" charset="0"/>
                                    </a:rPr>
                                    <m:t>𝑠</m:t>
                                  </m:r>
                                </m:e>
                                <m:sub>
                                  <m:r>
                                    <a:rPr kumimoji="1" lang="en-US" altLang="zh-CN" b="0" i="1" smtClean="0">
                                      <a:latin typeface="Cambria Math" panose="02040503050406030204" pitchFamily="18" charset="0"/>
                                    </a:rPr>
                                    <m:t>2</m:t>
                                  </m:r>
                                </m:sub>
                              </m:sSub>
                              <m:r>
                                <a:rPr kumimoji="1" lang="en-US" altLang="zh-CN" i="1">
                                  <a:latin typeface="Cambria Math" panose="02040503050406030204" pitchFamily="18" charset="0"/>
                                  <a:ea typeface="Cambria Math" panose="02040503050406030204" pitchFamily="18" charset="0"/>
                                </a:rPr>
                                <m:t>𝜃</m:t>
                              </m:r>
                              <m:r>
                                <a:rPr kumimoji="1" lang="en-US" altLang="zh-CN" i="1">
                                  <a:latin typeface="Cambria Math" panose="02040503050406030204" pitchFamily="18" charset="0"/>
                                  <a:ea typeface="Cambria Math" panose="02040503050406030204" pitchFamily="18" charset="0"/>
                                </a:rPr>
                                <m:t>+</m:t>
                              </m:r>
                              <m:sSub>
                                <m:sSubPr>
                                  <m:ctrlPr>
                                    <a:rPr kumimoji="1" lang="en-US" altLang="zh-CN" i="1">
                                      <a:latin typeface="Cambria Math" panose="02040503050406030204" pitchFamily="18" charset="0"/>
                                      <a:ea typeface="Cambria Math" panose="02040503050406030204" pitchFamily="18" charset="0"/>
                                    </a:rPr>
                                  </m:ctrlPr>
                                </m:sSubPr>
                                <m:e>
                                  <m:r>
                                    <a:rPr kumimoji="1" lang="en-US" altLang="zh-CN" i="1">
                                      <a:latin typeface="Cambria Math" panose="02040503050406030204" pitchFamily="18" charset="0"/>
                                      <a:ea typeface="Cambria Math" panose="02040503050406030204" pitchFamily="18" charset="0"/>
                                    </a:rPr>
                                    <m:t>𝑡</m:t>
                                  </m:r>
                                </m:e>
                                <m:sub>
                                  <m:r>
                                    <a:rPr kumimoji="1" lang="en-US" altLang="zh-CN" b="0" i="1" smtClean="0">
                                      <a:latin typeface="Cambria Math" panose="02040503050406030204" pitchFamily="18" charset="0"/>
                                      <a:ea typeface="Cambria Math" panose="02040503050406030204" pitchFamily="18" charset="0"/>
                                    </a:rPr>
                                    <m:t>2</m:t>
                                  </m:r>
                                </m:sub>
                              </m:sSub>
                              <m:r>
                                <a:rPr kumimoji="1" lang="en-US" altLang="zh-CN" i="1">
                                  <a:latin typeface="Cambria Math" panose="02040503050406030204" pitchFamily="18" charset="0"/>
                                  <a:ea typeface="Cambria Math" panose="02040503050406030204" pitchFamily="18" charset="0"/>
                                </a:rPr>
                                <m:t>𝜑</m:t>
                              </m:r>
                              <m:r>
                                <a:rPr kumimoji="1" lang="en-US" altLang="zh-CN" i="1">
                                  <a:latin typeface="Cambria Math" panose="02040503050406030204" pitchFamily="18" charset="0"/>
                                </a:rPr>
                                <m:t>)</m:t>
                              </m:r>
                            </m:sup>
                          </m:sSup>
                        </m:e>
                      </m:d>
                    </m:oMath>
                  </m:oMathPara>
                </a14:m>
                <a:endParaRPr kumimoji="1" lang="zh-CN" altLang="en-US" dirty="0"/>
              </a:p>
            </p:txBody>
          </p:sp>
        </mc:Choice>
        <mc:Fallback xmlns="">
          <p:sp>
            <p:nvSpPr>
              <p:cNvPr id="73" name="文本框 72">
                <a:extLst>
                  <a:ext uri="{FF2B5EF4-FFF2-40B4-BE49-F238E27FC236}">
                    <a16:creationId xmlns:a16="http://schemas.microsoft.com/office/drawing/2014/main" id="{045ED08F-97F7-AA49-AF86-A5DCDA7ADB9A}"/>
                  </a:ext>
                </a:extLst>
              </p:cNvPr>
              <p:cNvSpPr txBox="1">
                <a:spLocks noRot="1" noChangeAspect="1" noMove="1" noResize="1" noEditPoints="1" noAdjustHandles="1" noChangeArrowheads="1" noChangeShapeType="1" noTextEdit="1"/>
              </p:cNvSpPr>
              <p:nvPr/>
            </p:nvSpPr>
            <p:spPr>
              <a:xfrm>
                <a:off x="1746721" y="3858504"/>
                <a:ext cx="5267852" cy="716093"/>
              </a:xfrm>
              <a:prstGeom prst="rect">
                <a:avLst/>
              </a:prstGeom>
              <a:blipFill>
                <a:blip r:embed="rId21"/>
                <a:stretch>
                  <a:fillRect l="-5542" t="-136842" b="-182456"/>
                </a:stretch>
              </a:blipFill>
            </p:spPr>
            <p:txBody>
              <a:bodyPr/>
              <a:lstStyle/>
              <a:p>
                <a:r>
                  <a:rPr lang="zh-CN" altLang="en-US">
                    <a:noFill/>
                  </a:rPr>
                  <a:t> </a:t>
                </a:r>
              </a:p>
            </p:txBody>
          </p:sp>
        </mc:Fallback>
      </mc:AlternateContent>
      <p:sp>
        <p:nvSpPr>
          <p:cNvPr id="72" name="矩形 71">
            <a:extLst>
              <a:ext uri="{FF2B5EF4-FFF2-40B4-BE49-F238E27FC236}">
                <a16:creationId xmlns:a16="http://schemas.microsoft.com/office/drawing/2014/main" id="{37AE1CDE-6A34-804B-BFAB-BCDB28404B6C}"/>
              </a:ext>
            </a:extLst>
          </p:cNvPr>
          <p:cNvSpPr/>
          <p:nvPr/>
        </p:nvSpPr>
        <p:spPr>
          <a:xfrm>
            <a:off x="2054084" y="3202493"/>
            <a:ext cx="1631749" cy="683179"/>
          </a:xfrm>
          <a:prstGeom prst="rect">
            <a:avLst/>
          </a:prstGeom>
          <a:noFill/>
          <a:ln w="254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4" name="矩形 73">
            <a:extLst>
              <a:ext uri="{FF2B5EF4-FFF2-40B4-BE49-F238E27FC236}">
                <a16:creationId xmlns:a16="http://schemas.microsoft.com/office/drawing/2014/main" id="{B3EFB901-E77B-E94A-9C26-C957747C3F99}"/>
              </a:ext>
            </a:extLst>
          </p:cNvPr>
          <p:cNvSpPr/>
          <p:nvPr/>
        </p:nvSpPr>
        <p:spPr>
          <a:xfrm>
            <a:off x="2042231" y="3888518"/>
            <a:ext cx="4972342" cy="683179"/>
          </a:xfrm>
          <a:prstGeom prst="rect">
            <a:avLst/>
          </a:prstGeom>
          <a:noFill/>
          <a:ln w="254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Tree>
    <p:extLst>
      <p:ext uri="{BB962C8B-B14F-4D97-AF65-F5344CB8AC3E}">
        <p14:creationId xmlns:p14="http://schemas.microsoft.com/office/powerpoint/2010/main" val="62016816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35A8E7-D60B-ED44-BEE9-AEF7FFE653BB}"/>
              </a:ext>
            </a:extLst>
          </p:cNvPr>
          <p:cNvSpPr>
            <a:spLocks noGrp="1"/>
          </p:cNvSpPr>
          <p:nvPr>
            <p:ph type="title"/>
          </p:nvPr>
        </p:nvSpPr>
        <p:spPr/>
        <p:txBody>
          <a:bodyPr>
            <a:normAutofit/>
          </a:bodyPr>
          <a:lstStyle/>
          <a:p>
            <a:r>
              <a:rPr lang="en-US" sz="2400" dirty="0">
                <a:solidFill>
                  <a:schemeClr val="bg1"/>
                </a:solidFill>
              </a:rPr>
              <a:t>FS Product</a:t>
            </a:r>
          </a:p>
        </p:txBody>
      </p:sp>
      <p:sp>
        <p:nvSpPr>
          <p:cNvPr id="103" name="Vertical Text Placeholder 1">
            <a:extLst>
              <a:ext uri="{FF2B5EF4-FFF2-40B4-BE49-F238E27FC236}">
                <a16:creationId xmlns:a16="http://schemas.microsoft.com/office/drawing/2014/main" id="{04F0E382-B315-0A49-ADBA-34232D6A076C}"/>
              </a:ext>
            </a:extLst>
          </p:cNvPr>
          <p:cNvSpPr>
            <a:spLocks noGrp="1"/>
          </p:cNvSpPr>
          <p:nvPr>
            <p:ph type="body" orient="vert" idx="1"/>
          </p:nvPr>
        </p:nvSpPr>
        <p:spPr>
          <a:xfrm>
            <a:off x="628650" y="1369219"/>
            <a:ext cx="7886700" cy="3101181"/>
          </a:xfrm>
        </p:spPr>
        <p:txBody>
          <a:bodyPr>
            <a:normAutofit/>
          </a:bodyPr>
          <a:lstStyle/>
          <a:p>
            <a:r>
              <a:rPr lang="en-US" altLang="zh-CN" sz="2000" dirty="0"/>
              <a:t>FS Product definition</a:t>
            </a:r>
          </a:p>
          <a:p>
            <a:endParaRPr lang="en-US" altLang="zh-CN" sz="2000" dirty="0"/>
          </a:p>
          <a:p>
            <a:endParaRPr lang="en-US" altLang="zh-CN" sz="2000" dirty="0"/>
          </a:p>
          <a:p>
            <a:pPr marL="0" indent="0">
              <a:buNone/>
            </a:pPr>
            <a:endParaRPr lang="en-US" altLang="zh-CN" sz="2000" dirty="0"/>
          </a:p>
          <a:p>
            <a:r>
              <a:rPr lang="en-US" altLang="zh-CN" sz="2000" dirty="0"/>
              <a:t>Reduced to convolution problem</a:t>
            </a:r>
          </a:p>
          <a:p>
            <a:pPr marL="0" indent="0">
              <a:buNone/>
            </a:pPr>
            <a:r>
              <a:rPr lang="en-US" altLang="zh-CN" sz="2000" dirty="0"/>
              <a:t> </a:t>
            </a:r>
          </a:p>
          <a:p>
            <a:endParaRPr lang="en-US" altLang="zh-CN" sz="2000" dirty="0"/>
          </a:p>
          <a:p>
            <a:pPr marL="0" indent="0">
              <a:buNone/>
            </a:pPr>
            <a:endParaRPr lang="en-US" sz="2000" dirty="0"/>
          </a:p>
          <a:p>
            <a:endParaRPr lang="en-US" sz="2000" dirty="0"/>
          </a:p>
          <a:p>
            <a:pPr marL="0" indent="0">
              <a:buNone/>
            </a:pPr>
            <a:endParaRPr lang="en-US" sz="2000" dirty="0"/>
          </a:p>
          <a:p>
            <a:pPr marL="0" indent="0">
              <a:buNone/>
            </a:pPr>
            <a:endParaRPr lang="en-US" sz="2000" dirty="0"/>
          </a:p>
        </p:txBody>
      </p:sp>
      <mc:AlternateContent xmlns:mc="http://schemas.openxmlformats.org/markup-compatibility/2006" xmlns:a14="http://schemas.microsoft.com/office/drawing/2010/main">
        <mc:Choice Requires="a14">
          <p:sp>
            <p:nvSpPr>
              <p:cNvPr id="6" name="文本框 5">
                <a:extLst>
                  <a:ext uri="{FF2B5EF4-FFF2-40B4-BE49-F238E27FC236}">
                    <a16:creationId xmlns:a16="http://schemas.microsoft.com/office/drawing/2014/main" id="{C26D3199-3CF3-7A42-9F64-D62B39BB4531}"/>
                  </a:ext>
                </a:extLst>
              </p:cNvPr>
              <p:cNvSpPr txBox="1"/>
              <p:nvPr/>
            </p:nvSpPr>
            <p:spPr>
              <a:xfrm>
                <a:off x="1487724" y="2579227"/>
                <a:ext cx="848246"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zh-CN" i="1" smtClean="0">
                              <a:latin typeface="Cambria Math" panose="02040503050406030204" pitchFamily="18" charset="0"/>
                            </a:rPr>
                          </m:ctrlPr>
                        </m:sSubPr>
                        <m:e>
                          <m:r>
                            <a:rPr kumimoji="1" lang="en-US" altLang="zh-CN" b="0" i="1" smtClean="0">
                              <a:latin typeface="Cambria Math" panose="02040503050406030204" pitchFamily="18" charset="0"/>
                            </a:rPr>
                            <m:t>𝐹</m:t>
                          </m:r>
                        </m:e>
                        <m:sub>
                          <m:r>
                            <a:rPr kumimoji="1" lang="en-US" altLang="zh-CN" b="0" i="1" smtClean="0">
                              <a:latin typeface="Cambria Math" panose="02040503050406030204" pitchFamily="18" charset="0"/>
                            </a:rPr>
                            <m:t>1</m:t>
                          </m:r>
                        </m:sub>
                      </m:sSub>
                      <m:r>
                        <a:rPr kumimoji="1" lang="en-US" altLang="zh-CN" b="1" i="1" smtClean="0">
                          <a:latin typeface="Cambria Math" panose="02040503050406030204" pitchFamily="18" charset="0"/>
                        </a:rPr>
                        <m:t>(</m:t>
                      </m:r>
                      <m:r>
                        <a:rPr kumimoji="1" lang="en-US" altLang="zh-CN" b="1" i="1" smtClean="0">
                          <a:latin typeface="Cambria Math" panose="02040503050406030204" pitchFamily="18" charset="0"/>
                          <a:ea typeface="Cambria Math" panose="02040503050406030204" pitchFamily="18" charset="0"/>
                        </a:rPr>
                        <m:t>𝜃</m:t>
                      </m:r>
                      <m:r>
                        <a:rPr kumimoji="1" lang="en-US" altLang="zh-CN" b="0" i="1" smtClean="0">
                          <a:latin typeface="Cambria Math" panose="02040503050406030204" pitchFamily="18" charset="0"/>
                          <a:ea typeface="Cambria Math" panose="02040503050406030204" pitchFamily="18" charset="0"/>
                        </a:rPr>
                        <m:t>,</m:t>
                      </m:r>
                      <m:r>
                        <a:rPr kumimoji="1" lang="en-US" altLang="zh-CN" b="0" i="1" smtClean="0">
                          <a:latin typeface="Cambria Math" panose="02040503050406030204" pitchFamily="18" charset="0"/>
                          <a:ea typeface="Cambria Math" panose="02040503050406030204" pitchFamily="18" charset="0"/>
                        </a:rPr>
                        <m:t>𝜑</m:t>
                      </m:r>
                      <m:r>
                        <a:rPr kumimoji="1" lang="en-US" altLang="zh-CN" i="1">
                          <a:latin typeface="Cambria Math" panose="02040503050406030204" pitchFamily="18" charset="0"/>
                          <a:ea typeface="Cambria Math" panose="02040503050406030204" pitchFamily="18" charset="0"/>
                        </a:rPr>
                        <m:t>)</m:t>
                      </m:r>
                    </m:oMath>
                  </m:oMathPara>
                </a14:m>
                <a:endParaRPr kumimoji="1" lang="zh-CN" altLang="en-US" i="1" dirty="0"/>
              </a:p>
            </p:txBody>
          </p:sp>
        </mc:Choice>
        <mc:Fallback xmlns="">
          <p:sp>
            <p:nvSpPr>
              <p:cNvPr id="6" name="文本框 5">
                <a:extLst>
                  <a:ext uri="{FF2B5EF4-FFF2-40B4-BE49-F238E27FC236}">
                    <a16:creationId xmlns:a16="http://schemas.microsoft.com/office/drawing/2014/main" id="{C26D3199-3CF3-7A42-9F64-D62B39BB4531}"/>
                  </a:ext>
                </a:extLst>
              </p:cNvPr>
              <p:cNvSpPr txBox="1">
                <a:spLocks noRot="1" noChangeAspect="1" noMove="1" noResize="1" noEditPoints="1" noAdjustHandles="1" noChangeArrowheads="1" noChangeShapeType="1" noTextEdit="1"/>
              </p:cNvSpPr>
              <p:nvPr/>
            </p:nvSpPr>
            <p:spPr>
              <a:xfrm>
                <a:off x="1487724" y="2579227"/>
                <a:ext cx="848246" cy="276999"/>
              </a:xfrm>
              <a:prstGeom prst="rect">
                <a:avLst/>
              </a:prstGeom>
              <a:blipFill>
                <a:blip r:embed="rId3"/>
                <a:stretch>
                  <a:fillRect l="-4412" r="-8824" b="-30435"/>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7" name="文本框 6">
                <a:extLst>
                  <a:ext uri="{FF2B5EF4-FFF2-40B4-BE49-F238E27FC236}">
                    <a16:creationId xmlns:a16="http://schemas.microsoft.com/office/drawing/2014/main" id="{38E1BF4E-8773-994C-90D8-D1180ECF9F1C}"/>
                  </a:ext>
                </a:extLst>
              </p:cNvPr>
              <p:cNvSpPr txBox="1"/>
              <p:nvPr/>
            </p:nvSpPr>
            <p:spPr>
              <a:xfrm>
                <a:off x="3866399" y="2600716"/>
                <a:ext cx="853567"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zh-CN" i="1" smtClean="0">
                              <a:latin typeface="Cambria Math" panose="02040503050406030204" pitchFamily="18" charset="0"/>
                            </a:rPr>
                          </m:ctrlPr>
                        </m:sSubPr>
                        <m:e>
                          <m:r>
                            <a:rPr kumimoji="1" lang="en-US" altLang="zh-CN" b="0" i="1">
                              <a:latin typeface="Cambria Math" panose="02040503050406030204" pitchFamily="18" charset="0"/>
                            </a:rPr>
                            <m:t>𝐹</m:t>
                          </m:r>
                        </m:e>
                        <m:sub>
                          <m:r>
                            <a:rPr kumimoji="1" lang="en-US" altLang="zh-CN" b="0" i="1" smtClean="0">
                              <a:latin typeface="Cambria Math" panose="02040503050406030204" pitchFamily="18" charset="0"/>
                            </a:rPr>
                            <m:t>2</m:t>
                          </m:r>
                        </m:sub>
                      </m:sSub>
                      <m:r>
                        <a:rPr kumimoji="1" lang="en-US" altLang="zh-CN" b="1" i="1">
                          <a:latin typeface="Cambria Math" panose="02040503050406030204" pitchFamily="18" charset="0"/>
                        </a:rPr>
                        <m:t>(</m:t>
                      </m:r>
                      <m:r>
                        <a:rPr kumimoji="1" lang="en-US" altLang="zh-CN" b="1" i="1" smtClean="0">
                          <a:latin typeface="Cambria Math" panose="02040503050406030204" pitchFamily="18" charset="0"/>
                          <a:ea typeface="Cambria Math" panose="02040503050406030204" pitchFamily="18" charset="0"/>
                        </a:rPr>
                        <m:t>𝜃</m:t>
                      </m:r>
                      <m:r>
                        <a:rPr kumimoji="1" lang="en-US" altLang="zh-CN" b="0" i="1" smtClean="0">
                          <a:latin typeface="Cambria Math" panose="02040503050406030204" pitchFamily="18" charset="0"/>
                          <a:ea typeface="Cambria Math" panose="02040503050406030204" pitchFamily="18" charset="0"/>
                        </a:rPr>
                        <m:t>,</m:t>
                      </m:r>
                      <m:r>
                        <a:rPr kumimoji="1" lang="en-US" altLang="zh-CN" b="0" i="1" smtClean="0">
                          <a:latin typeface="Cambria Math" panose="02040503050406030204" pitchFamily="18" charset="0"/>
                          <a:ea typeface="Cambria Math" panose="02040503050406030204" pitchFamily="18" charset="0"/>
                        </a:rPr>
                        <m:t>𝜑</m:t>
                      </m:r>
                      <m:r>
                        <a:rPr kumimoji="1" lang="en-US" altLang="zh-CN" b="0" i="1" smtClean="0">
                          <a:latin typeface="Cambria Math" panose="02040503050406030204" pitchFamily="18" charset="0"/>
                          <a:ea typeface="Cambria Math" panose="02040503050406030204" pitchFamily="18" charset="0"/>
                        </a:rPr>
                        <m:t>)</m:t>
                      </m:r>
                    </m:oMath>
                  </m:oMathPara>
                </a14:m>
                <a:endParaRPr kumimoji="1" lang="zh-CN" altLang="en-US" i="1" dirty="0"/>
              </a:p>
            </p:txBody>
          </p:sp>
        </mc:Choice>
        <mc:Fallback xmlns="">
          <p:sp>
            <p:nvSpPr>
              <p:cNvPr id="7" name="文本框 6">
                <a:extLst>
                  <a:ext uri="{FF2B5EF4-FFF2-40B4-BE49-F238E27FC236}">
                    <a16:creationId xmlns:a16="http://schemas.microsoft.com/office/drawing/2014/main" id="{38E1BF4E-8773-994C-90D8-D1180ECF9F1C}"/>
                  </a:ext>
                </a:extLst>
              </p:cNvPr>
              <p:cNvSpPr txBox="1">
                <a:spLocks noRot="1" noChangeAspect="1" noMove="1" noResize="1" noEditPoints="1" noAdjustHandles="1" noChangeArrowheads="1" noChangeShapeType="1" noTextEdit="1"/>
              </p:cNvSpPr>
              <p:nvPr/>
            </p:nvSpPr>
            <p:spPr>
              <a:xfrm>
                <a:off x="3866399" y="2600716"/>
                <a:ext cx="853567" cy="276999"/>
              </a:xfrm>
              <a:prstGeom prst="rect">
                <a:avLst/>
              </a:prstGeom>
              <a:blipFill>
                <a:blip r:embed="rId4"/>
                <a:stretch>
                  <a:fillRect l="-4348" r="-7246" b="-30435"/>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8" name="文本框 7">
                <a:extLst>
                  <a:ext uri="{FF2B5EF4-FFF2-40B4-BE49-F238E27FC236}">
                    <a16:creationId xmlns:a16="http://schemas.microsoft.com/office/drawing/2014/main" id="{BEAFDF12-333E-8F41-84B8-687BDA3E96F5}"/>
                  </a:ext>
                </a:extLst>
              </p:cNvPr>
              <p:cNvSpPr txBox="1"/>
              <p:nvPr/>
            </p:nvSpPr>
            <p:spPr>
              <a:xfrm>
                <a:off x="6273959" y="2638214"/>
                <a:ext cx="78643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zh-CN" b="0" i="1" smtClean="0">
                          <a:latin typeface="Cambria Math" panose="02040503050406030204" pitchFamily="18" charset="0"/>
                        </a:rPr>
                        <m:t>𝐺</m:t>
                      </m:r>
                      <m:r>
                        <a:rPr kumimoji="1" lang="en-US" altLang="zh-CN" b="1" i="1">
                          <a:latin typeface="Cambria Math" panose="02040503050406030204" pitchFamily="18" charset="0"/>
                        </a:rPr>
                        <m:t>(</m:t>
                      </m:r>
                      <m:r>
                        <a:rPr kumimoji="1" lang="en-US" altLang="zh-CN" b="1" i="1" smtClean="0">
                          <a:latin typeface="Cambria Math" panose="02040503050406030204" pitchFamily="18" charset="0"/>
                          <a:ea typeface="Cambria Math" panose="02040503050406030204" pitchFamily="18" charset="0"/>
                        </a:rPr>
                        <m:t>𝜃</m:t>
                      </m:r>
                      <m:r>
                        <a:rPr kumimoji="1" lang="en-US" altLang="zh-CN" b="0" i="1" smtClean="0">
                          <a:latin typeface="Cambria Math" panose="02040503050406030204" pitchFamily="18" charset="0"/>
                          <a:ea typeface="Cambria Math" panose="02040503050406030204" pitchFamily="18" charset="0"/>
                        </a:rPr>
                        <m:t>,</m:t>
                      </m:r>
                      <m:r>
                        <a:rPr kumimoji="1" lang="en-US" altLang="zh-CN" b="0" i="1" smtClean="0">
                          <a:latin typeface="Cambria Math" panose="02040503050406030204" pitchFamily="18" charset="0"/>
                          <a:ea typeface="Cambria Math" panose="02040503050406030204" pitchFamily="18" charset="0"/>
                        </a:rPr>
                        <m:t>𝜑</m:t>
                      </m:r>
                      <m:r>
                        <a:rPr kumimoji="1" lang="en-US" altLang="zh-CN" b="0" i="1" smtClean="0">
                          <a:latin typeface="Cambria Math" panose="02040503050406030204" pitchFamily="18" charset="0"/>
                          <a:ea typeface="Cambria Math" panose="02040503050406030204" pitchFamily="18" charset="0"/>
                        </a:rPr>
                        <m:t>)</m:t>
                      </m:r>
                    </m:oMath>
                  </m:oMathPara>
                </a14:m>
                <a:endParaRPr kumimoji="1" lang="zh-CN" altLang="en-US" i="1" dirty="0"/>
              </a:p>
            </p:txBody>
          </p:sp>
        </mc:Choice>
        <mc:Fallback xmlns="">
          <p:sp>
            <p:nvSpPr>
              <p:cNvPr id="8" name="文本框 7">
                <a:extLst>
                  <a:ext uri="{FF2B5EF4-FFF2-40B4-BE49-F238E27FC236}">
                    <a16:creationId xmlns:a16="http://schemas.microsoft.com/office/drawing/2014/main" id="{BEAFDF12-333E-8F41-84B8-687BDA3E96F5}"/>
                  </a:ext>
                </a:extLst>
              </p:cNvPr>
              <p:cNvSpPr txBox="1">
                <a:spLocks noRot="1" noChangeAspect="1" noMove="1" noResize="1" noEditPoints="1" noAdjustHandles="1" noChangeArrowheads="1" noChangeShapeType="1" noTextEdit="1"/>
              </p:cNvSpPr>
              <p:nvPr/>
            </p:nvSpPr>
            <p:spPr>
              <a:xfrm>
                <a:off x="6273959" y="2638214"/>
                <a:ext cx="786434" cy="276999"/>
              </a:xfrm>
              <a:prstGeom prst="rect">
                <a:avLst/>
              </a:prstGeom>
              <a:blipFill>
                <a:blip r:embed="rId5"/>
                <a:stretch>
                  <a:fillRect l="-4762" r="-9524" b="-30435"/>
                </a:stretch>
              </a:blipFill>
            </p:spPr>
            <p:txBody>
              <a:bodyPr/>
              <a:lstStyle/>
              <a:p>
                <a:r>
                  <a:rPr lang="zh-CN" altLang="en-US">
                    <a:noFill/>
                  </a:rPr>
                  <a:t> </a:t>
                </a:r>
              </a:p>
            </p:txBody>
          </p:sp>
        </mc:Fallback>
      </mc:AlternateContent>
      <p:grpSp>
        <p:nvGrpSpPr>
          <p:cNvPr id="9" name="组合 8">
            <a:extLst>
              <a:ext uri="{FF2B5EF4-FFF2-40B4-BE49-F238E27FC236}">
                <a16:creationId xmlns:a16="http://schemas.microsoft.com/office/drawing/2014/main" id="{C5DC97A0-3F52-1E4B-85A7-BCB6211E23A2}"/>
              </a:ext>
            </a:extLst>
          </p:cNvPr>
          <p:cNvGrpSpPr/>
          <p:nvPr/>
        </p:nvGrpSpPr>
        <p:grpSpPr>
          <a:xfrm>
            <a:off x="1050974" y="1820959"/>
            <a:ext cx="1645000" cy="440745"/>
            <a:chOff x="5325644" y="888279"/>
            <a:chExt cx="1645000" cy="440745"/>
          </a:xfrm>
        </p:grpSpPr>
        <p:sp>
          <p:nvSpPr>
            <p:cNvPr id="10" name="矩形 9">
              <a:extLst>
                <a:ext uri="{FF2B5EF4-FFF2-40B4-BE49-F238E27FC236}">
                  <a16:creationId xmlns:a16="http://schemas.microsoft.com/office/drawing/2014/main" id="{82235DA6-8D5E-3F4E-9C62-E4033562DD90}"/>
                </a:ext>
              </a:extLst>
            </p:cNvPr>
            <p:cNvSpPr/>
            <p:nvPr/>
          </p:nvSpPr>
          <p:spPr>
            <a:xfrm>
              <a:off x="5325644" y="888279"/>
              <a:ext cx="1645000" cy="440745"/>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11" name="矩形 10">
              <a:extLst>
                <a:ext uri="{FF2B5EF4-FFF2-40B4-BE49-F238E27FC236}">
                  <a16:creationId xmlns:a16="http://schemas.microsoft.com/office/drawing/2014/main" id="{D86171FF-51A7-804C-958F-51BEF69EAA9A}"/>
                </a:ext>
              </a:extLst>
            </p:cNvPr>
            <p:cNvSpPr/>
            <p:nvPr/>
          </p:nvSpPr>
          <p:spPr>
            <a:xfrm>
              <a:off x="5393933" y="933507"/>
              <a:ext cx="383343" cy="355765"/>
            </a:xfrm>
            <a:prstGeom prst="rect">
              <a:avLst/>
            </a:prstGeom>
            <a:solidFill>
              <a:schemeClr val="accent2">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cs typeface="Arial" panose="020B0604020202020204" pitchFamily="34" charset="0"/>
              </a:endParaRPr>
            </a:p>
          </p:txBody>
        </p:sp>
        <p:sp>
          <p:nvSpPr>
            <p:cNvPr id="12" name="矩形 11">
              <a:extLst>
                <a:ext uri="{FF2B5EF4-FFF2-40B4-BE49-F238E27FC236}">
                  <a16:creationId xmlns:a16="http://schemas.microsoft.com/office/drawing/2014/main" id="{75C8FD7F-531C-BA4E-A0E3-E2F6E4EE4858}"/>
                </a:ext>
              </a:extLst>
            </p:cNvPr>
            <p:cNvSpPr/>
            <p:nvPr/>
          </p:nvSpPr>
          <p:spPr>
            <a:xfrm>
              <a:off x="5764024" y="933506"/>
              <a:ext cx="383343" cy="355765"/>
            </a:xfrm>
            <a:prstGeom prst="rect">
              <a:avLst/>
            </a:prstGeom>
            <a:solidFill>
              <a:schemeClr val="accent2">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cs typeface="Arial" panose="020B0604020202020204" pitchFamily="34" charset="0"/>
              </a:endParaRPr>
            </a:p>
          </p:txBody>
        </p:sp>
        <p:sp>
          <p:nvSpPr>
            <p:cNvPr id="13" name="矩形 12">
              <a:extLst>
                <a:ext uri="{FF2B5EF4-FFF2-40B4-BE49-F238E27FC236}">
                  <a16:creationId xmlns:a16="http://schemas.microsoft.com/office/drawing/2014/main" id="{824790CE-EA9E-F142-A025-845F9D9D3D06}"/>
                </a:ext>
              </a:extLst>
            </p:cNvPr>
            <p:cNvSpPr/>
            <p:nvPr/>
          </p:nvSpPr>
          <p:spPr>
            <a:xfrm>
              <a:off x="6147367" y="933506"/>
              <a:ext cx="383343" cy="355765"/>
            </a:xfrm>
            <a:prstGeom prst="rect">
              <a:avLst/>
            </a:prstGeom>
            <a:solidFill>
              <a:schemeClr val="accent2">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cs typeface="Arial" panose="020B0604020202020204" pitchFamily="34" charset="0"/>
              </a:endParaRPr>
            </a:p>
          </p:txBody>
        </p:sp>
        <p:sp>
          <p:nvSpPr>
            <p:cNvPr id="14" name="矩形 13">
              <a:extLst>
                <a:ext uri="{FF2B5EF4-FFF2-40B4-BE49-F238E27FC236}">
                  <a16:creationId xmlns:a16="http://schemas.microsoft.com/office/drawing/2014/main" id="{9842FCFF-4042-494A-A79C-D1445EAADD59}"/>
                </a:ext>
              </a:extLst>
            </p:cNvPr>
            <p:cNvSpPr/>
            <p:nvPr/>
          </p:nvSpPr>
          <p:spPr>
            <a:xfrm>
              <a:off x="6517458" y="933505"/>
              <a:ext cx="383343" cy="355765"/>
            </a:xfrm>
            <a:prstGeom prst="rect">
              <a:avLst/>
            </a:prstGeom>
            <a:solidFill>
              <a:schemeClr val="accent2">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cs typeface="Arial" panose="020B0604020202020204" pitchFamily="34" charset="0"/>
              </a:endParaRPr>
            </a:p>
          </p:txBody>
        </p:sp>
      </p:grpSp>
      <p:sp>
        <p:nvSpPr>
          <p:cNvPr id="15" name="矩形 14">
            <a:extLst>
              <a:ext uri="{FF2B5EF4-FFF2-40B4-BE49-F238E27FC236}">
                <a16:creationId xmlns:a16="http://schemas.microsoft.com/office/drawing/2014/main" id="{0429DD49-5169-0242-B261-A09CF8ED479D}"/>
              </a:ext>
            </a:extLst>
          </p:cNvPr>
          <p:cNvSpPr/>
          <p:nvPr/>
        </p:nvSpPr>
        <p:spPr>
          <a:xfrm>
            <a:off x="3453985" y="1826253"/>
            <a:ext cx="1631748" cy="440745"/>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16" name="矩形 15">
            <a:extLst>
              <a:ext uri="{FF2B5EF4-FFF2-40B4-BE49-F238E27FC236}">
                <a16:creationId xmlns:a16="http://schemas.microsoft.com/office/drawing/2014/main" id="{E598B62D-7121-7B47-B7E7-DBB9323331B8}"/>
              </a:ext>
            </a:extLst>
          </p:cNvPr>
          <p:cNvSpPr/>
          <p:nvPr/>
        </p:nvSpPr>
        <p:spPr>
          <a:xfrm>
            <a:off x="3509022" y="1857149"/>
            <a:ext cx="383343" cy="355765"/>
          </a:xfrm>
          <a:prstGeom prst="rect">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cs typeface="Arial" panose="020B0604020202020204" pitchFamily="34" charset="0"/>
            </a:endParaRPr>
          </a:p>
        </p:txBody>
      </p:sp>
      <p:sp>
        <p:nvSpPr>
          <p:cNvPr id="17" name="矩形 16">
            <a:extLst>
              <a:ext uri="{FF2B5EF4-FFF2-40B4-BE49-F238E27FC236}">
                <a16:creationId xmlns:a16="http://schemas.microsoft.com/office/drawing/2014/main" id="{14261F66-8B21-484B-BE0C-29E83FA29938}"/>
              </a:ext>
            </a:extLst>
          </p:cNvPr>
          <p:cNvSpPr/>
          <p:nvPr/>
        </p:nvSpPr>
        <p:spPr>
          <a:xfrm>
            <a:off x="3879113" y="1857148"/>
            <a:ext cx="383343" cy="355765"/>
          </a:xfrm>
          <a:prstGeom prst="rect">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cs typeface="Arial" panose="020B0604020202020204" pitchFamily="34" charset="0"/>
            </a:endParaRPr>
          </a:p>
        </p:txBody>
      </p:sp>
      <p:sp>
        <p:nvSpPr>
          <p:cNvPr id="18" name="矩形 17">
            <a:extLst>
              <a:ext uri="{FF2B5EF4-FFF2-40B4-BE49-F238E27FC236}">
                <a16:creationId xmlns:a16="http://schemas.microsoft.com/office/drawing/2014/main" id="{9F714A38-C24C-444C-9DA8-E886993E45AD}"/>
              </a:ext>
            </a:extLst>
          </p:cNvPr>
          <p:cNvSpPr/>
          <p:nvPr/>
        </p:nvSpPr>
        <p:spPr>
          <a:xfrm>
            <a:off x="4262456" y="1857148"/>
            <a:ext cx="383343" cy="355765"/>
          </a:xfrm>
          <a:prstGeom prst="rect">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cs typeface="Arial" panose="020B0604020202020204" pitchFamily="34" charset="0"/>
            </a:endParaRPr>
          </a:p>
        </p:txBody>
      </p:sp>
      <p:sp>
        <p:nvSpPr>
          <p:cNvPr id="19" name="矩形 18">
            <a:extLst>
              <a:ext uri="{FF2B5EF4-FFF2-40B4-BE49-F238E27FC236}">
                <a16:creationId xmlns:a16="http://schemas.microsoft.com/office/drawing/2014/main" id="{9FE9AA91-91F7-D64C-A0B0-2659DA918299}"/>
              </a:ext>
            </a:extLst>
          </p:cNvPr>
          <p:cNvSpPr/>
          <p:nvPr/>
        </p:nvSpPr>
        <p:spPr>
          <a:xfrm>
            <a:off x="4632547" y="1857147"/>
            <a:ext cx="383343" cy="355765"/>
          </a:xfrm>
          <a:prstGeom prst="rect">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cs typeface="Arial" panose="020B0604020202020204" pitchFamily="34" charset="0"/>
            </a:endParaRPr>
          </a:p>
        </p:txBody>
      </p:sp>
      <p:sp>
        <p:nvSpPr>
          <p:cNvPr id="20" name="矩形 19">
            <a:extLst>
              <a:ext uri="{FF2B5EF4-FFF2-40B4-BE49-F238E27FC236}">
                <a16:creationId xmlns:a16="http://schemas.microsoft.com/office/drawing/2014/main" id="{EC432E99-6F64-1A41-A895-BDB4B09E8BBC}"/>
              </a:ext>
            </a:extLst>
          </p:cNvPr>
          <p:cNvSpPr/>
          <p:nvPr/>
        </p:nvSpPr>
        <p:spPr>
          <a:xfrm>
            <a:off x="5838926" y="1824451"/>
            <a:ext cx="1631748" cy="440745"/>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21" name="矩形 20">
            <a:extLst>
              <a:ext uri="{FF2B5EF4-FFF2-40B4-BE49-F238E27FC236}">
                <a16:creationId xmlns:a16="http://schemas.microsoft.com/office/drawing/2014/main" id="{7CCA7B86-E89A-4F4C-B888-493C4448ED36}"/>
              </a:ext>
            </a:extLst>
          </p:cNvPr>
          <p:cNvSpPr/>
          <p:nvPr/>
        </p:nvSpPr>
        <p:spPr>
          <a:xfrm>
            <a:off x="5893963" y="1855347"/>
            <a:ext cx="383343" cy="355765"/>
          </a:xfrm>
          <a:prstGeom prst="rect">
            <a:avLst/>
          </a:prstGeom>
          <a:solidFill>
            <a:schemeClr val="accent1">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cs typeface="Arial" panose="020B0604020202020204" pitchFamily="34" charset="0"/>
            </a:endParaRPr>
          </a:p>
        </p:txBody>
      </p:sp>
      <p:sp>
        <p:nvSpPr>
          <p:cNvPr id="22" name="矩形 21">
            <a:extLst>
              <a:ext uri="{FF2B5EF4-FFF2-40B4-BE49-F238E27FC236}">
                <a16:creationId xmlns:a16="http://schemas.microsoft.com/office/drawing/2014/main" id="{EAD2D758-D4E1-144A-9695-397E79B890B2}"/>
              </a:ext>
            </a:extLst>
          </p:cNvPr>
          <p:cNvSpPr/>
          <p:nvPr/>
        </p:nvSpPr>
        <p:spPr>
          <a:xfrm>
            <a:off x="6264054" y="1855346"/>
            <a:ext cx="383343" cy="355765"/>
          </a:xfrm>
          <a:prstGeom prst="rect">
            <a:avLst/>
          </a:prstGeom>
          <a:solidFill>
            <a:schemeClr val="accent1">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cs typeface="Arial" panose="020B0604020202020204" pitchFamily="34" charset="0"/>
            </a:endParaRPr>
          </a:p>
        </p:txBody>
      </p:sp>
      <p:sp>
        <p:nvSpPr>
          <p:cNvPr id="23" name="矩形 22">
            <a:extLst>
              <a:ext uri="{FF2B5EF4-FFF2-40B4-BE49-F238E27FC236}">
                <a16:creationId xmlns:a16="http://schemas.microsoft.com/office/drawing/2014/main" id="{8A0BB6BF-F7CA-E649-8789-3CC97537AF73}"/>
              </a:ext>
            </a:extLst>
          </p:cNvPr>
          <p:cNvSpPr/>
          <p:nvPr/>
        </p:nvSpPr>
        <p:spPr>
          <a:xfrm>
            <a:off x="6647397" y="1855346"/>
            <a:ext cx="383343" cy="355765"/>
          </a:xfrm>
          <a:prstGeom prst="rect">
            <a:avLst/>
          </a:prstGeom>
          <a:solidFill>
            <a:schemeClr val="accent1">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cs typeface="Arial" panose="020B0604020202020204" pitchFamily="34" charset="0"/>
            </a:endParaRPr>
          </a:p>
        </p:txBody>
      </p:sp>
      <p:sp>
        <p:nvSpPr>
          <p:cNvPr id="24" name="矩形 23">
            <a:extLst>
              <a:ext uri="{FF2B5EF4-FFF2-40B4-BE49-F238E27FC236}">
                <a16:creationId xmlns:a16="http://schemas.microsoft.com/office/drawing/2014/main" id="{ECB30BA2-20CE-E142-9419-2F9F05C76F3C}"/>
              </a:ext>
            </a:extLst>
          </p:cNvPr>
          <p:cNvSpPr/>
          <p:nvPr/>
        </p:nvSpPr>
        <p:spPr>
          <a:xfrm>
            <a:off x="7017488" y="1855345"/>
            <a:ext cx="383343" cy="355765"/>
          </a:xfrm>
          <a:prstGeom prst="rect">
            <a:avLst/>
          </a:prstGeom>
          <a:solidFill>
            <a:schemeClr val="accent1">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25" name="文本框 24">
                <a:extLst>
                  <a:ext uri="{FF2B5EF4-FFF2-40B4-BE49-F238E27FC236}">
                    <a16:creationId xmlns:a16="http://schemas.microsoft.com/office/drawing/2014/main" id="{69BE4405-C251-8644-89D4-8BBB4A93E68B}"/>
                  </a:ext>
                </a:extLst>
              </p:cNvPr>
              <p:cNvSpPr txBox="1"/>
              <p:nvPr/>
            </p:nvSpPr>
            <p:spPr>
              <a:xfrm>
                <a:off x="1127714" y="1897799"/>
                <a:ext cx="378565" cy="28918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zh-CN" i="1" smtClean="0">
                              <a:latin typeface="Cambria Math" panose="02040503050406030204" pitchFamily="18" charset="0"/>
                            </a:rPr>
                          </m:ctrlPr>
                        </m:sSubPr>
                        <m:e>
                          <m:r>
                            <a:rPr kumimoji="1" lang="en-US" altLang="zh-CN" b="0" i="1" smtClean="0">
                              <a:latin typeface="Cambria Math" panose="02040503050406030204" pitchFamily="18" charset="0"/>
                            </a:rPr>
                            <m:t>𝑓</m:t>
                          </m:r>
                        </m:e>
                        <m:sub>
                          <m:r>
                            <a:rPr kumimoji="1" lang="en-US" altLang="zh-CN" b="0" i="1" smtClean="0">
                              <a:latin typeface="Cambria Math" panose="02040503050406030204" pitchFamily="18" charset="0"/>
                            </a:rPr>
                            <m:t>1,1</m:t>
                          </m:r>
                        </m:sub>
                      </m:sSub>
                    </m:oMath>
                  </m:oMathPara>
                </a14:m>
                <a:endParaRPr kumimoji="1" lang="zh-CN" altLang="en-US" dirty="0"/>
              </a:p>
            </p:txBody>
          </p:sp>
        </mc:Choice>
        <mc:Fallback xmlns="">
          <p:sp>
            <p:nvSpPr>
              <p:cNvPr id="25" name="文本框 24">
                <a:extLst>
                  <a:ext uri="{FF2B5EF4-FFF2-40B4-BE49-F238E27FC236}">
                    <a16:creationId xmlns:a16="http://schemas.microsoft.com/office/drawing/2014/main" id="{69BE4405-C251-8644-89D4-8BBB4A93E68B}"/>
                  </a:ext>
                </a:extLst>
              </p:cNvPr>
              <p:cNvSpPr txBox="1">
                <a:spLocks noRot="1" noChangeAspect="1" noMove="1" noResize="1" noEditPoints="1" noAdjustHandles="1" noChangeArrowheads="1" noChangeShapeType="1" noTextEdit="1"/>
              </p:cNvSpPr>
              <p:nvPr/>
            </p:nvSpPr>
            <p:spPr>
              <a:xfrm>
                <a:off x="1127714" y="1897799"/>
                <a:ext cx="378565" cy="289182"/>
              </a:xfrm>
              <a:prstGeom prst="rect">
                <a:avLst/>
              </a:prstGeom>
              <a:blipFill>
                <a:blip r:embed="rId6"/>
                <a:stretch>
                  <a:fillRect l="-19355" r="-3226" b="-29167"/>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6" name="文本框 25">
                <a:extLst>
                  <a:ext uri="{FF2B5EF4-FFF2-40B4-BE49-F238E27FC236}">
                    <a16:creationId xmlns:a16="http://schemas.microsoft.com/office/drawing/2014/main" id="{E6959404-09BB-7340-97E6-C184403CBE29}"/>
                  </a:ext>
                </a:extLst>
              </p:cNvPr>
              <p:cNvSpPr txBox="1"/>
              <p:nvPr/>
            </p:nvSpPr>
            <p:spPr>
              <a:xfrm>
                <a:off x="1517613" y="1897799"/>
                <a:ext cx="378565" cy="28918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zh-CN" i="1" smtClean="0">
                              <a:latin typeface="Cambria Math" panose="02040503050406030204" pitchFamily="18" charset="0"/>
                            </a:rPr>
                          </m:ctrlPr>
                        </m:sSubPr>
                        <m:e>
                          <m:r>
                            <a:rPr kumimoji="1" lang="en-US" altLang="zh-CN" b="0" i="1" smtClean="0">
                              <a:latin typeface="Cambria Math" panose="02040503050406030204" pitchFamily="18" charset="0"/>
                            </a:rPr>
                            <m:t>𝑓</m:t>
                          </m:r>
                        </m:e>
                        <m:sub>
                          <m:r>
                            <a:rPr kumimoji="1" lang="en-US" altLang="zh-CN" b="0" i="1" smtClean="0">
                              <a:latin typeface="Cambria Math" panose="02040503050406030204" pitchFamily="18" charset="0"/>
                            </a:rPr>
                            <m:t>1,2</m:t>
                          </m:r>
                        </m:sub>
                      </m:sSub>
                    </m:oMath>
                  </m:oMathPara>
                </a14:m>
                <a:endParaRPr kumimoji="1" lang="zh-CN" altLang="en-US" dirty="0"/>
              </a:p>
            </p:txBody>
          </p:sp>
        </mc:Choice>
        <mc:Fallback xmlns="">
          <p:sp>
            <p:nvSpPr>
              <p:cNvPr id="26" name="文本框 25">
                <a:extLst>
                  <a:ext uri="{FF2B5EF4-FFF2-40B4-BE49-F238E27FC236}">
                    <a16:creationId xmlns:a16="http://schemas.microsoft.com/office/drawing/2014/main" id="{E6959404-09BB-7340-97E6-C184403CBE29}"/>
                  </a:ext>
                </a:extLst>
              </p:cNvPr>
              <p:cNvSpPr txBox="1">
                <a:spLocks noRot="1" noChangeAspect="1" noMove="1" noResize="1" noEditPoints="1" noAdjustHandles="1" noChangeArrowheads="1" noChangeShapeType="1" noTextEdit="1"/>
              </p:cNvSpPr>
              <p:nvPr/>
            </p:nvSpPr>
            <p:spPr>
              <a:xfrm>
                <a:off x="1517613" y="1897799"/>
                <a:ext cx="378565" cy="289182"/>
              </a:xfrm>
              <a:prstGeom prst="rect">
                <a:avLst/>
              </a:prstGeom>
              <a:blipFill>
                <a:blip r:embed="rId7"/>
                <a:stretch>
                  <a:fillRect l="-19355" r="-3226" b="-29167"/>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7" name="文本框 26">
                <a:extLst>
                  <a:ext uri="{FF2B5EF4-FFF2-40B4-BE49-F238E27FC236}">
                    <a16:creationId xmlns:a16="http://schemas.microsoft.com/office/drawing/2014/main" id="{35A96AD0-C0D8-0C4E-A677-2638A9073A72}"/>
                  </a:ext>
                </a:extLst>
              </p:cNvPr>
              <p:cNvSpPr txBox="1"/>
              <p:nvPr/>
            </p:nvSpPr>
            <p:spPr>
              <a:xfrm>
                <a:off x="1883455" y="1900081"/>
                <a:ext cx="378565" cy="28918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zh-CN" i="1" smtClean="0">
                              <a:latin typeface="Cambria Math" panose="02040503050406030204" pitchFamily="18" charset="0"/>
                            </a:rPr>
                          </m:ctrlPr>
                        </m:sSubPr>
                        <m:e>
                          <m:r>
                            <a:rPr kumimoji="1" lang="en-US" altLang="zh-CN" b="0" i="1" smtClean="0">
                              <a:latin typeface="Cambria Math" panose="02040503050406030204" pitchFamily="18" charset="0"/>
                            </a:rPr>
                            <m:t>𝑓</m:t>
                          </m:r>
                        </m:e>
                        <m:sub>
                          <m:r>
                            <a:rPr kumimoji="1" lang="en-US" altLang="zh-CN" b="0" i="1" smtClean="0">
                              <a:latin typeface="Cambria Math" panose="02040503050406030204" pitchFamily="18" charset="0"/>
                            </a:rPr>
                            <m:t>1,3</m:t>
                          </m:r>
                        </m:sub>
                      </m:sSub>
                    </m:oMath>
                  </m:oMathPara>
                </a14:m>
                <a:endParaRPr kumimoji="1" lang="zh-CN" altLang="en-US" dirty="0"/>
              </a:p>
            </p:txBody>
          </p:sp>
        </mc:Choice>
        <mc:Fallback xmlns="">
          <p:sp>
            <p:nvSpPr>
              <p:cNvPr id="27" name="文本框 26">
                <a:extLst>
                  <a:ext uri="{FF2B5EF4-FFF2-40B4-BE49-F238E27FC236}">
                    <a16:creationId xmlns:a16="http://schemas.microsoft.com/office/drawing/2014/main" id="{35A96AD0-C0D8-0C4E-A677-2638A9073A72}"/>
                  </a:ext>
                </a:extLst>
              </p:cNvPr>
              <p:cNvSpPr txBox="1">
                <a:spLocks noRot="1" noChangeAspect="1" noMove="1" noResize="1" noEditPoints="1" noAdjustHandles="1" noChangeArrowheads="1" noChangeShapeType="1" noTextEdit="1"/>
              </p:cNvSpPr>
              <p:nvPr/>
            </p:nvSpPr>
            <p:spPr>
              <a:xfrm>
                <a:off x="1883455" y="1900081"/>
                <a:ext cx="378565" cy="289182"/>
              </a:xfrm>
              <a:prstGeom prst="rect">
                <a:avLst/>
              </a:prstGeom>
              <a:blipFill>
                <a:blip r:embed="rId8"/>
                <a:stretch>
                  <a:fillRect l="-19355" r="-3226" b="-30435"/>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8" name="文本框 27">
                <a:extLst>
                  <a:ext uri="{FF2B5EF4-FFF2-40B4-BE49-F238E27FC236}">
                    <a16:creationId xmlns:a16="http://schemas.microsoft.com/office/drawing/2014/main" id="{F8C644BC-3861-A447-A28C-B67C461D64A5}"/>
                  </a:ext>
                </a:extLst>
              </p:cNvPr>
              <p:cNvSpPr txBox="1"/>
              <p:nvPr/>
            </p:nvSpPr>
            <p:spPr>
              <a:xfrm>
                <a:off x="2264315" y="1901364"/>
                <a:ext cx="378565" cy="28918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zh-CN" i="1" smtClean="0">
                              <a:latin typeface="Cambria Math" panose="02040503050406030204" pitchFamily="18" charset="0"/>
                            </a:rPr>
                          </m:ctrlPr>
                        </m:sSubPr>
                        <m:e>
                          <m:r>
                            <a:rPr kumimoji="1" lang="en-US" altLang="zh-CN" b="0" i="1" smtClean="0">
                              <a:latin typeface="Cambria Math" panose="02040503050406030204" pitchFamily="18" charset="0"/>
                            </a:rPr>
                            <m:t>𝑓</m:t>
                          </m:r>
                        </m:e>
                        <m:sub>
                          <m:r>
                            <a:rPr kumimoji="1" lang="en-US" altLang="zh-CN" b="0" i="1" smtClean="0">
                              <a:latin typeface="Cambria Math" panose="02040503050406030204" pitchFamily="18" charset="0"/>
                            </a:rPr>
                            <m:t>1,4</m:t>
                          </m:r>
                        </m:sub>
                      </m:sSub>
                    </m:oMath>
                  </m:oMathPara>
                </a14:m>
                <a:endParaRPr kumimoji="1" lang="zh-CN" altLang="en-US" dirty="0"/>
              </a:p>
            </p:txBody>
          </p:sp>
        </mc:Choice>
        <mc:Fallback xmlns="">
          <p:sp>
            <p:nvSpPr>
              <p:cNvPr id="28" name="文本框 27">
                <a:extLst>
                  <a:ext uri="{FF2B5EF4-FFF2-40B4-BE49-F238E27FC236}">
                    <a16:creationId xmlns:a16="http://schemas.microsoft.com/office/drawing/2014/main" id="{F8C644BC-3861-A447-A28C-B67C461D64A5}"/>
                  </a:ext>
                </a:extLst>
              </p:cNvPr>
              <p:cNvSpPr txBox="1">
                <a:spLocks noRot="1" noChangeAspect="1" noMove="1" noResize="1" noEditPoints="1" noAdjustHandles="1" noChangeArrowheads="1" noChangeShapeType="1" noTextEdit="1"/>
              </p:cNvSpPr>
              <p:nvPr/>
            </p:nvSpPr>
            <p:spPr>
              <a:xfrm>
                <a:off x="2264315" y="1901364"/>
                <a:ext cx="378565" cy="289182"/>
              </a:xfrm>
              <a:prstGeom prst="rect">
                <a:avLst/>
              </a:prstGeom>
              <a:blipFill>
                <a:blip r:embed="rId9"/>
                <a:stretch>
                  <a:fillRect l="-19355" r="-3226" b="-30435"/>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9" name="文本框 28">
                <a:extLst>
                  <a:ext uri="{FF2B5EF4-FFF2-40B4-BE49-F238E27FC236}">
                    <a16:creationId xmlns:a16="http://schemas.microsoft.com/office/drawing/2014/main" id="{D4DD56C7-623F-A246-8A55-1B81D14CA983}"/>
                  </a:ext>
                </a:extLst>
              </p:cNvPr>
              <p:cNvSpPr txBox="1"/>
              <p:nvPr/>
            </p:nvSpPr>
            <p:spPr>
              <a:xfrm>
                <a:off x="3520735" y="1877566"/>
                <a:ext cx="383888" cy="28918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zh-CN" i="1" smtClean="0">
                              <a:latin typeface="Cambria Math" panose="02040503050406030204" pitchFamily="18" charset="0"/>
                            </a:rPr>
                          </m:ctrlPr>
                        </m:sSubPr>
                        <m:e>
                          <m:r>
                            <a:rPr kumimoji="1" lang="en-US" altLang="zh-CN" b="0" i="1" smtClean="0">
                              <a:latin typeface="Cambria Math" panose="02040503050406030204" pitchFamily="18" charset="0"/>
                            </a:rPr>
                            <m:t>𝑓</m:t>
                          </m:r>
                        </m:e>
                        <m:sub>
                          <m:r>
                            <a:rPr kumimoji="1" lang="en-US" altLang="zh-CN" b="0" i="1" smtClean="0">
                              <a:latin typeface="Cambria Math" panose="02040503050406030204" pitchFamily="18" charset="0"/>
                            </a:rPr>
                            <m:t>2,1</m:t>
                          </m:r>
                        </m:sub>
                      </m:sSub>
                    </m:oMath>
                  </m:oMathPara>
                </a14:m>
                <a:endParaRPr kumimoji="1" lang="zh-CN" altLang="en-US" dirty="0"/>
              </a:p>
            </p:txBody>
          </p:sp>
        </mc:Choice>
        <mc:Fallback xmlns="">
          <p:sp>
            <p:nvSpPr>
              <p:cNvPr id="29" name="文本框 28">
                <a:extLst>
                  <a:ext uri="{FF2B5EF4-FFF2-40B4-BE49-F238E27FC236}">
                    <a16:creationId xmlns:a16="http://schemas.microsoft.com/office/drawing/2014/main" id="{D4DD56C7-623F-A246-8A55-1B81D14CA983}"/>
                  </a:ext>
                </a:extLst>
              </p:cNvPr>
              <p:cNvSpPr txBox="1">
                <a:spLocks noRot="1" noChangeAspect="1" noMove="1" noResize="1" noEditPoints="1" noAdjustHandles="1" noChangeArrowheads="1" noChangeShapeType="1" noTextEdit="1"/>
              </p:cNvSpPr>
              <p:nvPr/>
            </p:nvSpPr>
            <p:spPr>
              <a:xfrm>
                <a:off x="3520735" y="1877566"/>
                <a:ext cx="383888" cy="289182"/>
              </a:xfrm>
              <a:prstGeom prst="rect">
                <a:avLst/>
              </a:prstGeom>
              <a:blipFill>
                <a:blip r:embed="rId10"/>
                <a:stretch>
                  <a:fillRect l="-19355" r="-3226" b="-2500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0" name="文本框 29">
                <a:extLst>
                  <a:ext uri="{FF2B5EF4-FFF2-40B4-BE49-F238E27FC236}">
                    <a16:creationId xmlns:a16="http://schemas.microsoft.com/office/drawing/2014/main" id="{D16304E2-30DD-4D4E-B27A-12749D566329}"/>
                  </a:ext>
                </a:extLst>
              </p:cNvPr>
              <p:cNvSpPr txBox="1"/>
              <p:nvPr/>
            </p:nvSpPr>
            <p:spPr>
              <a:xfrm>
                <a:off x="3899876" y="1877566"/>
                <a:ext cx="383888" cy="28918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zh-CN" i="1" smtClean="0">
                              <a:latin typeface="Cambria Math" panose="02040503050406030204" pitchFamily="18" charset="0"/>
                            </a:rPr>
                          </m:ctrlPr>
                        </m:sSubPr>
                        <m:e>
                          <m:r>
                            <a:rPr kumimoji="1" lang="en-US" altLang="zh-CN" b="0" i="1" smtClean="0">
                              <a:latin typeface="Cambria Math" panose="02040503050406030204" pitchFamily="18" charset="0"/>
                            </a:rPr>
                            <m:t>𝑓</m:t>
                          </m:r>
                        </m:e>
                        <m:sub>
                          <m:r>
                            <a:rPr kumimoji="1" lang="en-US" altLang="zh-CN" b="0" i="1" smtClean="0">
                              <a:latin typeface="Cambria Math" panose="02040503050406030204" pitchFamily="18" charset="0"/>
                            </a:rPr>
                            <m:t>2,2</m:t>
                          </m:r>
                        </m:sub>
                      </m:sSub>
                    </m:oMath>
                  </m:oMathPara>
                </a14:m>
                <a:endParaRPr kumimoji="1" lang="zh-CN" altLang="en-US" dirty="0"/>
              </a:p>
            </p:txBody>
          </p:sp>
        </mc:Choice>
        <mc:Fallback xmlns="">
          <p:sp>
            <p:nvSpPr>
              <p:cNvPr id="30" name="文本框 29">
                <a:extLst>
                  <a:ext uri="{FF2B5EF4-FFF2-40B4-BE49-F238E27FC236}">
                    <a16:creationId xmlns:a16="http://schemas.microsoft.com/office/drawing/2014/main" id="{D16304E2-30DD-4D4E-B27A-12749D566329}"/>
                  </a:ext>
                </a:extLst>
              </p:cNvPr>
              <p:cNvSpPr txBox="1">
                <a:spLocks noRot="1" noChangeAspect="1" noMove="1" noResize="1" noEditPoints="1" noAdjustHandles="1" noChangeArrowheads="1" noChangeShapeType="1" noTextEdit="1"/>
              </p:cNvSpPr>
              <p:nvPr/>
            </p:nvSpPr>
            <p:spPr>
              <a:xfrm>
                <a:off x="3899876" y="1877566"/>
                <a:ext cx="383888" cy="289182"/>
              </a:xfrm>
              <a:prstGeom prst="rect">
                <a:avLst/>
              </a:prstGeom>
              <a:blipFill>
                <a:blip r:embed="rId11"/>
                <a:stretch>
                  <a:fillRect l="-19355" r="-3226" b="-2500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1" name="文本框 30">
                <a:extLst>
                  <a:ext uri="{FF2B5EF4-FFF2-40B4-BE49-F238E27FC236}">
                    <a16:creationId xmlns:a16="http://schemas.microsoft.com/office/drawing/2014/main" id="{2F289A68-E194-8D4F-8B80-D54DA0B05A0E}"/>
                  </a:ext>
                </a:extLst>
              </p:cNvPr>
              <p:cNvSpPr txBox="1"/>
              <p:nvPr/>
            </p:nvSpPr>
            <p:spPr>
              <a:xfrm>
                <a:off x="4276476" y="1879848"/>
                <a:ext cx="383888" cy="28918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zh-CN" i="1" smtClean="0">
                              <a:latin typeface="Cambria Math" panose="02040503050406030204" pitchFamily="18" charset="0"/>
                            </a:rPr>
                          </m:ctrlPr>
                        </m:sSubPr>
                        <m:e>
                          <m:r>
                            <a:rPr kumimoji="1" lang="en-US" altLang="zh-CN" b="0" i="1" smtClean="0">
                              <a:latin typeface="Cambria Math" panose="02040503050406030204" pitchFamily="18" charset="0"/>
                            </a:rPr>
                            <m:t>𝑓</m:t>
                          </m:r>
                        </m:e>
                        <m:sub>
                          <m:r>
                            <a:rPr kumimoji="1" lang="en-US" altLang="zh-CN" b="0" i="1" smtClean="0">
                              <a:latin typeface="Cambria Math" panose="02040503050406030204" pitchFamily="18" charset="0"/>
                            </a:rPr>
                            <m:t>2,3</m:t>
                          </m:r>
                        </m:sub>
                      </m:sSub>
                    </m:oMath>
                  </m:oMathPara>
                </a14:m>
                <a:endParaRPr kumimoji="1" lang="zh-CN" altLang="en-US" dirty="0"/>
              </a:p>
            </p:txBody>
          </p:sp>
        </mc:Choice>
        <mc:Fallback xmlns="">
          <p:sp>
            <p:nvSpPr>
              <p:cNvPr id="31" name="文本框 30">
                <a:extLst>
                  <a:ext uri="{FF2B5EF4-FFF2-40B4-BE49-F238E27FC236}">
                    <a16:creationId xmlns:a16="http://schemas.microsoft.com/office/drawing/2014/main" id="{2F289A68-E194-8D4F-8B80-D54DA0B05A0E}"/>
                  </a:ext>
                </a:extLst>
              </p:cNvPr>
              <p:cNvSpPr txBox="1">
                <a:spLocks noRot="1" noChangeAspect="1" noMove="1" noResize="1" noEditPoints="1" noAdjustHandles="1" noChangeArrowheads="1" noChangeShapeType="1" noTextEdit="1"/>
              </p:cNvSpPr>
              <p:nvPr/>
            </p:nvSpPr>
            <p:spPr>
              <a:xfrm>
                <a:off x="4276476" y="1879848"/>
                <a:ext cx="383888" cy="289182"/>
              </a:xfrm>
              <a:prstGeom prst="rect">
                <a:avLst/>
              </a:prstGeom>
              <a:blipFill>
                <a:blip r:embed="rId12"/>
                <a:stretch>
                  <a:fillRect l="-19355" r="-3226" b="-2500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2" name="文本框 31">
                <a:extLst>
                  <a:ext uri="{FF2B5EF4-FFF2-40B4-BE49-F238E27FC236}">
                    <a16:creationId xmlns:a16="http://schemas.microsoft.com/office/drawing/2014/main" id="{C7DC2FCD-BE6E-CF43-9ED2-31528335358F}"/>
                  </a:ext>
                </a:extLst>
              </p:cNvPr>
              <p:cNvSpPr txBox="1"/>
              <p:nvPr/>
            </p:nvSpPr>
            <p:spPr>
              <a:xfrm>
                <a:off x="4646578" y="1881131"/>
                <a:ext cx="383888" cy="28918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zh-CN" i="1" smtClean="0">
                              <a:latin typeface="Cambria Math" panose="02040503050406030204" pitchFamily="18" charset="0"/>
                            </a:rPr>
                          </m:ctrlPr>
                        </m:sSubPr>
                        <m:e>
                          <m:r>
                            <a:rPr kumimoji="1" lang="en-US" altLang="zh-CN" b="0" i="1" smtClean="0">
                              <a:latin typeface="Cambria Math" panose="02040503050406030204" pitchFamily="18" charset="0"/>
                            </a:rPr>
                            <m:t>𝑓</m:t>
                          </m:r>
                        </m:e>
                        <m:sub>
                          <m:r>
                            <a:rPr kumimoji="1" lang="en-US" altLang="zh-CN" b="0" i="1" smtClean="0">
                              <a:latin typeface="Cambria Math" panose="02040503050406030204" pitchFamily="18" charset="0"/>
                            </a:rPr>
                            <m:t>2,4</m:t>
                          </m:r>
                        </m:sub>
                      </m:sSub>
                    </m:oMath>
                  </m:oMathPara>
                </a14:m>
                <a:endParaRPr kumimoji="1" lang="zh-CN" altLang="en-US" dirty="0"/>
              </a:p>
            </p:txBody>
          </p:sp>
        </mc:Choice>
        <mc:Fallback xmlns="">
          <p:sp>
            <p:nvSpPr>
              <p:cNvPr id="32" name="文本框 31">
                <a:extLst>
                  <a:ext uri="{FF2B5EF4-FFF2-40B4-BE49-F238E27FC236}">
                    <a16:creationId xmlns:a16="http://schemas.microsoft.com/office/drawing/2014/main" id="{C7DC2FCD-BE6E-CF43-9ED2-31528335358F}"/>
                  </a:ext>
                </a:extLst>
              </p:cNvPr>
              <p:cNvSpPr txBox="1">
                <a:spLocks noRot="1" noChangeAspect="1" noMove="1" noResize="1" noEditPoints="1" noAdjustHandles="1" noChangeArrowheads="1" noChangeShapeType="1" noTextEdit="1"/>
              </p:cNvSpPr>
              <p:nvPr/>
            </p:nvSpPr>
            <p:spPr>
              <a:xfrm>
                <a:off x="4646578" y="1881131"/>
                <a:ext cx="383888" cy="289182"/>
              </a:xfrm>
              <a:prstGeom prst="rect">
                <a:avLst/>
              </a:prstGeom>
              <a:blipFill>
                <a:blip r:embed="rId13"/>
                <a:stretch>
                  <a:fillRect l="-19355" r="-3226" b="-29167"/>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3" name="文本框 32">
                <a:extLst>
                  <a:ext uri="{FF2B5EF4-FFF2-40B4-BE49-F238E27FC236}">
                    <a16:creationId xmlns:a16="http://schemas.microsoft.com/office/drawing/2014/main" id="{52D6EB81-8FED-D44F-BF37-F1EC13D4F0BE}"/>
                  </a:ext>
                </a:extLst>
              </p:cNvPr>
              <p:cNvSpPr txBox="1"/>
              <p:nvPr/>
            </p:nvSpPr>
            <p:spPr>
              <a:xfrm>
                <a:off x="5977303" y="1894234"/>
                <a:ext cx="28809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zh-CN" i="1" smtClean="0">
                              <a:latin typeface="Cambria Math" panose="02040503050406030204" pitchFamily="18" charset="0"/>
                            </a:rPr>
                          </m:ctrlPr>
                        </m:sSubPr>
                        <m:e>
                          <m:r>
                            <a:rPr kumimoji="1" lang="en-US" altLang="zh-CN" b="0" i="1" smtClean="0">
                              <a:latin typeface="Cambria Math" panose="02040503050406030204" pitchFamily="18" charset="0"/>
                            </a:rPr>
                            <m:t>𝑔</m:t>
                          </m:r>
                        </m:e>
                        <m:sub>
                          <m:r>
                            <a:rPr kumimoji="1" lang="en-US" altLang="zh-CN" b="0" i="1" smtClean="0">
                              <a:latin typeface="Cambria Math" panose="02040503050406030204" pitchFamily="18" charset="0"/>
                            </a:rPr>
                            <m:t>1</m:t>
                          </m:r>
                        </m:sub>
                      </m:sSub>
                    </m:oMath>
                  </m:oMathPara>
                </a14:m>
                <a:endParaRPr kumimoji="1" lang="zh-CN" altLang="en-US" dirty="0"/>
              </a:p>
            </p:txBody>
          </p:sp>
        </mc:Choice>
        <mc:Fallback xmlns="">
          <p:sp>
            <p:nvSpPr>
              <p:cNvPr id="33" name="文本框 32">
                <a:extLst>
                  <a:ext uri="{FF2B5EF4-FFF2-40B4-BE49-F238E27FC236}">
                    <a16:creationId xmlns:a16="http://schemas.microsoft.com/office/drawing/2014/main" id="{52D6EB81-8FED-D44F-BF37-F1EC13D4F0BE}"/>
                  </a:ext>
                </a:extLst>
              </p:cNvPr>
              <p:cNvSpPr txBox="1">
                <a:spLocks noRot="1" noChangeAspect="1" noMove="1" noResize="1" noEditPoints="1" noAdjustHandles="1" noChangeArrowheads="1" noChangeShapeType="1" noTextEdit="1"/>
              </p:cNvSpPr>
              <p:nvPr/>
            </p:nvSpPr>
            <p:spPr>
              <a:xfrm>
                <a:off x="5977303" y="1894234"/>
                <a:ext cx="288091" cy="276999"/>
              </a:xfrm>
              <a:prstGeom prst="rect">
                <a:avLst/>
              </a:prstGeom>
              <a:blipFill>
                <a:blip r:embed="rId14"/>
                <a:stretch>
                  <a:fillRect l="-17391" r="-4348" b="-26087"/>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4" name="文本框 33">
                <a:extLst>
                  <a:ext uri="{FF2B5EF4-FFF2-40B4-BE49-F238E27FC236}">
                    <a16:creationId xmlns:a16="http://schemas.microsoft.com/office/drawing/2014/main" id="{CB6F8041-5483-B943-A6BB-209D6393D57F}"/>
                  </a:ext>
                </a:extLst>
              </p:cNvPr>
              <p:cNvSpPr txBox="1"/>
              <p:nvPr/>
            </p:nvSpPr>
            <p:spPr>
              <a:xfrm>
                <a:off x="6356444" y="1894234"/>
                <a:ext cx="29341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zh-CN" i="1" smtClean="0">
                              <a:latin typeface="Cambria Math" panose="02040503050406030204" pitchFamily="18" charset="0"/>
                            </a:rPr>
                          </m:ctrlPr>
                        </m:sSubPr>
                        <m:e>
                          <m:r>
                            <a:rPr kumimoji="1" lang="en-US" altLang="zh-CN" b="0" i="1" smtClean="0">
                              <a:latin typeface="Cambria Math" panose="02040503050406030204" pitchFamily="18" charset="0"/>
                            </a:rPr>
                            <m:t>𝑔</m:t>
                          </m:r>
                        </m:e>
                        <m:sub>
                          <m:r>
                            <a:rPr kumimoji="1" lang="en-US" altLang="zh-CN" b="0" i="1" smtClean="0">
                              <a:latin typeface="Cambria Math" panose="02040503050406030204" pitchFamily="18" charset="0"/>
                            </a:rPr>
                            <m:t>2</m:t>
                          </m:r>
                        </m:sub>
                      </m:sSub>
                    </m:oMath>
                  </m:oMathPara>
                </a14:m>
                <a:endParaRPr kumimoji="1" lang="zh-CN" altLang="en-US" dirty="0"/>
              </a:p>
            </p:txBody>
          </p:sp>
        </mc:Choice>
        <mc:Fallback xmlns="">
          <p:sp>
            <p:nvSpPr>
              <p:cNvPr id="34" name="文本框 33">
                <a:extLst>
                  <a:ext uri="{FF2B5EF4-FFF2-40B4-BE49-F238E27FC236}">
                    <a16:creationId xmlns:a16="http://schemas.microsoft.com/office/drawing/2014/main" id="{CB6F8041-5483-B943-A6BB-209D6393D57F}"/>
                  </a:ext>
                </a:extLst>
              </p:cNvPr>
              <p:cNvSpPr txBox="1">
                <a:spLocks noRot="1" noChangeAspect="1" noMove="1" noResize="1" noEditPoints="1" noAdjustHandles="1" noChangeArrowheads="1" noChangeShapeType="1" noTextEdit="1"/>
              </p:cNvSpPr>
              <p:nvPr/>
            </p:nvSpPr>
            <p:spPr>
              <a:xfrm>
                <a:off x="6356444" y="1894234"/>
                <a:ext cx="293414" cy="276999"/>
              </a:xfrm>
              <a:prstGeom prst="rect">
                <a:avLst/>
              </a:prstGeom>
              <a:blipFill>
                <a:blip r:embed="rId15"/>
                <a:stretch>
                  <a:fillRect l="-20833" b="-26087"/>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5" name="文本框 34">
                <a:extLst>
                  <a:ext uri="{FF2B5EF4-FFF2-40B4-BE49-F238E27FC236}">
                    <a16:creationId xmlns:a16="http://schemas.microsoft.com/office/drawing/2014/main" id="{028F3F64-2DAA-3F43-B3CA-9E47399880C1}"/>
                  </a:ext>
                </a:extLst>
              </p:cNvPr>
              <p:cNvSpPr txBox="1"/>
              <p:nvPr/>
            </p:nvSpPr>
            <p:spPr>
              <a:xfrm>
                <a:off x="6733044" y="1896516"/>
                <a:ext cx="29341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zh-CN" i="1" smtClean="0">
                              <a:latin typeface="Cambria Math" panose="02040503050406030204" pitchFamily="18" charset="0"/>
                            </a:rPr>
                          </m:ctrlPr>
                        </m:sSubPr>
                        <m:e>
                          <m:r>
                            <a:rPr kumimoji="1" lang="en-US" altLang="zh-CN" b="0" i="1" smtClean="0">
                              <a:latin typeface="Cambria Math" panose="02040503050406030204" pitchFamily="18" charset="0"/>
                            </a:rPr>
                            <m:t>𝑔</m:t>
                          </m:r>
                        </m:e>
                        <m:sub>
                          <m:r>
                            <a:rPr kumimoji="1" lang="en-US" altLang="zh-CN" b="0" i="1" smtClean="0">
                              <a:latin typeface="Cambria Math" panose="02040503050406030204" pitchFamily="18" charset="0"/>
                            </a:rPr>
                            <m:t>3</m:t>
                          </m:r>
                        </m:sub>
                      </m:sSub>
                    </m:oMath>
                  </m:oMathPara>
                </a14:m>
                <a:endParaRPr kumimoji="1" lang="zh-CN" altLang="en-US" dirty="0"/>
              </a:p>
            </p:txBody>
          </p:sp>
        </mc:Choice>
        <mc:Fallback xmlns="">
          <p:sp>
            <p:nvSpPr>
              <p:cNvPr id="35" name="文本框 34">
                <a:extLst>
                  <a:ext uri="{FF2B5EF4-FFF2-40B4-BE49-F238E27FC236}">
                    <a16:creationId xmlns:a16="http://schemas.microsoft.com/office/drawing/2014/main" id="{028F3F64-2DAA-3F43-B3CA-9E47399880C1}"/>
                  </a:ext>
                </a:extLst>
              </p:cNvPr>
              <p:cNvSpPr txBox="1">
                <a:spLocks noRot="1" noChangeAspect="1" noMove="1" noResize="1" noEditPoints="1" noAdjustHandles="1" noChangeArrowheads="1" noChangeShapeType="1" noTextEdit="1"/>
              </p:cNvSpPr>
              <p:nvPr/>
            </p:nvSpPr>
            <p:spPr>
              <a:xfrm>
                <a:off x="6733044" y="1896516"/>
                <a:ext cx="293414" cy="276999"/>
              </a:xfrm>
              <a:prstGeom prst="rect">
                <a:avLst/>
              </a:prstGeom>
              <a:blipFill>
                <a:blip r:embed="rId16"/>
                <a:stretch>
                  <a:fillRect l="-16667" r="-4167" b="-26087"/>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6" name="文本框 35">
                <a:extLst>
                  <a:ext uri="{FF2B5EF4-FFF2-40B4-BE49-F238E27FC236}">
                    <a16:creationId xmlns:a16="http://schemas.microsoft.com/office/drawing/2014/main" id="{DD934D93-53B5-774E-A3D9-5A5099112F10}"/>
                  </a:ext>
                </a:extLst>
              </p:cNvPr>
              <p:cNvSpPr txBox="1"/>
              <p:nvPr/>
            </p:nvSpPr>
            <p:spPr>
              <a:xfrm>
                <a:off x="7103146" y="1897799"/>
                <a:ext cx="29341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zh-CN" i="1" smtClean="0">
                              <a:latin typeface="Cambria Math" panose="02040503050406030204" pitchFamily="18" charset="0"/>
                            </a:rPr>
                          </m:ctrlPr>
                        </m:sSubPr>
                        <m:e>
                          <m:r>
                            <a:rPr kumimoji="1" lang="en-US" altLang="zh-CN" b="0" i="1" smtClean="0">
                              <a:latin typeface="Cambria Math" panose="02040503050406030204" pitchFamily="18" charset="0"/>
                            </a:rPr>
                            <m:t>𝑔</m:t>
                          </m:r>
                        </m:e>
                        <m:sub>
                          <m:r>
                            <a:rPr kumimoji="1" lang="en-US" altLang="zh-CN" b="0" i="1" smtClean="0">
                              <a:latin typeface="Cambria Math" panose="02040503050406030204" pitchFamily="18" charset="0"/>
                            </a:rPr>
                            <m:t>4</m:t>
                          </m:r>
                        </m:sub>
                      </m:sSub>
                    </m:oMath>
                  </m:oMathPara>
                </a14:m>
                <a:endParaRPr kumimoji="1" lang="zh-CN" altLang="en-US" dirty="0"/>
              </a:p>
            </p:txBody>
          </p:sp>
        </mc:Choice>
        <mc:Fallback xmlns="">
          <p:sp>
            <p:nvSpPr>
              <p:cNvPr id="36" name="文本框 35">
                <a:extLst>
                  <a:ext uri="{FF2B5EF4-FFF2-40B4-BE49-F238E27FC236}">
                    <a16:creationId xmlns:a16="http://schemas.microsoft.com/office/drawing/2014/main" id="{DD934D93-53B5-774E-A3D9-5A5099112F10}"/>
                  </a:ext>
                </a:extLst>
              </p:cNvPr>
              <p:cNvSpPr txBox="1">
                <a:spLocks noRot="1" noChangeAspect="1" noMove="1" noResize="1" noEditPoints="1" noAdjustHandles="1" noChangeArrowheads="1" noChangeShapeType="1" noTextEdit="1"/>
              </p:cNvSpPr>
              <p:nvPr/>
            </p:nvSpPr>
            <p:spPr>
              <a:xfrm>
                <a:off x="7103146" y="1897799"/>
                <a:ext cx="293414" cy="276999"/>
              </a:xfrm>
              <a:prstGeom prst="rect">
                <a:avLst/>
              </a:prstGeom>
              <a:blipFill>
                <a:blip r:embed="rId17"/>
                <a:stretch>
                  <a:fillRect l="-16667" r="-4167" b="-26087"/>
                </a:stretch>
              </a:blipFill>
            </p:spPr>
            <p:txBody>
              <a:bodyPr/>
              <a:lstStyle/>
              <a:p>
                <a:r>
                  <a:rPr lang="zh-CN" altLang="en-US">
                    <a:noFill/>
                  </a:rPr>
                  <a:t> </a:t>
                </a:r>
              </a:p>
            </p:txBody>
          </p:sp>
        </mc:Fallback>
      </mc:AlternateContent>
      <p:sp>
        <p:nvSpPr>
          <p:cNvPr id="37" name="左大括号 36">
            <a:extLst>
              <a:ext uri="{FF2B5EF4-FFF2-40B4-BE49-F238E27FC236}">
                <a16:creationId xmlns:a16="http://schemas.microsoft.com/office/drawing/2014/main" id="{37101213-D0D1-D442-A6B0-015BEF2D025A}"/>
              </a:ext>
            </a:extLst>
          </p:cNvPr>
          <p:cNvSpPr/>
          <p:nvPr/>
        </p:nvSpPr>
        <p:spPr>
          <a:xfrm rot="16200000">
            <a:off x="1722259" y="1598385"/>
            <a:ext cx="289182" cy="1631748"/>
          </a:xfrm>
          <a:prstGeom prst="leftBrace">
            <a:avLst>
              <a:gd name="adj1" fmla="val 107878"/>
              <a:gd name="adj2" fmla="val 51170"/>
            </a:avLst>
          </a:prstGeom>
          <a:ln w="158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zh-CN" altLang="en-US" dirty="0"/>
          </a:p>
        </p:txBody>
      </p:sp>
      <p:sp>
        <p:nvSpPr>
          <p:cNvPr id="38" name="左大括号 37">
            <a:extLst>
              <a:ext uri="{FF2B5EF4-FFF2-40B4-BE49-F238E27FC236}">
                <a16:creationId xmlns:a16="http://schemas.microsoft.com/office/drawing/2014/main" id="{F3A36E60-42E9-E949-8A3E-CE4D2CC2281E}"/>
              </a:ext>
            </a:extLst>
          </p:cNvPr>
          <p:cNvSpPr/>
          <p:nvPr/>
        </p:nvSpPr>
        <p:spPr>
          <a:xfrm rot="16200000">
            <a:off x="4125268" y="1620436"/>
            <a:ext cx="289182" cy="1631748"/>
          </a:xfrm>
          <a:prstGeom prst="leftBrace">
            <a:avLst>
              <a:gd name="adj1" fmla="val 107878"/>
              <a:gd name="adj2" fmla="val 51170"/>
            </a:avLst>
          </a:prstGeom>
          <a:ln w="158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zh-CN" altLang="en-US" dirty="0"/>
          </a:p>
        </p:txBody>
      </p:sp>
      <p:sp>
        <p:nvSpPr>
          <p:cNvPr id="39" name="左大括号 38">
            <a:extLst>
              <a:ext uri="{FF2B5EF4-FFF2-40B4-BE49-F238E27FC236}">
                <a16:creationId xmlns:a16="http://schemas.microsoft.com/office/drawing/2014/main" id="{08D288A1-1C84-2A46-89C3-4B8AFCB00C06}"/>
              </a:ext>
            </a:extLst>
          </p:cNvPr>
          <p:cNvSpPr/>
          <p:nvPr/>
        </p:nvSpPr>
        <p:spPr>
          <a:xfrm rot="16200000">
            <a:off x="6520369" y="1618762"/>
            <a:ext cx="289182" cy="1631748"/>
          </a:xfrm>
          <a:prstGeom prst="leftBrace">
            <a:avLst>
              <a:gd name="adj1" fmla="val 107878"/>
              <a:gd name="adj2" fmla="val 51170"/>
            </a:avLst>
          </a:prstGeom>
          <a:ln w="158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zh-CN" altLang="en-US" dirty="0"/>
          </a:p>
        </p:txBody>
      </p:sp>
      <mc:AlternateContent xmlns:mc="http://schemas.openxmlformats.org/markup-compatibility/2006" xmlns:a14="http://schemas.microsoft.com/office/drawing/2010/main">
        <mc:Choice Requires="a14">
          <p:sp>
            <p:nvSpPr>
              <p:cNvPr id="40" name="文本框 39">
                <a:extLst>
                  <a:ext uri="{FF2B5EF4-FFF2-40B4-BE49-F238E27FC236}">
                    <a16:creationId xmlns:a16="http://schemas.microsoft.com/office/drawing/2014/main" id="{9884B36E-04D3-D746-9CAE-289C0D197B66}"/>
                  </a:ext>
                </a:extLst>
              </p:cNvPr>
              <p:cNvSpPr txBox="1"/>
              <p:nvPr/>
            </p:nvSpPr>
            <p:spPr>
              <a:xfrm>
                <a:off x="2683778" y="1724956"/>
                <a:ext cx="801873" cy="615553"/>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kumimoji="1" lang="zh-CN" altLang="en-US" sz="4000" i="1" smtClean="0">
                          <a:latin typeface="Cambria Math" panose="02040503050406030204" pitchFamily="18" charset="0"/>
                        </a:rPr>
                        <m:t>∙</m:t>
                      </m:r>
                    </m:oMath>
                  </m:oMathPara>
                </a14:m>
                <a:endParaRPr kumimoji="1" lang="zh-CN" altLang="en-US" sz="4000" dirty="0"/>
              </a:p>
            </p:txBody>
          </p:sp>
        </mc:Choice>
        <mc:Fallback xmlns="">
          <p:sp>
            <p:nvSpPr>
              <p:cNvPr id="40" name="文本框 39">
                <a:extLst>
                  <a:ext uri="{FF2B5EF4-FFF2-40B4-BE49-F238E27FC236}">
                    <a16:creationId xmlns:a16="http://schemas.microsoft.com/office/drawing/2014/main" id="{9884B36E-04D3-D746-9CAE-289C0D197B66}"/>
                  </a:ext>
                </a:extLst>
              </p:cNvPr>
              <p:cNvSpPr txBox="1">
                <a:spLocks noRot="1" noChangeAspect="1" noMove="1" noResize="1" noEditPoints="1" noAdjustHandles="1" noChangeArrowheads="1" noChangeShapeType="1" noTextEdit="1"/>
              </p:cNvSpPr>
              <p:nvPr/>
            </p:nvSpPr>
            <p:spPr>
              <a:xfrm>
                <a:off x="2683778" y="1724956"/>
                <a:ext cx="801873" cy="615553"/>
              </a:xfrm>
              <a:prstGeom prst="rect">
                <a:avLst/>
              </a:prstGeom>
              <a:blipFill>
                <a:blip r:embed="rId18"/>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41" name="文本框 40">
                <a:extLst>
                  <a:ext uri="{FF2B5EF4-FFF2-40B4-BE49-F238E27FC236}">
                    <a16:creationId xmlns:a16="http://schemas.microsoft.com/office/drawing/2014/main" id="{5F49A17A-ED30-7F46-9666-B2CEC970E6BB}"/>
                  </a:ext>
                </a:extLst>
              </p:cNvPr>
              <p:cNvSpPr txBox="1"/>
              <p:nvPr/>
            </p:nvSpPr>
            <p:spPr>
              <a:xfrm>
                <a:off x="5067978" y="1833596"/>
                <a:ext cx="801873" cy="369332"/>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zh-CN" sz="2400" b="0" i="1" smtClean="0">
                          <a:latin typeface="Cambria Math" panose="02040503050406030204" pitchFamily="18" charset="0"/>
                        </a:rPr>
                        <m:t>=</m:t>
                      </m:r>
                    </m:oMath>
                  </m:oMathPara>
                </a14:m>
                <a:endParaRPr kumimoji="1" lang="zh-CN" altLang="en-US" sz="2400" dirty="0"/>
              </a:p>
            </p:txBody>
          </p:sp>
        </mc:Choice>
        <mc:Fallback xmlns="">
          <p:sp>
            <p:nvSpPr>
              <p:cNvPr id="41" name="文本框 40">
                <a:extLst>
                  <a:ext uri="{FF2B5EF4-FFF2-40B4-BE49-F238E27FC236}">
                    <a16:creationId xmlns:a16="http://schemas.microsoft.com/office/drawing/2014/main" id="{5F49A17A-ED30-7F46-9666-B2CEC970E6BB}"/>
                  </a:ext>
                </a:extLst>
              </p:cNvPr>
              <p:cNvSpPr txBox="1">
                <a:spLocks noRot="1" noChangeAspect="1" noMove="1" noResize="1" noEditPoints="1" noAdjustHandles="1" noChangeArrowheads="1" noChangeShapeType="1" noTextEdit="1"/>
              </p:cNvSpPr>
              <p:nvPr/>
            </p:nvSpPr>
            <p:spPr>
              <a:xfrm>
                <a:off x="5067978" y="1833596"/>
                <a:ext cx="801873" cy="369332"/>
              </a:xfrm>
              <a:prstGeom prst="rect">
                <a:avLst/>
              </a:prstGeom>
              <a:blipFill>
                <a:blip r:embed="rId19"/>
                <a:stretch>
                  <a:fillRect/>
                </a:stretch>
              </a:blipFill>
            </p:spPr>
            <p:txBody>
              <a:bodyPr/>
              <a:lstStyle/>
              <a:p>
                <a:r>
                  <a:rPr lang="zh-CN" altLang="en-US">
                    <a:noFill/>
                  </a:rPr>
                  <a:t> </a:t>
                </a:r>
              </a:p>
            </p:txBody>
          </p:sp>
        </mc:Fallback>
      </mc:AlternateContent>
      <p:sp>
        <p:nvSpPr>
          <p:cNvPr id="42" name="矩形 41">
            <a:extLst>
              <a:ext uri="{FF2B5EF4-FFF2-40B4-BE49-F238E27FC236}">
                <a16:creationId xmlns:a16="http://schemas.microsoft.com/office/drawing/2014/main" id="{2944B567-2D36-5B49-8243-1240E732BF11}"/>
              </a:ext>
            </a:extLst>
          </p:cNvPr>
          <p:cNvSpPr/>
          <p:nvPr/>
        </p:nvSpPr>
        <p:spPr>
          <a:xfrm>
            <a:off x="1053110" y="1819795"/>
            <a:ext cx="1645000" cy="440745"/>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43" name="矩形 42">
            <a:extLst>
              <a:ext uri="{FF2B5EF4-FFF2-40B4-BE49-F238E27FC236}">
                <a16:creationId xmlns:a16="http://schemas.microsoft.com/office/drawing/2014/main" id="{05DB1E5F-3180-734D-8ABA-D6B0EEA212A9}"/>
              </a:ext>
            </a:extLst>
          </p:cNvPr>
          <p:cNvSpPr/>
          <p:nvPr/>
        </p:nvSpPr>
        <p:spPr>
          <a:xfrm>
            <a:off x="1121399" y="1865023"/>
            <a:ext cx="1504577" cy="355765"/>
          </a:xfrm>
          <a:prstGeom prst="rect">
            <a:avLst/>
          </a:prstGeom>
          <a:solidFill>
            <a:schemeClr val="accent2">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cs typeface="Arial" panose="020B0604020202020204" pitchFamily="34" charset="0"/>
            </a:endParaRPr>
          </a:p>
        </p:txBody>
      </p:sp>
      <p:cxnSp>
        <p:nvCxnSpPr>
          <p:cNvPr id="44" name="直线连接符 43">
            <a:extLst>
              <a:ext uri="{FF2B5EF4-FFF2-40B4-BE49-F238E27FC236}">
                <a16:creationId xmlns:a16="http://schemas.microsoft.com/office/drawing/2014/main" id="{701C1A98-8111-6E4F-82C2-63C65921AB68}"/>
              </a:ext>
            </a:extLst>
          </p:cNvPr>
          <p:cNvCxnSpPr>
            <a:cxnSpLocks/>
          </p:cNvCxnSpPr>
          <p:nvPr/>
        </p:nvCxnSpPr>
        <p:spPr>
          <a:xfrm>
            <a:off x="1284859" y="1865023"/>
            <a:ext cx="0" cy="35576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直线连接符 44">
            <a:extLst>
              <a:ext uri="{FF2B5EF4-FFF2-40B4-BE49-F238E27FC236}">
                <a16:creationId xmlns:a16="http://schemas.microsoft.com/office/drawing/2014/main" id="{8EE40D8B-B8D3-3448-81F0-F6F0EBB558A0}"/>
              </a:ext>
            </a:extLst>
          </p:cNvPr>
          <p:cNvCxnSpPr>
            <a:cxnSpLocks/>
          </p:cNvCxnSpPr>
          <p:nvPr/>
        </p:nvCxnSpPr>
        <p:spPr>
          <a:xfrm>
            <a:off x="1444507" y="1865023"/>
            <a:ext cx="0" cy="35576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直线连接符 45">
            <a:extLst>
              <a:ext uri="{FF2B5EF4-FFF2-40B4-BE49-F238E27FC236}">
                <a16:creationId xmlns:a16="http://schemas.microsoft.com/office/drawing/2014/main" id="{49FF427F-89F3-D94C-BE10-AC8ED9CFF009}"/>
              </a:ext>
            </a:extLst>
          </p:cNvPr>
          <p:cNvCxnSpPr>
            <a:cxnSpLocks/>
          </p:cNvCxnSpPr>
          <p:nvPr/>
        </p:nvCxnSpPr>
        <p:spPr>
          <a:xfrm>
            <a:off x="1600412" y="1865023"/>
            <a:ext cx="0" cy="35576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直线连接符 46">
            <a:extLst>
              <a:ext uri="{FF2B5EF4-FFF2-40B4-BE49-F238E27FC236}">
                <a16:creationId xmlns:a16="http://schemas.microsoft.com/office/drawing/2014/main" id="{1DE6B421-C4A9-D44F-BE79-93047B08F334}"/>
              </a:ext>
            </a:extLst>
          </p:cNvPr>
          <p:cNvCxnSpPr>
            <a:cxnSpLocks/>
          </p:cNvCxnSpPr>
          <p:nvPr/>
        </p:nvCxnSpPr>
        <p:spPr>
          <a:xfrm>
            <a:off x="1783248" y="1865023"/>
            <a:ext cx="0" cy="35576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直线连接符 47">
            <a:extLst>
              <a:ext uri="{FF2B5EF4-FFF2-40B4-BE49-F238E27FC236}">
                <a16:creationId xmlns:a16="http://schemas.microsoft.com/office/drawing/2014/main" id="{03952B80-DD90-F545-8BEF-311394EA1CF8}"/>
              </a:ext>
            </a:extLst>
          </p:cNvPr>
          <p:cNvCxnSpPr>
            <a:cxnSpLocks/>
          </p:cNvCxnSpPr>
          <p:nvPr/>
        </p:nvCxnSpPr>
        <p:spPr>
          <a:xfrm>
            <a:off x="1942896" y="1865023"/>
            <a:ext cx="0" cy="35576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直线连接符 48">
            <a:extLst>
              <a:ext uri="{FF2B5EF4-FFF2-40B4-BE49-F238E27FC236}">
                <a16:creationId xmlns:a16="http://schemas.microsoft.com/office/drawing/2014/main" id="{5B018351-1D00-B049-909E-679F430D45EE}"/>
              </a:ext>
            </a:extLst>
          </p:cNvPr>
          <p:cNvCxnSpPr>
            <a:cxnSpLocks/>
          </p:cNvCxnSpPr>
          <p:nvPr/>
        </p:nvCxnSpPr>
        <p:spPr>
          <a:xfrm>
            <a:off x="2098801" y="1865023"/>
            <a:ext cx="0" cy="35576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直线连接符 49">
            <a:extLst>
              <a:ext uri="{FF2B5EF4-FFF2-40B4-BE49-F238E27FC236}">
                <a16:creationId xmlns:a16="http://schemas.microsoft.com/office/drawing/2014/main" id="{4C9FDFB0-BA1D-A141-A4A6-5996EF93D44B}"/>
              </a:ext>
            </a:extLst>
          </p:cNvPr>
          <p:cNvCxnSpPr>
            <a:cxnSpLocks/>
          </p:cNvCxnSpPr>
          <p:nvPr/>
        </p:nvCxnSpPr>
        <p:spPr>
          <a:xfrm>
            <a:off x="2277520" y="1865023"/>
            <a:ext cx="0" cy="35576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直线连接符 50">
            <a:extLst>
              <a:ext uri="{FF2B5EF4-FFF2-40B4-BE49-F238E27FC236}">
                <a16:creationId xmlns:a16="http://schemas.microsoft.com/office/drawing/2014/main" id="{9814B9B0-29EC-0943-9E9D-0331DCDFAC7F}"/>
              </a:ext>
            </a:extLst>
          </p:cNvPr>
          <p:cNvCxnSpPr>
            <a:cxnSpLocks/>
          </p:cNvCxnSpPr>
          <p:nvPr/>
        </p:nvCxnSpPr>
        <p:spPr>
          <a:xfrm>
            <a:off x="2449525" y="1865023"/>
            <a:ext cx="0" cy="35576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2" name="矩形 51">
            <a:extLst>
              <a:ext uri="{FF2B5EF4-FFF2-40B4-BE49-F238E27FC236}">
                <a16:creationId xmlns:a16="http://schemas.microsoft.com/office/drawing/2014/main" id="{9A1D0432-3572-D940-8B84-DFDB0B13E30D}"/>
              </a:ext>
            </a:extLst>
          </p:cNvPr>
          <p:cNvSpPr/>
          <p:nvPr/>
        </p:nvSpPr>
        <p:spPr>
          <a:xfrm>
            <a:off x="3462394" y="1831158"/>
            <a:ext cx="1645000" cy="440745"/>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53" name="矩形 52">
            <a:extLst>
              <a:ext uri="{FF2B5EF4-FFF2-40B4-BE49-F238E27FC236}">
                <a16:creationId xmlns:a16="http://schemas.microsoft.com/office/drawing/2014/main" id="{00B928BB-5025-F846-BB86-6DACAB9757E1}"/>
              </a:ext>
            </a:extLst>
          </p:cNvPr>
          <p:cNvSpPr/>
          <p:nvPr/>
        </p:nvSpPr>
        <p:spPr>
          <a:xfrm>
            <a:off x="3530683" y="1876386"/>
            <a:ext cx="1504577" cy="355765"/>
          </a:xfrm>
          <a:prstGeom prst="rect">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cs typeface="Arial" panose="020B0604020202020204" pitchFamily="34" charset="0"/>
            </a:endParaRPr>
          </a:p>
        </p:txBody>
      </p:sp>
      <p:cxnSp>
        <p:nvCxnSpPr>
          <p:cNvPr id="54" name="直线连接符 53">
            <a:extLst>
              <a:ext uri="{FF2B5EF4-FFF2-40B4-BE49-F238E27FC236}">
                <a16:creationId xmlns:a16="http://schemas.microsoft.com/office/drawing/2014/main" id="{D9532FE6-2391-AC48-89FF-B0314AC5FBE5}"/>
              </a:ext>
            </a:extLst>
          </p:cNvPr>
          <p:cNvCxnSpPr>
            <a:cxnSpLocks/>
          </p:cNvCxnSpPr>
          <p:nvPr/>
        </p:nvCxnSpPr>
        <p:spPr>
          <a:xfrm>
            <a:off x="3694143" y="1876386"/>
            <a:ext cx="0" cy="35576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直线连接符 54">
            <a:extLst>
              <a:ext uri="{FF2B5EF4-FFF2-40B4-BE49-F238E27FC236}">
                <a16:creationId xmlns:a16="http://schemas.microsoft.com/office/drawing/2014/main" id="{713A28C1-8E30-D041-AE73-A86A798C9CAE}"/>
              </a:ext>
            </a:extLst>
          </p:cNvPr>
          <p:cNvCxnSpPr>
            <a:cxnSpLocks/>
          </p:cNvCxnSpPr>
          <p:nvPr/>
        </p:nvCxnSpPr>
        <p:spPr>
          <a:xfrm>
            <a:off x="3853791" y="1876386"/>
            <a:ext cx="0" cy="35576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直线连接符 55">
            <a:extLst>
              <a:ext uri="{FF2B5EF4-FFF2-40B4-BE49-F238E27FC236}">
                <a16:creationId xmlns:a16="http://schemas.microsoft.com/office/drawing/2014/main" id="{92420BF4-CD71-9847-9EC7-0100D42489B9}"/>
              </a:ext>
            </a:extLst>
          </p:cNvPr>
          <p:cNvCxnSpPr>
            <a:cxnSpLocks/>
          </p:cNvCxnSpPr>
          <p:nvPr/>
        </p:nvCxnSpPr>
        <p:spPr>
          <a:xfrm>
            <a:off x="4009696" y="1876386"/>
            <a:ext cx="0" cy="35576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直线连接符 56">
            <a:extLst>
              <a:ext uri="{FF2B5EF4-FFF2-40B4-BE49-F238E27FC236}">
                <a16:creationId xmlns:a16="http://schemas.microsoft.com/office/drawing/2014/main" id="{0168500A-7014-5A46-AC0A-591FC2BFDEB5}"/>
              </a:ext>
            </a:extLst>
          </p:cNvPr>
          <p:cNvCxnSpPr>
            <a:cxnSpLocks/>
          </p:cNvCxnSpPr>
          <p:nvPr/>
        </p:nvCxnSpPr>
        <p:spPr>
          <a:xfrm>
            <a:off x="4192532" y="1876386"/>
            <a:ext cx="0" cy="35576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直线连接符 57">
            <a:extLst>
              <a:ext uri="{FF2B5EF4-FFF2-40B4-BE49-F238E27FC236}">
                <a16:creationId xmlns:a16="http://schemas.microsoft.com/office/drawing/2014/main" id="{B92F4067-1A5D-B64D-A4C5-33CDA9373183}"/>
              </a:ext>
            </a:extLst>
          </p:cNvPr>
          <p:cNvCxnSpPr>
            <a:cxnSpLocks/>
          </p:cNvCxnSpPr>
          <p:nvPr/>
        </p:nvCxnSpPr>
        <p:spPr>
          <a:xfrm>
            <a:off x="4352180" y="1876386"/>
            <a:ext cx="0" cy="35576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直线连接符 58">
            <a:extLst>
              <a:ext uri="{FF2B5EF4-FFF2-40B4-BE49-F238E27FC236}">
                <a16:creationId xmlns:a16="http://schemas.microsoft.com/office/drawing/2014/main" id="{94DFE5E0-BBFC-414A-A12A-B5C96008E252}"/>
              </a:ext>
            </a:extLst>
          </p:cNvPr>
          <p:cNvCxnSpPr>
            <a:cxnSpLocks/>
          </p:cNvCxnSpPr>
          <p:nvPr/>
        </p:nvCxnSpPr>
        <p:spPr>
          <a:xfrm>
            <a:off x="4508085" y="1876386"/>
            <a:ext cx="0" cy="35576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直线连接符 59">
            <a:extLst>
              <a:ext uri="{FF2B5EF4-FFF2-40B4-BE49-F238E27FC236}">
                <a16:creationId xmlns:a16="http://schemas.microsoft.com/office/drawing/2014/main" id="{CD8C16E1-013E-E64E-89DB-C97C043133B5}"/>
              </a:ext>
            </a:extLst>
          </p:cNvPr>
          <p:cNvCxnSpPr>
            <a:cxnSpLocks/>
          </p:cNvCxnSpPr>
          <p:nvPr/>
        </p:nvCxnSpPr>
        <p:spPr>
          <a:xfrm>
            <a:off x="4686804" y="1876386"/>
            <a:ext cx="0" cy="35576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直线连接符 60">
            <a:extLst>
              <a:ext uri="{FF2B5EF4-FFF2-40B4-BE49-F238E27FC236}">
                <a16:creationId xmlns:a16="http://schemas.microsoft.com/office/drawing/2014/main" id="{27689AE8-9372-D74B-8884-310EB2661C0B}"/>
              </a:ext>
            </a:extLst>
          </p:cNvPr>
          <p:cNvCxnSpPr>
            <a:cxnSpLocks/>
          </p:cNvCxnSpPr>
          <p:nvPr/>
        </p:nvCxnSpPr>
        <p:spPr>
          <a:xfrm>
            <a:off x="4858809" y="1876386"/>
            <a:ext cx="0" cy="35576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2" name="矩形 61">
            <a:extLst>
              <a:ext uri="{FF2B5EF4-FFF2-40B4-BE49-F238E27FC236}">
                <a16:creationId xmlns:a16="http://schemas.microsoft.com/office/drawing/2014/main" id="{9BE34AAF-5B3C-A346-8AE8-9407C4512E72}"/>
              </a:ext>
            </a:extLst>
          </p:cNvPr>
          <p:cNvSpPr/>
          <p:nvPr/>
        </p:nvSpPr>
        <p:spPr>
          <a:xfrm>
            <a:off x="5840782" y="1799603"/>
            <a:ext cx="1645000" cy="440745"/>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63" name="矩形 62">
            <a:extLst>
              <a:ext uri="{FF2B5EF4-FFF2-40B4-BE49-F238E27FC236}">
                <a16:creationId xmlns:a16="http://schemas.microsoft.com/office/drawing/2014/main" id="{41959979-D810-0742-BFB5-509F000125ED}"/>
              </a:ext>
            </a:extLst>
          </p:cNvPr>
          <p:cNvSpPr/>
          <p:nvPr/>
        </p:nvSpPr>
        <p:spPr>
          <a:xfrm>
            <a:off x="5909071" y="1844831"/>
            <a:ext cx="1504577" cy="355765"/>
          </a:xfrm>
          <a:prstGeom prst="rect">
            <a:avLst/>
          </a:prstGeom>
          <a:solidFill>
            <a:schemeClr val="accent1">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cs typeface="Arial" panose="020B0604020202020204" pitchFamily="34" charset="0"/>
            </a:endParaRPr>
          </a:p>
        </p:txBody>
      </p:sp>
      <p:cxnSp>
        <p:nvCxnSpPr>
          <p:cNvPr id="64" name="直线连接符 63">
            <a:extLst>
              <a:ext uri="{FF2B5EF4-FFF2-40B4-BE49-F238E27FC236}">
                <a16:creationId xmlns:a16="http://schemas.microsoft.com/office/drawing/2014/main" id="{5B63806F-EC3D-E14A-BF5B-BBA6575C42BC}"/>
              </a:ext>
            </a:extLst>
          </p:cNvPr>
          <p:cNvCxnSpPr>
            <a:cxnSpLocks/>
          </p:cNvCxnSpPr>
          <p:nvPr/>
        </p:nvCxnSpPr>
        <p:spPr>
          <a:xfrm>
            <a:off x="6072531" y="1844831"/>
            <a:ext cx="0" cy="35576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直线连接符 64">
            <a:extLst>
              <a:ext uri="{FF2B5EF4-FFF2-40B4-BE49-F238E27FC236}">
                <a16:creationId xmlns:a16="http://schemas.microsoft.com/office/drawing/2014/main" id="{B28EC26E-3698-2B45-8C34-066A2529011E}"/>
              </a:ext>
            </a:extLst>
          </p:cNvPr>
          <p:cNvCxnSpPr>
            <a:cxnSpLocks/>
          </p:cNvCxnSpPr>
          <p:nvPr/>
        </p:nvCxnSpPr>
        <p:spPr>
          <a:xfrm>
            <a:off x="6232179" y="1844831"/>
            <a:ext cx="0" cy="35576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直线连接符 65">
            <a:extLst>
              <a:ext uri="{FF2B5EF4-FFF2-40B4-BE49-F238E27FC236}">
                <a16:creationId xmlns:a16="http://schemas.microsoft.com/office/drawing/2014/main" id="{13969F90-D75D-F74D-A8EF-F823F8017AC4}"/>
              </a:ext>
            </a:extLst>
          </p:cNvPr>
          <p:cNvCxnSpPr>
            <a:cxnSpLocks/>
          </p:cNvCxnSpPr>
          <p:nvPr/>
        </p:nvCxnSpPr>
        <p:spPr>
          <a:xfrm>
            <a:off x="6388084" y="1844831"/>
            <a:ext cx="0" cy="35576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直线连接符 66">
            <a:extLst>
              <a:ext uri="{FF2B5EF4-FFF2-40B4-BE49-F238E27FC236}">
                <a16:creationId xmlns:a16="http://schemas.microsoft.com/office/drawing/2014/main" id="{CE8683FF-4A32-824A-9587-5EF7253DA912}"/>
              </a:ext>
            </a:extLst>
          </p:cNvPr>
          <p:cNvCxnSpPr>
            <a:cxnSpLocks/>
          </p:cNvCxnSpPr>
          <p:nvPr/>
        </p:nvCxnSpPr>
        <p:spPr>
          <a:xfrm>
            <a:off x="6570920" y="1844831"/>
            <a:ext cx="0" cy="35576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直线连接符 67">
            <a:extLst>
              <a:ext uri="{FF2B5EF4-FFF2-40B4-BE49-F238E27FC236}">
                <a16:creationId xmlns:a16="http://schemas.microsoft.com/office/drawing/2014/main" id="{9EFCBDDE-1729-0A4C-8176-1D9A68A5684C}"/>
              </a:ext>
            </a:extLst>
          </p:cNvPr>
          <p:cNvCxnSpPr>
            <a:cxnSpLocks/>
          </p:cNvCxnSpPr>
          <p:nvPr/>
        </p:nvCxnSpPr>
        <p:spPr>
          <a:xfrm>
            <a:off x="6730568" y="1844831"/>
            <a:ext cx="0" cy="35576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直线连接符 68">
            <a:extLst>
              <a:ext uri="{FF2B5EF4-FFF2-40B4-BE49-F238E27FC236}">
                <a16:creationId xmlns:a16="http://schemas.microsoft.com/office/drawing/2014/main" id="{F1A6D215-5A23-4C47-BC71-8AC83F5116F0}"/>
              </a:ext>
            </a:extLst>
          </p:cNvPr>
          <p:cNvCxnSpPr>
            <a:cxnSpLocks/>
          </p:cNvCxnSpPr>
          <p:nvPr/>
        </p:nvCxnSpPr>
        <p:spPr>
          <a:xfrm>
            <a:off x="6886473" y="1844831"/>
            <a:ext cx="0" cy="35576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直线连接符 69">
            <a:extLst>
              <a:ext uri="{FF2B5EF4-FFF2-40B4-BE49-F238E27FC236}">
                <a16:creationId xmlns:a16="http://schemas.microsoft.com/office/drawing/2014/main" id="{E2CBC54A-ADF4-5E49-AB2C-88803FDB5DD4}"/>
              </a:ext>
            </a:extLst>
          </p:cNvPr>
          <p:cNvCxnSpPr>
            <a:cxnSpLocks/>
          </p:cNvCxnSpPr>
          <p:nvPr/>
        </p:nvCxnSpPr>
        <p:spPr>
          <a:xfrm>
            <a:off x="7065192" y="1844831"/>
            <a:ext cx="0" cy="35576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直线连接符 70">
            <a:extLst>
              <a:ext uri="{FF2B5EF4-FFF2-40B4-BE49-F238E27FC236}">
                <a16:creationId xmlns:a16="http://schemas.microsoft.com/office/drawing/2014/main" id="{6B94B502-2251-8A44-9C24-7EC494AD60B3}"/>
              </a:ext>
            </a:extLst>
          </p:cNvPr>
          <p:cNvCxnSpPr>
            <a:cxnSpLocks/>
          </p:cNvCxnSpPr>
          <p:nvPr/>
        </p:nvCxnSpPr>
        <p:spPr>
          <a:xfrm>
            <a:off x="7237197" y="1844831"/>
            <a:ext cx="0" cy="35576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3" name="文本框 72">
                <a:extLst>
                  <a:ext uri="{FF2B5EF4-FFF2-40B4-BE49-F238E27FC236}">
                    <a16:creationId xmlns:a16="http://schemas.microsoft.com/office/drawing/2014/main" id="{045ED08F-97F7-AA49-AF86-A5DCDA7ADB9A}"/>
                  </a:ext>
                </a:extLst>
              </p:cNvPr>
              <p:cNvSpPr txBox="1"/>
              <p:nvPr/>
            </p:nvSpPr>
            <p:spPr>
              <a:xfrm>
                <a:off x="1050974" y="3383334"/>
                <a:ext cx="3055901" cy="96603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kumimoji="1" lang="en-US" altLang="zh-CN" sz="2000" b="0" i="1" smtClean="0">
                              <a:latin typeface="Cambria Math" panose="02040503050406030204" pitchFamily="18" charset="0"/>
                            </a:rPr>
                          </m:ctrlPr>
                        </m:sSubSupPr>
                        <m:e>
                          <m:r>
                            <a:rPr kumimoji="1" lang="en-US" altLang="zh-CN" sz="2000" b="0" i="1" smtClean="0">
                              <a:latin typeface="Cambria Math" panose="02040503050406030204" pitchFamily="18" charset="0"/>
                            </a:rPr>
                            <m:t>𝑔</m:t>
                          </m:r>
                        </m:e>
                        <m:sub>
                          <m:r>
                            <a:rPr kumimoji="1" lang="en-US" altLang="zh-CN" sz="2000" b="0" i="1" smtClean="0">
                              <a:latin typeface="Cambria Math" panose="02040503050406030204" pitchFamily="18" charset="0"/>
                            </a:rPr>
                            <m:t>𝑠</m:t>
                          </m:r>
                          <m:r>
                            <a:rPr kumimoji="1" lang="en-US" altLang="zh-CN" sz="2000" b="0" i="1" smtClean="0">
                              <a:latin typeface="Cambria Math" panose="02040503050406030204" pitchFamily="18" charset="0"/>
                            </a:rPr>
                            <m:t>,</m:t>
                          </m:r>
                          <m:r>
                            <a:rPr kumimoji="1" lang="en-US" altLang="zh-CN" sz="2000" b="0" i="1" smtClean="0">
                              <a:latin typeface="Cambria Math" panose="02040503050406030204" pitchFamily="18" charset="0"/>
                            </a:rPr>
                            <m:t>𝑡</m:t>
                          </m:r>
                        </m:sub>
                        <m:sup>
                          <m:r>
                            <a:rPr kumimoji="1" lang="en-US" altLang="zh-CN" sz="2000" b="0" i="1" smtClean="0">
                              <a:latin typeface="Cambria Math" panose="02040503050406030204" pitchFamily="18" charset="0"/>
                            </a:rPr>
                            <m:t>∗</m:t>
                          </m:r>
                        </m:sup>
                      </m:sSubSup>
                      <m:r>
                        <a:rPr kumimoji="1" lang="en-US" altLang="zh-CN" sz="2000" b="0" i="1" smtClean="0">
                          <a:latin typeface="Cambria Math" panose="02040503050406030204" pitchFamily="18" charset="0"/>
                        </a:rPr>
                        <m:t>=</m:t>
                      </m:r>
                      <m:nary>
                        <m:naryPr>
                          <m:chr m:val="∑"/>
                          <m:supHide m:val="on"/>
                          <m:ctrlPr>
                            <a:rPr kumimoji="1" lang="en-US" altLang="zh-CN" sz="2000" b="0" i="1" smtClean="0">
                              <a:latin typeface="Cambria Math" panose="02040503050406030204" pitchFamily="18" charset="0"/>
                            </a:rPr>
                          </m:ctrlPr>
                        </m:naryPr>
                        <m:sub>
                          <m:eqArr>
                            <m:eqArrPr>
                              <m:ctrlPr>
                                <a:rPr kumimoji="1" lang="en-US" altLang="zh-CN" sz="2000" b="0" i="1" smtClean="0">
                                  <a:latin typeface="Cambria Math" panose="02040503050406030204" pitchFamily="18" charset="0"/>
                                </a:rPr>
                              </m:ctrlPr>
                            </m:eqArrPr>
                            <m:e>
                              <m:sSub>
                                <m:sSubPr>
                                  <m:ctrlPr>
                                    <a:rPr kumimoji="1" lang="en-US" altLang="zh-CN" sz="2000" b="0" i="1" smtClean="0">
                                      <a:latin typeface="Cambria Math" panose="02040503050406030204" pitchFamily="18" charset="0"/>
                                    </a:rPr>
                                  </m:ctrlPr>
                                </m:sSubPr>
                                <m:e>
                                  <m:r>
                                    <a:rPr kumimoji="1" lang="en-US" altLang="zh-CN" sz="2000" b="0" i="1" smtClean="0">
                                      <a:latin typeface="Cambria Math" panose="02040503050406030204" pitchFamily="18" charset="0"/>
                                    </a:rPr>
                                    <m:t>𝑠</m:t>
                                  </m:r>
                                </m:e>
                                <m:sub>
                                  <m:r>
                                    <a:rPr kumimoji="1" lang="en-US" altLang="zh-CN" sz="2000" b="0" i="1" smtClean="0">
                                      <a:latin typeface="Cambria Math" panose="02040503050406030204" pitchFamily="18" charset="0"/>
                                    </a:rPr>
                                    <m:t>1</m:t>
                                  </m:r>
                                </m:sub>
                              </m:sSub>
                              <m:r>
                                <m:rPr>
                                  <m:brk m:alnAt="7"/>
                                </m:rPr>
                                <a:rPr kumimoji="1" lang="en-US" altLang="zh-CN" sz="2000" b="0" i="1" smtClean="0">
                                  <a:latin typeface="Cambria Math" panose="02040503050406030204" pitchFamily="18" charset="0"/>
                                </a:rPr>
                                <m:t>+</m:t>
                              </m:r>
                              <m:sSub>
                                <m:sSubPr>
                                  <m:ctrlPr>
                                    <a:rPr kumimoji="1" lang="en-US" altLang="zh-CN" sz="2000" b="0" i="1" smtClean="0">
                                      <a:latin typeface="Cambria Math" panose="02040503050406030204" pitchFamily="18" charset="0"/>
                                    </a:rPr>
                                  </m:ctrlPr>
                                </m:sSubPr>
                                <m:e>
                                  <m:r>
                                    <a:rPr kumimoji="1" lang="en-US" altLang="zh-CN" sz="2000" b="0" i="1" smtClean="0">
                                      <a:latin typeface="Cambria Math" panose="02040503050406030204" pitchFamily="18" charset="0"/>
                                    </a:rPr>
                                    <m:t>𝑠</m:t>
                                  </m:r>
                                </m:e>
                                <m:sub>
                                  <m:r>
                                    <a:rPr kumimoji="1" lang="en-US" altLang="zh-CN" sz="2000" b="0" i="1" smtClean="0">
                                      <a:latin typeface="Cambria Math" panose="02040503050406030204" pitchFamily="18" charset="0"/>
                                    </a:rPr>
                                    <m:t>2</m:t>
                                  </m:r>
                                </m:sub>
                              </m:sSub>
                              <m:r>
                                <m:rPr>
                                  <m:brk m:alnAt="7"/>
                                </m:rPr>
                                <a:rPr kumimoji="1" lang="en-US" altLang="zh-CN" sz="2000" b="0" i="1" smtClean="0">
                                  <a:latin typeface="Cambria Math" panose="02040503050406030204" pitchFamily="18" charset="0"/>
                                </a:rPr>
                                <m:t>=</m:t>
                              </m:r>
                              <m:r>
                                <a:rPr kumimoji="1" lang="en-US" altLang="zh-CN" sz="2000" b="0" i="1" smtClean="0">
                                  <a:latin typeface="Cambria Math" panose="02040503050406030204" pitchFamily="18" charset="0"/>
                                </a:rPr>
                                <m:t>𝑠</m:t>
                              </m:r>
                            </m:e>
                            <m:e>
                              <m:sSub>
                                <m:sSubPr>
                                  <m:ctrlPr>
                                    <a:rPr kumimoji="1" lang="en-US" altLang="zh-CN" sz="2000" b="0" i="1" smtClean="0">
                                      <a:latin typeface="Cambria Math" panose="02040503050406030204" pitchFamily="18" charset="0"/>
                                    </a:rPr>
                                  </m:ctrlPr>
                                </m:sSubPr>
                                <m:e>
                                  <m:r>
                                    <a:rPr kumimoji="1" lang="en-US" altLang="zh-CN" sz="2000" b="0" i="1" smtClean="0">
                                      <a:latin typeface="Cambria Math" panose="02040503050406030204" pitchFamily="18" charset="0"/>
                                    </a:rPr>
                                    <m:t>𝑡</m:t>
                                  </m:r>
                                </m:e>
                                <m:sub>
                                  <m:r>
                                    <a:rPr kumimoji="1" lang="en-US" altLang="zh-CN" sz="2000" b="0" i="1" smtClean="0">
                                      <a:latin typeface="Cambria Math" panose="02040503050406030204" pitchFamily="18" charset="0"/>
                                    </a:rPr>
                                    <m:t>1</m:t>
                                  </m:r>
                                </m:sub>
                              </m:sSub>
                              <m:r>
                                <a:rPr kumimoji="1" lang="en-US" altLang="zh-CN" sz="2000" b="0" i="1" smtClean="0">
                                  <a:latin typeface="Cambria Math" panose="02040503050406030204" pitchFamily="18" charset="0"/>
                                </a:rPr>
                                <m:t>+</m:t>
                              </m:r>
                              <m:sSub>
                                <m:sSubPr>
                                  <m:ctrlPr>
                                    <a:rPr kumimoji="1" lang="en-US" altLang="zh-CN" sz="2000" b="0" i="1" smtClean="0">
                                      <a:latin typeface="Cambria Math" panose="02040503050406030204" pitchFamily="18" charset="0"/>
                                    </a:rPr>
                                  </m:ctrlPr>
                                </m:sSubPr>
                                <m:e>
                                  <m:r>
                                    <a:rPr kumimoji="1" lang="en-US" altLang="zh-CN" sz="2000" b="0" i="1" smtClean="0">
                                      <a:latin typeface="Cambria Math" panose="02040503050406030204" pitchFamily="18" charset="0"/>
                                    </a:rPr>
                                    <m:t>𝑡</m:t>
                                  </m:r>
                                </m:e>
                                <m:sub>
                                  <m:r>
                                    <a:rPr kumimoji="1" lang="en-US" altLang="zh-CN" sz="2000" b="0" i="1" smtClean="0">
                                      <a:latin typeface="Cambria Math" panose="02040503050406030204" pitchFamily="18" charset="0"/>
                                    </a:rPr>
                                    <m:t>2</m:t>
                                  </m:r>
                                </m:sub>
                              </m:sSub>
                              <m:r>
                                <a:rPr kumimoji="1" lang="en-US" altLang="zh-CN" sz="2000" b="0" i="1" smtClean="0">
                                  <a:latin typeface="Cambria Math" panose="02040503050406030204" pitchFamily="18" charset="0"/>
                                </a:rPr>
                                <m:t>=</m:t>
                              </m:r>
                              <m:r>
                                <a:rPr kumimoji="1" lang="en-US" altLang="zh-CN" sz="2000" b="0" i="1" smtClean="0">
                                  <a:latin typeface="Cambria Math" panose="02040503050406030204" pitchFamily="18" charset="0"/>
                                </a:rPr>
                                <m:t>𝑡</m:t>
                              </m:r>
                            </m:e>
                          </m:eqArr>
                        </m:sub>
                        <m:sup/>
                        <m:e>
                          <m:sSubSup>
                            <m:sSubSupPr>
                              <m:ctrlPr>
                                <a:rPr kumimoji="1" lang="en-US" altLang="zh-CN" sz="2000" b="0" i="1" smtClean="0">
                                  <a:latin typeface="Cambria Math" panose="02040503050406030204" pitchFamily="18" charset="0"/>
                                </a:rPr>
                              </m:ctrlPr>
                            </m:sSubSupPr>
                            <m:e>
                              <m:r>
                                <a:rPr kumimoji="1" lang="en-US" altLang="zh-CN" sz="2000" b="0" i="1" smtClean="0">
                                  <a:latin typeface="Cambria Math" panose="02040503050406030204" pitchFamily="18" charset="0"/>
                                </a:rPr>
                                <m:t>𝑓</m:t>
                              </m:r>
                            </m:e>
                            <m:sub>
                              <m:r>
                                <a:rPr kumimoji="1" lang="en-US" altLang="zh-CN" sz="2000" b="0" i="1" smtClean="0">
                                  <a:latin typeface="Cambria Math" panose="02040503050406030204" pitchFamily="18" charset="0"/>
                                </a:rPr>
                                <m:t>1,</m:t>
                              </m:r>
                              <m:sSub>
                                <m:sSubPr>
                                  <m:ctrlPr>
                                    <a:rPr kumimoji="1" lang="en-US" altLang="zh-CN" sz="2000" b="0" i="1" smtClean="0">
                                      <a:latin typeface="Cambria Math" panose="02040503050406030204" pitchFamily="18" charset="0"/>
                                    </a:rPr>
                                  </m:ctrlPr>
                                </m:sSubPr>
                                <m:e>
                                  <m:r>
                                    <a:rPr kumimoji="1" lang="en-US" altLang="zh-CN" sz="2000" b="0" i="1" smtClean="0">
                                      <a:latin typeface="Cambria Math" panose="02040503050406030204" pitchFamily="18" charset="0"/>
                                    </a:rPr>
                                    <m:t>𝑠</m:t>
                                  </m:r>
                                </m:e>
                                <m:sub>
                                  <m:r>
                                    <a:rPr kumimoji="1" lang="en-US" altLang="zh-CN" sz="2000" b="0" i="1" smtClean="0">
                                      <a:latin typeface="Cambria Math" panose="02040503050406030204" pitchFamily="18" charset="0"/>
                                    </a:rPr>
                                    <m:t>1</m:t>
                                  </m:r>
                                </m:sub>
                              </m:sSub>
                              <m:r>
                                <a:rPr kumimoji="1" lang="en-US" altLang="zh-CN" sz="2000" b="0" i="1" smtClean="0">
                                  <a:latin typeface="Cambria Math" panose="02040503050406030204" pitchFamily="18" charset="0"/>
                                </a:rPr>
                                <m:t>,</m:t>
                              </m:r>
                              <m:sSub>
                                <m:sSubPr>
                                  <m:ctrlPr>
                                    <a:rPr kumimoji="1" lang="en-US" altLang="zh-CN" sz="2000" b="0" i="1" smtClean="0">
                                      <a:latin typeface="Cambria Math" panose="02040503050406030204" pitchFamily="18" charset="0"/>
                                    </a:rPr>
                                  </m:ctrlPr>
                                </m:sSubPr>
                                <m:e>
                                  <m:r>
                                    <a:rPr kumimoji="1" lang="en-US" altLang="zh-CN" sz="2000" b="0" i="1" smtClean="0">
                                      <a:latin typeface="Cambria Math" panose="02040503050406030204" pitchFamily="18" charset="0"/>
                                    </a:rPr>
                                    <m:t>𝑡</m:t>
                                  </m:r>
                                </m:e>
                                <m:sub>
                                  <m:r>
                                    <a:rPr kumimoji="1" lang="en-US" altLang="zh-CN" sz="2000" b="0" i="1" smtClean="0">
                                      <a:latin typeface="Cambria Math" panose="02040503050406030204" pitchFamily="18" charset="0"/>
                                    </a:rPr>
                                    <m:t>1</m:t>
                                  </m:r>
                                </m:sub>
                              </m:sSub>
                            </m:sub>
                            <m:sup>
                              <m:r>
                                <a:rPr kumimoji="1" lang="en-US" altLang="zh-CN" sz="2000" b="0" i="1" smtClean="0">
                                  <a:latin typeface="Cambria Math" panose="02040503050406030204" pitchFamily="18" charset="0"/>
                                </a:rPr>
                                <m:t>∗</m:t>
                              </m:r>
                            </m:sup>
                          </m:sSubSup>
                          <m:r>
                            <a:rPr kumimoji="1" lang="en-US" altLang="zh-CN" sz="2000" b="0" i="1" smtClean="0">
                              <a:latin typeface="Cambria Math" panose="02040503050406030204" pitchFamily="18" charset="0"/>
                              <a:ea typeface="Cambria Math" panose="02040503050406030204" pitchFamily="18" charset="0"/>
                            </a:rPr>
                            <m:t>∙</m:t>
                          </m:r>
                          <m:sSubSup>
                            <m:sSubSupPr>
                              <m:ctrlPr>
                                <a:rPr kumimoji="1" lang="en-US" altLang="zh-CN" sz="2000" i="1">
                                  <a:latin typeface="Cambria Math" panose="02040503050406030204" pitchFamily="18" charset="0"/>
                                </a:rPr>
                              </m:ctrlPr>
                            </m:sSubSupPr>
                            <m:e>
                              <m:r>
                                <a:rPr kumimoji="1" lang="en-US" altLang="zh-CN" sz="2000" i="1">
                                  <a:latin typeface="Cambria Math" panose="02040503050406030204" pitchFamily="18" charset="0"/>
                                </a:rPr>
                                <m:t>𝑓</m:t>
                              </m:r>
                            </m:e>
                            <m:sub>
                              <m:r>
                                <a:rPr kumimoji="1" lang="en-US" altLang="zh-CN" sz="2000" b="0" i="1" smtClean="0">
                                  <a:latin typeface="Cambria Math" panose="02040503050406030204" pitchFamily="18" charset="0"/>
                                </a:rPr>
                                <m:t>2</m:t>
                              </m:r>
                              <m:r>
                                <a:rPr kumimoji="1" lang="en-US" altLang="zh-CN" sz="2000" i="1">
                                  <a:latin typeface="Cambria Math" panose="02040503050406030204" pitchFamily="18" charset="0"/>
                                </a:rPr>
                                <m:t>,</m:t>
                              </m:r>
                              <m:sSub>
                                <m:sSubPr>
                                  <m:ctrlPr>
                                    <a:rPr kumimoji="1" lang="en-US" altLang="zh-CN" sz="2000" i="1">
                                      <a:latin typeface="Cambria Math" panose="02040503050406030204" pitchFamily="18" charset="0"/>
                                    </a:rPr>
                                  </m:ctrlPr>
                                </m:sSubPr>
                                <m:e>
                                  <m:r>
                                    <a:rPr kumimoji="1" lang="en-US" altLang="zh-CN" sz="2000" i="1">
                                      <a:latin typeface="Cambria Math" panose="02040503050406030204" pitchFamily="18" charset="0"/>
                                    </a:rPr>
                                    <m:t>𝑠</m:t>
                                  </m:r>
                                </m:e>
                                <m:sub>
                                  <m:r>
                                    <a:rPr kumimoji="1" lang="en-US" altLang="zh-CN" sz="2000" b="0" i="1" smtClean="0">
                                      <a:latin typeface="Cambria Math" panose="02040503050406030204" pitchFamily="18" charset="0"/>
                                    </a:rPr>
                                    <m:t>2</m:t>
                                  </m:r>
                                </m:sub>
                              </m:sSub>
                              <m:r>
                                <a:rPr kumimoji="1" lang="en-US" altLang="zh-CN" sz="2000" i="1">
                                  <a:latin typeface="Cambria Math" panose="02040503050406030204" pitchFamily="18" charset="0"/>
                                </a:rPr>
                                <m:t>,</m:t>
                              </m:r>
                              <m:sSub>
                                <m:sSubPr>
                                  <m:ctrlPr>
                                    <a:rPr kumimoji="1" lang="en-US" altLang="zh-CN" sz="2000" i="1">
                                      <a:latin typeface="Cambria Math" panose="02040503050406030204" pitchFamily="18" charset="0"/>
                                    </a:rPr>
                                  </m:ctrlPr>
                                </m:sSubPr>
                                <m:e>
                                  <m:r>
                                    <a:rPr kumimoji="1" lang="en-US" altLang="zh-CN" sz="2000" i="1">
                                      <a:latin typeface="Cambria Math" panose="02040503050406030204" pitchFamily="18" charset="0"/>
                                    </a:rPr>
                                    <m:t>𝑡</m:t>
                                  </m:r>
                                </m:e>
                                <m:sub>
                                  <m:r>
                                    <a:rPr kumimoji="1" lang="en-US" altLang="zh-CN" sz="2000" b="0" i="1" smtClean="0">
                                      <a:latin typeface="Cambria Math" panose="02040503050406030204" pitchFamily="18" charset="0"/>
                                    </a:rPr>
                                    <m:t>2</m:t>
                                  </m:r>
                                </m:sub>
                              </m:sSub>
                            </m:sub>
                            <m:sup>
                              <m:r>
                                <a:rPr kumimoji="1" lang="en-US" altLang="zh-CN" sz="2000" i="1">
                                  <a:latin typeface="Cambria Math" panose="02040503050406030204" pitchFamily="18" charset="0"/>
                                </a:rPr>
                                <m:t>∗</m:t>
                              </m:r>
                            </m:sup>
                          </m:sSubSup>
                        </m:e>
                      </m:nary>
                    </m:oMath>
                  </m:oMathPara>
                </a14:m>
                <a:endParaRPr kumimoji="1" lang="zh-CN" altLang="en-US" sz="2000" dirty="0"/>
              </a:p>
            </p:txBody>
          </p:sp>
        </mc:Choice>
        <mc:Fallback xmlns="">
          <p:sp>
            <p:nvSpPr>
              <p:cNvPr id="73" name="文本框 72">
                <a:extLst>
                  <a:ext uri="{FF2B5EF4-FFF2-40B4-BE49-F238E27FC236}">
                    <a16:creationId xmlns:a16="http://schemas.microsoft.com/office/drawing/2014/main" id="{045ED08F-97F7-AA49-AF86-A5DCDA7ADB9A}"/>
                  </a:ext>
                </a:extLst>
              </p:cNvPr>
              <p:cNvSpPr txBox="1">
                <a:spLocks noRot="1" noChangeAspect="1" noMove="1" noResize="1" noEditPoints="1" noAdjustHandles="1" noChangeArrowheads="1" noChangeShapeType="1" noTextEdit="1"/>
              </p:cNvSpPr>
              <p:nvPr/>
            </p:nvSpPr>
            <p:spPr>
              <a:xfrm>
                <a:off x="1050974" y="3383334"/>
                <a:ext cx="3055901" cy="966034"/>
              </a:xfrm>
              <a:prstGeom prst="rect">
                <a:avLst/>
              </a:prstGeom>
              <a:blipFill>
                <a:blip r:embed="rId20"/>
                <a:stretch>
                  <a:fillRect l="-1660" t="-111688" b="-133766"/>
                </a:stretch>
              </a:blipFill>
            </p:spPr>
            <p:txBody>
              <a:bodyPr/>
              <a:lstStyle/>
              <a:p>
                <a:r>
                  <a:rPr lang="zh-CN" altLang="en-US">
                    <a:noFill/>
                  </a:rPr>
                  <a:t> </a:t>
                </a:r>
              </a:p>
            </p:txBody>
          </p:sp>
        </mc:Fallback>
      </mc:AlternateContent>
      <p:sp>
        <p:nvSpPr>
          <p:cNvPr id="72" name="矩形 71">
            <a:extLst>
              <a:ext uri="{FF2B5EF4-FFF2-40B4-BE49-F238E27FC236}">
                <a16:creationId xmlns:a16="http://schemas.microsoft.com/office/drawing/2014/main" id="{27498797-EB5C-6E4E-889D-82E90DEF1FE1}"/>
              </a:ext>
            </a:extLst>
          </p:cNvPr>
          <p:cNvSpPr/>
          <p:nvPr/>
        </p:nvSpPr>
        <p:spPr>
          <a:xfrm>
            <a:off x="963826" y="3358620"/>
            <a:ext cx="3228705" cy="1113056"/>
          </a:xfrm>
          <a:prstGeom prst="rect">
            <a:avLst/>
          </a:prstGeom>
          <a:noFill/>
          <a:ln w="254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mc:AlternateContent xmlns:mc="http://schemas.openxmlformats.org/markup-compatibility/2006" xmlns:a14="http://schemas.microsoft.com/office/drawing/2010/main">
        <mc:Choice Requires="a14">
          <p:sp>
            <p:nvSpPr>
              <p:cNvPr id="74" name="文本框 73">
                <a:extLst>
                  <a:ext uri="{FF2B5EF4-FFF2-40B4-BE49-F238E27FC236}">
                    <a16:creationId xmlns:a16="http://schemas.microsoft.com/office/drawing/2014/main" id="{29D93A05-AE6E-0142-9E95-399F62457475}"/>
                  </a:ext>
                </a:extLst>
              </p:cNvPr>
              <p:cNvSpPr txBox="1"/>
              <p:nvPr/>
            </p:nvSpPr>
            <p:spPr>
              <a:xfrm>
                <a:off x="4106875" y="3515038"/>
                <a:ext cx="3289685" cy="734240"/>
              </a:xfrm>
              <a:prstGeom prst="rect">
                <a:avLst/>
              </a:prstGeom>
              <a:noFill/>
            </p:spPr>
            <p:txBody>
              <a:bodyPr wrap="square" rtlCol="0">
                <a:spAutoFit/>
              </a:bodyPr>
              <a:lstStyle/>
              <a:p>
                <a:pPr algn="ctr"/>
                <a:r>
                  <a:rPr lang="en-US" altLang="zh-CN" sz="2000" dirty="0">
                    <a:solidFill>
                      <a:srgbClr val="C00000"/>
                    </a:solidFill>
                    <a:latin typeface="Gotham Book" panose="02000604040000020004" pitchFamily="2" charset="0"/>
                  </a:rPr>
                  <a:t>Could be solved by FFT</a:t>
                </a:r>
              </a:p>
              <a:p>
                <a:pPr algn="ctr"/>
                <a:r>
                  <a:rPr lang="en-US" altLang="zh-CN" sz="2000" dirty="0">
                    <a:solidFill>
                      <a:srgbClr val="C00000"/>
                    </a:solidFill>
                    <a:latin typeface="Gotham Book" panose="02000604040000020004" pitchFamily="2" charset="0"/>
                  </a:rPr>
                  <a:t> with </a:t>
                </a:r>
                <a14:m>
                  <m:oMath xmlns:m="http://schemas.openxmlformats.org/officeDocument/2006/math">
                    <m:r>
                      <a:rPr lang="en-US" altLang="zh-CN" sz="2000" b="0" i="1" smtClean="0">
                        <a:solidFill>
                          <a:srgbClr val="C00000"/>
                        </a:solidFill>
                        <a:latin typeface="Cambria Math" panose="02040503050406030204" pitchFamily="18" charset="0"/>
                      </a:rPr>
                      <m:t>𝑂</m:t>
                    </m:r>
                    <m:r>
                      <a:rPr lang="en-US" altLang="zh-CN" sz="2000" b="0" i="1" smtClean="0">
                        <a:solidFill>
                          <a:srgbClr val="C00000"/>
                        </a:solidFill>
                        <a:latin typeface="Cambria Math" panose="02040503050406030204" pitchFamily="18" charset="0"/>
                      </a:rPr>
                      <m:t>(</m:t>
                    </m:r>
                    <m:sSup>
                      <m:sSupPr>
                        <m:ctrlPr>
                          <a:rPr lang="en-US" altLang="zh-CN" sz="2000" b="0" i="1" smtClean="0">
                            <a:solidFill>
                              <a:srgbClr val="C00000"/>
                            </a:solidFill>
                            <a:latin typeface="Cambria Math" panose="02040503050406030204" pitchFamily="18" charset="0"/>
                          </a:rPr>
                        </m:ctrlPr>
                      </m:sSupPr>
                      <m:e>
                        <m:r>
                          <a:rPr lang="en-US" altLang="zh-CN" sz="2000" b="0" i="1" smtClean="0">
                            <a:solidFill>
                              <a:srgbClr val="C00000"/>
                            </a:solidFill>
                            <a:latin typeface="Cambria Math" panose="02040503050406030204" pitchFamily="18" charset="0"/>
                          </a:rPr>
                          <m:t>𝑛</m:t>
                        </m:r>
                      </m:e>
                      <m:sup>
                        <m:r>
                          <a:rPr lang="en-US" altLang="zh-CN" sz="2000" b="0" i="1" smtClean="0">
                            <a:solidFill>
                              <a:srgbClr val="C00000"/>
                            </a:solidFill>
                            <a:latin typeface="Cambria Math" panose="02040503050406030204" pitchFamily="18" charset="0"/>
                          </a:rPr>
                          <m:t>2</m:t>
                        </m:r>
                      </m:sup>
                    </m:sSup>
                    <m:r>
                      <a:rPr lang="en-US" altLang="zh-CN" sz="2000" b="0" i="1" smtClean="0">
                        <a:solidFill>
                          <a:srgbClr val="C00000"/>
                        </a:solidFill>
                        <a:latin typeface="Cambria Math" panose="02040503050406030204" pitchFamily="18" charset="0"/>
                      </a:rPr>
                      <m:t>𝑙𝑜𝑔𝑛</m:t>
                    </m:r>
                    <m:r>
                      <a:rPr lang="en-US" altLang="zh-CN" sz="2000" b="0" i="1" smtClean="0">
                        <a:solidFill>
                          <a:srgbClr val="C00000"/>
                        </a:solidFill>
                        <a:latin typeface="Cambria Math" panose="02040503050406030204" pitchFamily="18" charset="0"/>
                      </a:rPr>
                      <m:t>)</m:t>
                    </m:r>
                  </m:oMath>
                </a14:m>
                <a:endParaRPr lang="zh-CN" altLang="en-US" sz="2000" dirty="0">
                  <a:solidFill>
                    <a:srgbClr val="C00000"/>
                  </a:solidFill>
                  <a:latin typeface="Gotham Book" panose="02000604040000020004" pitchFamily="2" charset="0"/>
                </a:endParaRPr>
              </a:p>
            </p:txBody>
          </p:sp>
        </mc:Choice>
        <mc:Fallback xmlns="">
          <p:sp>
            <p:nvSpPr>
              <p:cNvPr id="74" name="文本框 73">
                <a:extLst>
                  <a:ext uri="{FF2B5EF4-FFF2-40B4-BE49-F238E27FC236}">
                    <a16:creationId xmlns:a16="http://schemas.microsoft.com/office/drawing/2014/main" id="{29D93A05-AE6E-0142-9E95-399F62457475}"/>
                  </a:ext>
                </a:extLst>
              </p:cNvPr>
              <p:cNvSpPr txBox="1">
                <a:spLocks noRot="1" noChangeAspect="1" noMove="1" noResize="1" noEditPoints="1" noAdjustHandles="1" noChangeArrowheads="1" noChangeShapeType="1" noTextEdit="1"/>
              </p:cNvSpPr>
              <p:nvPr/>
            </p:nvSpPr>
            <p:spPr>
              <a:xfrm>
                <a:off x="4106875" y="3515038"/>
                <a:ext cx="3289685" cy="734240"/>
              </a:xfrm>
              <a:prstGeom prst="rect">
                <a:avLst/>
              </a:prstGeom>
              <a:blipFill>
                <a:blip r:embed="rId21"/>
                <a:stretch>
                  <a:fillRect t="-3390" b="-8475"/>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168351282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35A8E7-D60B-ED44-BEE9-AEF7FFE653BB}"/>
              </a:ext>
            </a:extLst>
          </p:cNvPr>
          <p:cNvSpPr>
            <a:spLocks noGrp="1"/>
          </p:cNvSpPr>
          <p:nvPr>
            <p:ph type="title"/>
          </p:nvPr>
        </p:nvSpPr>
        <p:spPr/>
        <p:txBody>
          <a:bodyPr>
            <a:normAutofit/>
          </a:bodyPr>
          <a:lstStyle/>
          <a:p>
            <a:r>
              <a:rPr lang="en-US" sz="2400" dirty="0">
                <a:solidFill>
                  <a:schemeClr val="bg1"/>
                </a:solidFill>
              </a:rPr>
              <a:t>Summary </a:t>
            </a:r>
          </a:p>
        </p:txBody>
      </p:sp>
      <mc:AlternateContent xmlns:mc="http://schemas.openxmlformats.org/markup-compatibility/2006" xmlns:a14="http://schemas.microsoft.com/office/drawing/2010/main">
        <mc:Choice Requires="a14">
          <p:sp>
            <p:nvSpPr>
              <p:cNvPr id="103" name="Vertical Text Placeholder 1">
                <a:extLst>
                  <a:ext uri="{FF2B5EF4-FFF2-40B4-BE49-F238E27FC236}">
                    <a16:creationId xmlns:a16="http://schemas.microsoft.com/office/drawing/2014/main" id="{2F7B257E-069A-204F-9143-B529C2F0C2A9}"/>
                  </a:ext>
                </a:extLst>
              </p:cNvPr>
              <p:cNvSpPr>
                <a:spLocks noGrp="1"/>
              </p:cNvSpPr>
              <p:nvPr>
                <p:ph type="body" orient="vert" idx="1"/>
              </p:nvPr>
            </p:nvSpPr>
            <p:spPr>
              <a:xfrm>
                <a:off x="628650" y="1369219"/>
                <a:ext cx="7886700" cy="3101181"/>
              </a:xfrm>
            </p:spPr>
            <p:txBody>
              <a:bodyPr>
                <a:normAutofit/>
              </a:bodyPr>
              <a:lstStyle/>
              <a:p>
                <a:r>
                  <a:rPr lang="en-US" altLang="zh-CN" sz="2000" dirty="0"/>
                  <a:t>Our approach for SH Triple Product is </a:t>
                </a:r>
                <a:r>
                  <a:rPr lang="en-US" altLang="zh-CN" sz="2000" dirty="0">
                    <a:solidFill>
                      <a:srgbClr val="C00000"/>
                    </a:solidFill>
                  </a:rPr>
                  <a:t>accurate</a:t>
                </a:r>
                <a:r>
                  <a:rPr lang="en-US" altLang="zh-CN" sz="2000" dirty="0"/>
                  <a:t> and takes </a:t>
                </a:r>
                <a14:m>
                  <m:oMath xmlns:m="http://schemas.openxmlformats.org/officeDocument/2006/math">
                    <m:r>
                      <a:rPr lang="en-US" altLang="zh-CN" sz="2000" b="0" i="1" smtClean="0">
                        <a:solidFill>
                          <a:srgbClr val="C00000"/>
                        </a:solidFill>
                        <a:latin typeface="Cambria Math" panose="02040503050406030204" pitchFamily="18" charset="0"/>
                      </a:rPr>
                      <m:t>𝑂</m:t>
                    </m:r>
                    <m:d>
                      <m:dPr>
                        <m:ctrlPr>
                          <a:rPr lang="en-US" altLang="zh-CN" sz="2000" b="0" i="1" smtClean="0">
                            <a:solidFill>
                              <a:srgbClr val="C00000"/>
                            </a:solidFill>
                            <a:latin typeface="Cambria Math" panose="02040503050406030204" pitchFamily="18" charset="0"/>
                          </a:rPr>
                        </m:ctrlPr>
                      </m:dPr>
                      <m:e>
                        <m:sSup>
                          <m:sSupPr>
                            <m:ctrlPr>
                              <a:rPr lang="en-US" altLang="zh-CN" sz="2000" b="0" i="1" smtClean="0">
                                <a:solidFill>
                                  <a:srgbClr val="C00000"/>
                                </a:solidFill>
                                <a:latin typeface="Cambria Math" panose="02040503050406030204" pitchFamily="18" charset="0"/>
                              </a:rPr>
                            </m:ctrlPr>
                          </m:sSupPr>
                          <m:e>
                            <m:r>
                              <a:rPr lang="en-US" altLang="zh-CN" sz="2000" b="0" i="1" smtClean="0">
                                <a:solidFill>
                                  <a:srgbClr val="C00000"/>
                                </a:solidFill>
                                <a:latin typeface="Cambria Math" panose="02040503050406030204" pitchFamily="18" charset="0"/>
                              </a:rPr>
                              <m:t>𝑛</m:t>
                            </m:r>
                          </m:e>
                          <m:sup>
                            <m:r>
                              <a:rPr lang="en-US" altLang="zh-CN" sz="2000" b="0" i="1" smtClean="0">
                                <a:solidFill>
                                  <a:srgbClr val="C00000"/>
                                </a:solidFill>
                                <a:latin typeface="Cambria Math" panose="02040503050406030204" pitchFamily="18" charset="0"/>
                              </a:rPr>
                              <m:t>3</m:t>
                            </m:r>
                          </m:sup>
                        </m:sSup>
                      </m:e>
                    </m:d>
                  </m:oMath>
                </a14:m>
                <a:r>
                  <a:rPr lang="en-US" altLang="zh-CN" sz="2000" dirty="0"/>
                  <a:t> time</a:t>
                </a:r>
              </a:p>
              <a:p>
                <a:endParaRPr lang="en-US" altLang="zh-CN" sz="2000" dirty="0"/>
              </a:p>
              <a:p>
                <a:endParaRPr lang="en-US" altLang="zh-CN" sz="2000" dirty="0"/>
              </a:p>
              <a:p>
                <a:pPr marL="0" indent="0">
                  <a:buNone/>
                </a:pPr>
                <a:r>
                  <a:rPr lang="en-US" altLang="zh-CN" sz="2000" dirty="0"/>
                  <a:t> </a:t>
                </a:r>
              </a:p>
              <a:p>
                <a:endParaRPr lang="en-US" altLang="zh-CN" sz="2000" dirty="0"/>
              </a:p>
              <a:p>
                <a:pPr marL="0" indent="0">
                  <a:buNone/>
                </a:pPr>
                <a:endParaRPr lang="en-US" sz="2000" dirty="0"/>
              </a:p>
              <a:p>
                <a:endParaRPr lang="en-US" sz="2000" dirty="0"/>
              </a:p>
              <a:p>
                <a:pPr marL="0" indent="0">
                  <a:buNone/>
                </a:pPr>
                <a:endParaRPr lang="en-US" sz="2000" dirty="0"/>
              </a:p>
              <a:p>
                <a:pPr marL="0" indent="0">
                  <a:buNone/>
                </a:pPr>
                <a:endParaRPr lang="en-US" sz="2000" dirty="0"/>
              </a:p>
            </p:txBody>
          </p:sp>
        </mc:Choice>
        <mc:Fallback xmlns="">
          <p:sp>
            <p:nvSpPr>
              <p:cNvPr id="103" name="Vertical Text Placeholder 1">
                <a:extLst>
                  <a:ext uri="{FF2B5EF4-FFF2-40B4-BE49-F238E27FC236}">
                    <a16:creationId xmlns:a16="http://schemas.microsoft.com/office/drawing/2014/main" id="{2F7B257E-069A-204F-9143-B529C2F0C2A9}"/>
                  </a:ext>
                </a:extLst>
              </p:cNvPr>
              <p:cNvSpPr>
                <a:spLocks noGrp="1" noRot="1" noChangeAspect="1" noMove="1" noResize="1" noEditPoints="1" noAdjustHandles="1" noChangeArrowheads="1" noChangeShapeType="1" noTextEdit="1"/>
              </p:cNvSpPr>
              <p:nvPr>
                <p:ph type="body" orient="vert" idx="1"/>
              </p:nvPr>
            </p:nvSpPr>
            <p:spPr>
              <a:xfrm>
                <a:off x="628650" y="1369219"/>
                <a:ext cx="7886700" cy="3101181"/>
              </a:xfrm>
              <a:blipFill>
                <a:blip r:embed="rId3"/>
                <a:stretch>
                  <a:fillRect l="-643" t="-2459"/>
                </a:stretch>
              </a:blipFill>
            </p:spPr>
            <p:txBody>
              <a:bodyPr/>
              <a:lstStyle/>
              <a:p>
                <a:r>
                  <a:rPr lang="zh-CN" altLang="en-US">
                    <a:noFill/>
                  </a:rPr>
                  <a:t> </a:t>
                </a:r>
              </a:p>
            </p:txBody>
          </p:sp>
        </mc:Fallback>
      </mc:AlternateContent>
      <p:sp>
        <p:nvSpPr>
          <p:cNvPr id="139" name="矩形 33">
            <a:extLst>
              <a:ext uri="{FF2B5EF4-FFF2-40B4-BE49-F238E27FC236}">
                <a16:creationId xmlns:a16="http://schemas.microsoft.com/office/drawing/2014/main" id="{2BC3201A-811F-C64F-83B1-B357F67976FC}"/>
              </a:ext>
            </a:extLst>
          </p:cNvPr>
          <p:cNvSpPr/>
          <p:nvPr/>
        </p:nvSpPr>
        <p:spPr>
          <a:xfrm>
            <a:off x="776930" y="2483714"/>
            <a:ext cx="1988882" cy="1087394"/>
          </a:xfrm>
          <a:prstGeom prst="rect">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endParaRPr lang="en-US" altLang="zh-CN" sz="2400" dirty="0">
              <a:solidFill>
                <a:schemeClr val="tx1"/>
              </a:solidFill>
            </a:endParaRPr>
          </a:p>
          <a:p>
            <a:pPr algn="ctr">
              <a:lnSpc>
                <a:spcPct val="125000"/>
              </a:lnSpc>
            </a:pPr>
            <a:r>
              <a:rPr lang="en-US" altLang="zh-CN" sz="2400" dirty="0">
                <a:solidFill>
                  <a:schemeClr val="tx1"/>
                </a:solidFill>
              </a:rPr>
              <a:t>Conversion from SH to FS</a:t>
            </a:r>
            <a:endParaRPr lang="en-US" altLang="zh-CN" sz="2000" dirty="0">
              <a:solidFill>
                <a:schemeClr val="tx1"/>
              </a:solidFill>
            </a:endParaRPr>
          </a:p>
          <a:p>
            <a:pPr lvl="1">
              <a:lnSpc>
                <a:spcPct val="125000"/>
              </a:lnSpc>
            </a:pPr>
            <a:endParaRPr lang="en-US" altLang="zh-CN" sz="2400" dirty="0">
              <a:solidFill>
                <a:schemeClr val="tx1"/>
              </a:solidFill>
            </a:endParaRPr>
          </a:p>
        </p:txBody>
      </p:sp>
      <p:sp>
        <p:nvSpPr>
          <p:cNvPr id="140" name="矩形 33">
            <a:extLst>
              <a:ext uri="{FF2B5EF4-FFF2-40B4-BE49-F238E27FC236}">
                <a16:creationId xmlns:a16="http://schemas.microsoft.com/office/drawing/2014/main" id="{6F7C8769-029A-6A48-928D-4C81E90E1EF3}"/>
              </a:ext>
            </a:extLst>
          </p:cNvPr>
          <p:cNvSpPr/>
          <p:nvPr/>
        </p:nvSpPr>
        <p:spPr>
          <a:xfrm>
            <a:off x="3577559" y="2483714"/>
            <a:ext cx="1988882" cy="1087394"/>
          </a:xfrm>
          <a:prstGeom prst="rect">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endParaRPr lang="en-US" altLang="zh-CN" sz="2400" dirty="0">
              <a:solidFill>
                <a:schemeClr val="tx1"/>
              </a:solidFill>
            </a:endParaRPr>
          </a:p>
          <a:p>
            <a:pPr algn="ctr">
              <a:lnSpc>
                <a:spcPct val="125000"/>
              </a:lnSpc>
            </a:pPr>
            <a:r>
              <a:rPr lang="en-US" altLang="zh-CN" sz="2400" dirty="0">
                <a:solidFill>
                  <a:schemeClr val="tx1"/>
                </a:solidFill>
              </a:rPr>
              <a:t>Fourier Series Product</a:t>
            </a:r>
            <a:endParaRPr lang="en-US" altLang="zh-CN" sz="2000" dirty="0">
              <a:solidFill>
                <a:schemeClr val="tx1"/>
              </a:solidFill>
            </a:endParaRPr>
          </a:p>
          <a:p>
            <a:pPr lvl="1">
              <a:lnSpc>
                <a:spcPct val="125000"/>
              </a:lnSpc>
            </a:pPr>
            <a:endParaRPr lang="en-US" altLang="zh-CN" sz="2400" dirty="0">
              <a:solidFill>
                <a:schemeClr val="tx1"/>
              </a:solidFill>
            </a:endParaRPr>
          </a:p>
        </p:txBody>
      </p:sp>
      <p:sp>
        <p:nvSpPr>
          <p:cNvPr id="145" name="矩形 33">
            <a:extLst>
              <a:ext uri="{FF2B5EF4-FFF2-40B4-BE49-F238E27FC236}">
                <a16:creationId xmlns:a16="http://schemas.microsoft.com/office/drawing/2014/main" id="{DFA46323-49C2-124D-A5E2-A5D68F6A8054}"/>
              </a:ext>
            </a:extLst>
          </p:cNvPr>
          <p:cNvSpPr/>
          <p:nvPr/>
        </p:nvSpPr>
        <p:spPr>
          <a:xfrm>
            <a:off x="6378188" y="2483714"/>
            <a:ext cx="1988882" cy="1087394"/>
          </a:xfrm>
          <a:prstGeom prst="rect">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endParaRPr lang="en-US" altLang="zh-CN" sz="2400" dirty="0">
              <a:solidFill>
                <a:schemeClr val="tx1"/>
              </a:solidFill>
            </a:endParaRPr>
          </a:p>
          <a:p>
            <a:pPr algn="ctr">
              <a:lnSpc>
                <a:spcPct val="125000"/>
              </a:lnSpc>
            </a:pPr>
            <a:r>
              <a:rPr lang="en-US" altLang="zh-CN" sz="2400" dirty="0">
                <a:solidFill>
                  <a:schemeClr val="tx1"/>
                </a:solidFill>
              </a:rPr>
              <a:t>Conversion from FS to SH</a:t>
            </a:r>
            <a:endParaRPr lang="en-US" altLang="zh-CN" sz="2000" dirty="0">
              <a:solidFill>
                <a:schemeClr val="tx1"/>
              </a:solidFill>
            </a:endParaRPr>
          </a:p>
          <a:p>
            <a:pPr lvl="1">
              <a:lnSpc>
                <a:spcPct val="125000"/>
              </a:lnSpc>
            </a:pPr>
            <a:endParaRPr lang="en-US" altLang="zh-CN" sz="2400" dirty="0">
              <a:solidFill>
                <a:schemeClr val="tx1"/>
              </a:solidFill>
            </a:endParaRPr>
          </a:p>
        </p:txBody>
      </p:sp>
      <p:sp>
        <p:nvSpPr>
          <p:cNvPr id="146" name="箭头: 右 4">
            <a:extLst>
              <a:ext uri="{FF2B5EF4-FFF2-40B4-BE49-F238E27FC236}">
                <a16:creationId xmlns:a16="http://schemas.microsoft.com/office/drawing/2014/main" id="{18EB68BD-114E-8D47-ACE8-2DD3CF9254CB}"/>
              </a:ext>
            </a:extLst>
          </p:cNvPr>
          <p:cNvSpPr/>
          <p:nvPr/>
        </p:nvSpPr>
        <p:spPr>
          <a:xfrm>
            <a:off x="2914092" y="2920038"/>
            <a:ext cx="540220" cy="283982"/>
          </a:xfrm>
          <a:prstGeom prst="rightArrow">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4" name="箭头: 右 4">
            <a:extLst>
              <a:ext uri="{FF2B5EF4-FFF2-40B4-BE49-F238E27FC236}">
                <a16:creationId xmlns:a16="http://schemas.microsoft.com/office/drawing/2014/main" id="{F3A12376-D280-5742-B4CC-471B06FADC36}"/>
              </a:ext>
            </a:extLst>
          </p:cNvPr>
          <p:cNvSpPr/>
          <p:nvPr/>
        </p:nvSpPr>
        <p:spPr>
          <a:xfrm>
            <a:off x="5702204" y="2920038"/>
            <a:ext cx="540220" cy="283982"/>
          </a:xfrm>
          <a:prstGeom prst="rightArrow">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5" name="左大括号 164">
            <a:extLst>
              <a:ext uri="{FF2B5EF4-FFF2-40B4-BE49-F238E27FC236}">
                <a16:creationId xmlns:a16="http://schemas.microsoft.com/office/drawing/2014/main" id="{ED7CC49C-F6E0-B640-A430-6DB177221C8A}"/>
              </a:ext>
            </a:extLst>
          </p:cNvPr>
          <p:cNvSpPr/>
          <p:nvPr/>
        </p:nvSpPr>
        <p:spPr>
          <a:xfrm rot="16200000">
            <a:off x="4351090" y="40480"/>
            <a:ext cx="441821" cy="7590141"/>
          </a:xfrm>
          <a:prstGeom prst="leftBrace">
            <a:avLst>
              <a:gd name="adj1" fmla="val 81061"/>
              <a:gd name="adj2" fmla="val 49686"/>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dirty="0"/>
          </a:p>
        </p:txBody>
      </p:sp>
      <mc:AlternateContent xmlns:mc="http://schemas.openxmlformats.org/markup-compatibility/2006" xmlns:a14="http://schemas.microsoft.com/office/drawing/2010/main">
        <mc:Choice Requires="a14">
          <p:sp>
            <p:nvSpPr>
              <p:cNvPr id="166" name="矩形 165">
                <a:extLst>
                  <a:ext uri="{FF2B5EF4-FFF2-40B4-BE49-F238E27FC236}">
                    <a16:creationId xmlns:a16="http://schemas.microsoft.com/office/drawing/2014/main" id="{D2506BF7-FB90-CD40-948F-A5153679649A}"/>
                  </a:ext>
                </a:extLst>
              </p:cNvPr>
              <p:cNvSpPr/>
              <p:nvPr/>
            </p:nvSpPr>
            <p:spPr>
              <a:xfrm>
                <a:off x="4030858" y="3997631"/>
                <a:ext cx="1082283" cy="564450"/>
              </a:xfrm>
              <a:prstGeom prst="rect">
                <a:avLst/>
              </a:prstGeom>
            </p:spPr>
            <p:txBody>
              <a:bodyPr wrap="none">
                <a:spAutoFit/>
              </a:bodyPr>
              <a:lstStyle/>
              <a:p>
                <a:pPr>
                  <a:lnSpc>
                    <a:spcPct val="125000"/>
                  </a:lnSpc>
                </a:pPr>
                <a14:m>
                  <m:oMathPara xmlns:m="http://schemas.openxmlformats.org/officeDocument/2006/math">
                    <m:oMathParaPr>
                      <m:jc m:val="centerGroup"/>
                    </m:oMathParaPr>
                    <m:oMath xmlns:m="http://schemas.openxmlformats.org/officeDocument/2006/math">
                      <m:r>
                        <a:rPr lang="en-US" altLang="zh-CN" sz="2400" b="1" i="1" smtClean="0">
                          <a:solidFill>
                            <a:srgbClr val="C00000"/>
                          </a:solidFill>
                          <a:latin typeface="Cambria Math" panose="02040503050406030204" pitchFamily="18" charset="0"/>
                        </a:rPr>
                        <m:t>𝑶</m:t>
                      </m:r>
                      <m:r>
                        <a:rPr lang="en-US" altLang="zh-CN" sz="2400" b="1" i="1" smtClean="0">
                          <a:solidFill>
                            <a:srgbClr val="C00000"/>
                          </a:solidFill>
                          <a:latin typeface="Cambria Math" panose="02040503050406030204" pitchFamily="18" charset="0"/>
                        </a:rPr>
                        <m:t>(</m:t>
                      </m:r>
                      <m:sSup>
                        <m:sSupPr>
                          <m:ctrlPr>
                            <a:rPr lang="en-US" altLang="zh-CN" sz="2400" b="1" i="1">
                              <a:solidFill>
                                <a:srgbClr val="C00000"/>
                              </a:solidFill>
                              <a:latin typeface="Cambria Math" panose="02040503050406030204" pitchFamily="18" charset="0"/>
                            </a:rPr>
                          </m:ctrlPr>
                        </m:sSupPr>
                        <m:e>
                          <m:r>
                            <a:rPr lang="en-US" altLang="zh-CN" sz="2400" b="1" i="1">
                              <a:solidFill>
                                <a:srgbClr val="C00000"/>
                              </a:solidFill>
                              <a:latin typeface="Cambria Math" panose="02040503050406030204" pitchFamily="18" charset="0"/>
                            </a:rPr>
                            <m:t>𝒏</m:t>
                          </m:r>
                        </m:e>
                        <m:sup>
                          <m:r>
                            <a:rPr lang="en-US" altLang="zh-CN" sz="2400" b="1" i="1">
                              <a:solidFill>
                                <a:srgbClr val="C00000"/>
                              </a:solidFill>
                              <a:latin typeface="Cambria Math" panose="02040503050406030204" pitchFamily="18" charset="0"/>
                            </a:rPr>
                            <m:t>𝟑</m:t>
                          </m:r>
                        </m:sup>
                      </m:sSup>
                      <m:r>
                        <a:rPr lang="en-US" altLang="zh-CN" sz="2400" b="1" i="1">
                          <a:solidFill>
                            <a:srgbClr val="C00000"/>
                          </a:solidFill>
                          <a:latin typeface="Cambria Math" panose="02040503050406030204" pitchFamily="18" charset="0"/>
                        </a:rPr>
                        <m:t>)</m:t>
                      </m:r>
                    </m:oMath>
                  </m:oMathPara>
                </a14:m>
                <a:endParaRPr lang="en-US" altLang="zh-CN" sz="2400" b="1" dirty="0">
                  <a:solidFill>
                    <a:srgbClr val="C00000"/>
                  </a:solidFill>
                </a:endParaRPr>
              </a:p>
            </p:txBody>
          </p:sp>
        </mc:Choice>
        <mc:Fallback xmlns="">
          <p:sp>
            <p:nvSpPr>
              <p:cNvPr id="166" name="矩形 165">
                <a:extLst>
                  <a:ext uri="{FF2B5EF4-FFF2-40B4-BE49-F238E27FC236}">
                    <a16:creationId xmlns:a16="http://schemas.microsoft.com/office/drawing/2014/main" id="{D2506BF7-FB90-CD40-948F-A5153679649A}"/>
                  </a:ext>
                </a:extLst>
              </p:cNvPr>
              <p:cNvSpPr>
                <a:spLocks noRot="1" noChangeAspect="1" noMove="1" noResize="1" noEditPoints="1" noAdjustHandles="1" noChangeArrowheads="1" noChangeShapeType="1" noTextEdit="1"/>
              </p:cNvSpPr>
              <p:nvPr/>
            </p:nvSpPr>
            <p:spPr>
              <a:xfrm>
                <a:off x="4030858" y="3997631"/>
                <a:ext cx="1082283" cy="564450"/>
              </a:xfrm>
              <a:prstGeom prst="rect">
                <a:avLst/>
              </a:prstGeom>
              <a:blipFill>
                <a:blip r:embed="rId4"/>
                <a:stretch>
                  <a:fillRect b="-6667"/>
                </a:stretch>
              </a:blipFill>
            </p:spPr>
            <p:txBody>
              <a:bodyPr/>
              <a:lstStyle/>
              <a:p>
                <a:r>
                  <a:rPr lang="zh-CN" altLang="en-US">
                    <a:noFill/>
                  </a:rPr>
                  <a:t> </a:t>
                </a:r>
              </a:p>
            </p:txBody>
          </p:sp>
        </mc:Fallback>
      </mc:AlternateContent>
      <p:sp>
        <p:nvSpPr>
          <p:cNvPr id="167" name="左大括号 166">
            <a:extLst>
              <a:ext uri="{FF2B5EF4-FFF2-40B4-BE49-F238E27FC236}">
                <a16:creationId xmlns:a16="http://schemas.microsoft.com/office/drawing/2014/main" id="{21FC4F0B-F447-3E46-A860-69B90EF37494}"/>
              </a:ext>
            </a:extLst>
          </p:cNvPr>
          <p:cNvSpPr/>
          <p:nvPr/>
        </p:nvSpPr>
        <p:spPr>
          <a:xfrm rot="5400000">
            <a:off x="1684736" y="1369373"/>
            <a:ext cx="202893" cy="1988881"/>
          </a:xfrm>
          <a:prstGeom prst="leftBrace">
            <a:avLst>
              <a:gd name="adj1" fmla="val 81061"/>
              <a:gd name="adj2" fmla="val 52125"/>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dirty="0"/>
          </a:p>
        </p:txBody>
      </p:sp>
      <mc:AlternateContent xmlns:mc="http://schemas.openxmlformats.org/markup-compatibility/2006" xmlns:a14="http://schemas.microsoft.com/office/drawing/2010/main">
        <mc:Choice Requires="a14">
          <p:sp>
            <p:nvSpPr>
              <p:cNvPr id="168" name="矩形 167">
                <a:extLst>
                  <a:ext uri="{FF2B5EF4-FFF2-40B4-BE49-F238E27FC236}">
                    <a16:creationId xmlns:a16="http://schemas.microsoft.com/office/drawing/2014/main" id="{0BADB131-8955-0A44-AB1B-BE7616146883}"/>
                  </a:ext>
                </a:extLst>
              </p:cNvPr>
              <p:cNvSpPr/>
              <p:nvPr/>
            </p:nvSpPr>
            <p:spPr>
              <a:xfrm>
                <a:off x="1257655" y="1727314"/>
                <a:ext cx="752102" cy="553998"/>
              </a:xfrm>
              <a:prstGeom prst="rect">
                <a:avLst/>
              </a:prstGeom>
            </p:spPr>
            <p:txBody>
              <a:bodyPr wrap="square">
                <a:spAutoFit/>
              </a:bodyPr>
              <a:lstStyle/>
              <a:p>
                <a:pPr>
                  <a:lnSpc>
                    <a:spcPct val="125000"/>
                  </a:lnSpc>
                </a:pPr>
                <a14:m>
                  <m:oMathPara xmlns:m="http://schemas.openxmlformats.org/officeDocument/2006/math">
                    <m:oMathParaPr>
                      <m:jc m:val="centerGroup"/>
                    </m:oMathParaPr>
                    <m:oMath xmlns:m="http://schemas.openxmlformats.org/officeDocument/2006/math">
                      <m:r>
                        <a:rPr lang="en-US" altLang="zh-CN" sz="2400" b="0" i="1" smtClean="0">
                          <a:solidFill>
                            <a:schemeClr val="tx1"/>
                          </a:solidFill>
                          <a:latin typeface="Cambria Math" panose="02040503050406030204" pitchFamily="18" charset="0"/>
                        </a:rPr>
                        <m:t>𝑂</m:t>
                      </m:r>
                      <m:r>
                        <a:rPr lang="en-US" altLang="zh-CN" sz="2400" b="0" i="1" smtClean="0">
                          <a:solidFill>
                            <a:schemeClr val="tx1"/>
                          </a:solidFill>
                          <a:latin typeface="Cambria Math" panose="02040503050406030204" pitchFamily="18" charset="0"/>
                        </a:rPr>
                        <m:t>(</m:t>
                      </m:r>
                      <m:sSup>
                        <m:sSupPr>
                          <m:ctrlPr>
                            <a:rPr lang="en-US" altLang="zh-CN" sz="2400" i="1">
                              <a:solidFill>
                                <a:schemeClr val="tx1"/>
                              </a:solidFill>
                              <a:latin typeface="Cambria Math" panose="02040503050406030204" pitchFamily="18" charset="0"/>
                            </a:rPr>
                          </m:ctrlPr>
                        </m:sSupPr>
                        <m:e>
                          <m:r>
                            <a:rPr lang="en-US" altLang="zh-CN" sz="2400" b="0" i="1">
                              <a:solidFill>
                                <a:schemeClr val="tx1"/>
                              </a:solidFill>
                              <a:latin typeface="Cambria Math" panose="02040503050406030204" pitchFamily="18" charset="0"/>
                            </a:rPr>
                            <m:t>𝑛</m:t>
                          </m:r>
                        </m:e>
                        <m:sup>
                          <m:r>
                            <a:rPr lang="en-US" altLang="zh-CN" sz="2400" b="0" i="1">
                              <a:solidFill>
                                <a:schemeClr val="tx1"/>
                              </a:solidFill>
                              <a:latin typeface="Cambria Math" panose="02040503050406030204" pitchFamily="18" charset="0"/>
                            </a:rPr>
                            <m:t>3</m:t>
                          </m:r>
                        </m:sup>
                      </m:sSup>
                      <m:r>
                        <a:rPr lang="en-US" altLang="zh-CN" sz="2400" b="0" i="1">
                          <a:solidFill>
                            <a:schemeClr val="tx1"/>
                          </a:solidFill>
                          <a:latin typeface="Cambria Math" panose="02040503050406030204" pitchFamily="18" charset="0"/>
                        </a:rPr>
                        <m:t>)</m:t>
                      </m:r>
                    </m:oMath>
                  </m:oMathPara>
                </a14:m>
                <a:endParaRPr lang="en-US" altLang="zh-CN" sz="2400" dirty="0">
                  <a:solidFill>
                    <a:schemeClr val="tx1"/>
                  </a:solidFill>
                </a:endParaRPr>
              </a:p>
            </p:txBody>
          </p:sp>
        </mc:Choice>
        <mc:Fallback xmlns="">
          <p:sp>
            <p:nvSpPr>
              <p:cNvPr id="168" name="矩形 167">
                <a:extLst>
                  <a:ext uri="{FF2B5EF4-FFF2-40B4-BE49-F238E27FC236}">
                    <a16:creationId xmlns:a16="http://schemas.microsoft.com/office/drawing/2014/main" id="{0BADB131-8955-0A44-AB1B-BE7616146883}"/>
                  </a:ext>
                </a:extLst>
              </p:cNvPr>
              <p:cNvSpPr>
                <a:spLocks noRot="1" noChangeAspect="1" noMove="1" noResize="1" noEditPoints="1" noAdjustHandles="1" noChangeArrowheads="1" noChangeShapeType="1" noTextEdit="1"/>
              </p:cNvSpPr>
              <p:nvPr/>
            </p:nvSpPr>
            <p:spPr>
              <a:xfrm>
                <a:off x="1257655" y="1727314"/>
                <a:ext cx="752102" cy="553998"/>
              </a:xfrm>
              <a:prstGeom prst="rect">
                <a:avLst/>
              </a:prstGeom>
              <a:blipFill>
                <a:blip r:embed="rId5"/>
                <a:stretch>
                  <a:fillRect l="-1667" r="-35000" b="-4444"/>
                </a:stretch>
              </a:blipFill>
            </p:spPr>
            <p:txBody>
              <a:bodyPr/>
              <a:lstStyle/>
              <a:p>
                <a:r>
                  <a:rPr lang="zh-CN" altLang="en-US">
                    <a:noFill/>
                  </a:rPr>
                  <a:t> </a:t>
                </a:r>
              </a:p>
            </p:txBody>
          </p:sp>
        </mc:Fallback>
      </mc:AlternateContent>
      <p:sp>
        <p:nvSpPr>
          <p:cNvPr id="169" name="左大括号 168">
            <a:extLst>
              <a:ext uri="{FF2B5EF4-FFF2-40B4-BE49-F238E27FC236}">
                <a16:creationId xmlns:a16="http://schemas.microsoft.com/office/drawing/2014/main" id="{B2AAC138-6B4C-B843-A311-F335AB175953}"/>
              </a:ext>
            </a:extLst>
          </p:cNvPr>
          <p:cNvSpPr/>
          <p:nvPr/>
        </p:nvSpPr>
        <p:spPr>
          <a:xfrm rot="5400000">
            <a:off x="4482653" y="1371532"/>
            <a:ext cx="202893" cy="1988881"/>
          </a:xfrm>
          <a:prstGeom prst="leftBrace">
            <a:avLst>
              <a:gd name="adj1" fmla="val 81061"/>
              <a:gd name="adj2" fmla="val 52125"/>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dirty="0"/>
          </a:p>
        </p:txBody>
      </p:sp>
      <mc:AlternateContent xmlns:mc="http://schemas.openxmlformats.org/markup-compatibility/2006" xmlns:a14="http://schemas.microsoft.com/office/drawing/2010/main">
        <mc:Choice Requires="a14">
          <p:sp>
            <p:nvSpPr>
              <p:cNvPr id="170" name="矩形 169">
                <a:extLst>
                  <a:ext uri="{FF2B5EF4-FFF2-40B4-BE49-F238E27FC236}">
                    <a16:creationId xmlns:a16="http://schemas.microsoft.com/office/drawing/2014/main" id="{83A8C6F4-4CFE-6B4B-8D30-55ACBB57E717}"/>
                  </a:ext>
                </a:extLst>
              </p:cNvPr>
              <p:cNvSpPr/>
              <p:nvPr/>
            </p:nvSpPr>
            <p:spPr>
              <a:xfrm>
                <a:off x="3749533" y="1727314"/>
                <a:ext cx="752102" cy="553998"/>
              </a:xfrm>
              <a:prstGeom prst="rect">
                <a:avLst/>
              </a:prstGeom>
            </p:spPr>
            <p:txBody>
              <a:bodyPr wrap="square">
                <a:spAutoFit/>
              </a:bodyPr>
              <a:lstStyle/>
              <a:p>
                <a:pPr>
                  <a:lnSpc>
                    <a:spcPct val="125000"/>
                  </a:lnSpc>
                </a:pPr>
                <a14:m>
                  <m:oMathPara xmlns:m="http://schemas.openxmlformats.org/officeDocument/2006/math">
                    <m:oMathParaPr>
                      <m:jc m:val="centerGroup"/>
                    </m:oMathParaPr>
                    <m:oMath xmlns:m="http://schemas.openxmlformats.org/officeDocument/2006/math">
                      <m:r>
                        <a:rPr lang="en-US" altLang="zh-CN" sz="2400" b="0" i="1" smtClean="0">
                          <a:solidFill>
                            <a:schemeClr val="tx1"/>
                          </a:solidFill>
                          <a:latin typeface="Cambria Math" panose="02040503050406030204" pitchFamily="18" charset="0"/>
                        </a:rPr>
                        <m:t>𝑂</m:t>
                      </m:r>
                      <m:r>
                        <a:rPr lang="en-US" altLang="zh-CN" sz="2400" b="0" i="1" smtClean="0">
                          <a:solidFill>
                            <a:schemeClr val="tx1"/>
                          </a:solidFill>
                          <a:latin typeface="Cambria Math" panose="02040503050406030204" pitchFamily="18" charset="0"/>
                        </a:rPr>
                        <m:t>(</m:t>
                      </m:r>
                      <m:sSup>
                        <m:sSupPr>
                          <m:ctrlPr>
                            <a:rPr lang="en-US" altLang="zh-CN" sz="2400" i="1">
                              <a:solidFill>
                                <a:schemeClr val="tx1"/>
                              </a:solidFill>
                              <a:latin typeface="Cambria Math" panose="02040503050406030204" pitchFamily="18" charset="0"/>
                            </a:rPr>
                          </m:ctrlPr>
                        </m:sSupPr>
                        <m:e>
                          <m:r>
                            <a:rPr lang="en-US" altLang="zh-CN" sz="2400" b="0" i="1">
                              <a:solidFill>
                                <a:schemeClr val="tx1"/>
                              </a:solidFill>
                              <a:latin typeface="Cambria Math" panose="02040503050406030204" pitchFamily="18" charset="0"/>
                            </a:rPr>
                            <m:t>𝑛</m:t>
                          </m:r>
                        </m:e>
                        <m:sup>
                          <m:r>
                            <a:rPr lang="en-US" altLang="zh-CN" sz="2400" b="0" i="1" smtClean="0">
                              <a:solidFill>
                                <a:schemeClr val="tx1"/>
                              </a:solidFill>
                              <a:latin typeface="Cambria Math" panose="02040503050406030204" pitchFamily="18" charset="0"/>
                            </a:rPr>
                            <m:t>2</m:t>
                          </m:r>
                        </m:sup>
                      </m:sSup>
                      <m:r>
                        <a:rPr lang="en-US" altLang="zh-CN" sz="2400" b="0" i="1" smtClean="0">
                          <a:solidFill>
                            <a:schemeClr val="tx1"/>
                          </a:solidFill>
                          <a:latin typeface="Cambria Math" panose="02040503050406030204" pitchFamily="18" charset="0"/>
                        </a:rPr>
                        <m:t>𝑙𝑜𝑔𝑛</m:t>
                      </m:r>
                      <m:r>
                        <a:rPr lang="en-US" altLang="zh-CN" sz="2400" b="0" i="1">
                          <a:solidFill>
                            <a:schemeClr val="tx1"/>
                          </a:solidFill>
                          <a:latin typeface="Cambria Math" panose="02040503050406030204" pitchFamily="18" charset="0"/>
                        </a:rPr>
                        <m:t>)</m:t>
                      </m:r>
                    </m:oMath>
                  </m:oMathPara>
                </a14:m>
                <a:endParaRPr lang="en-US" altLang="zh-CN" sz="2400" dirty="0">
                  <a:solidFill>
                    <a:schemeClr val="tx1"/>
                  </a:solidFill>
                </a:endParaRPr>
              </a:p>
            </p:txBody>
          </p:sp>
        </mc:Choice>
        <mc:Fallback xmlns="">
          <p:sp>
            <p:nvSpPr>
              <p:cNvPr id="170" name="矩形 169">
                <a:extLst>
                  <a:ext uri="{FF2B5EF4-FFF2-40B4-BE49-F238E27FC236}">
                    <a16:creationId xmlns:a16="http://schemas.microsoft.com/office/drawing/2014/main" id="{83A8C6F4-4CFE-6B4B-8D30-55ACBB57E717}"/>
                  </a:ext>
                </a:extLst>
              </p:cNvPr>
              <p:cNvSpPr>
                <a:spLocks noRot="1" noChangeAspect="1" noMove="1" noResize="1" noEditPoints="1" noAdjustHandles="1" noChangeArrowheads="1" noChangeShapeType="1" noTextEdit="1"/>
              </p:cNvSpPr>
              <p:nvPr/>
            </p:nvSpPr>
            <p:spPr>
              <a:xfrm>
                <a:off x="3749533" y="1727314"/>
                <a:ext cx="752102" cy="553998"/>
              </a:xfrm>
              <a:prstGeom prst="rect">
                <a:avLst/>
              </a:prstGeom>
              <a:blipFill>
                <a:blip r:embed="rId6"/>
                <a:stretch>
                  <a:fillRect r="-116667" b="-4444"/>
                </a:stretch>
              </a:blipFill>
            </p:spPr>
            <p:txBody>
              <a:bodyPr/>
              <a:lstStyle/>
              <a:p>
                <a:r>
                  <a:rPr lang="zh-CN" altLang="en-US">
                    <a:noFill/>
                  </a:rPr>
                  <a:t> </a:t>
                </a:r>
              </a:p>
            </p:txBody>
          </p:sp>
        </mc:Fallback>
      </mc:AlternateContent>
      <p:sp>
        <p:nvSpPr>
          <p:cNvPr id="171" name="左大括号 170">
            <a:extLst>
              <a:ext uri="{FF2B5EF4-FFF2-40B4-BE49-F238E27FC236}">
                <a16:creationId xmlns:a16="http://schemas.microsoft.com/office/drawing/2014/main" id="{08A12238-6507-D44A-8DBA-4A52B5C2087F}"/>
              </a:ext>
            </a:extLst>
          </p:cNvPr>
          <p:cNvSpPr/>
          <p:nvPr/>
        </p:nvSpPr>
        <p:spPr>
          <a:xfrm rot="5400000">
            <a:off x="7299334" y="1371532"/>
            <a:ext cx="202893" cy="1988881"/>
          </a:xfrm>
          <a:prstGeom prst="leftBrace">
            <a:avLst>
              <a:gd name="adj1" fmla="val 81061"/>
              <a:gd name="adj2" fmla="val 52125"/>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dirty="0"/>
          </a:p>
        </p:txBody>
      </p:sp>
      <mc:AlternateContent xmlns:mc="http://schemas.openxmlformats.org/markup-compatibility/2006" xmlns:a14="http://schemas.microsoft.com/office/drawing/2010/main">
        <mc:Choice Requires="a14">
          <p:sp>
            <p:nvSpPr>
              <p:cNvPr id="172" name="矩形 171">
                <a:extLst>
                  <a:ext uri="{FF2B5EF4-FFF2-40B4-BE49-F238E27FC236}">
                    <a16:creationId xmlns:a16="http://schemas.microsoft.com/office/drawing/2014/main" id="{B3EA19C6-2971-D948-B17A-155E2A484C2A}"/>
                  </a:ext>
                </a:extLst>
              </p:cNvPr>
              <p:cNvSpPr/>
              <p:nvPr/>
            </p:nvSpPr>
            <p:spPr>
              <a:xfrm>
                <a:off x="6872253" y="1729473"/>
                <a:ext cx="752102" cy="553998"/>
              </a:xfrm>
              <a:prstGeom prst="rect">
                <a:avLst/>
              </a:prstGeom>
            </p:spPr>
            <p:txBody>
              <a:bodyPr wrap="square">
                <a:spAutoFit/>
              </a:bodyPr>
              <a:lstStyle/>
              <a:p>
                <a:pPr>
                  <a:lnSpc>
                    <a:spcPct val="125000"/>
                  </a:lnSpc>
                </a:pPr>
                <a14:m>
                  <m:oMathPara xmlns:m="http://schemas.openxmlformats.org/officeDocument/2006/math">
                    <m:oMathParaPr>
                      <m:jc m:val="centerGroup"/>
                    </m:oMathParaPr>
                    <m:oMath xmlns:m="http://schemas.openxmlformats.org/officeDocument/2006/math">
                      <m:r>
                        <a:rPr lang="en-US" altLang="zh-CN" sz="2400" b="0" i="1" smtClean="0">
                          <a:solidFill>
                            <a:schemeClr val="tx1"/>
                          </a:solidFill>
                          <a:latin typeface="Cambria Math" panose="02040503050406030204" pitchFamily="18" charset="0"/>
                        </a:rPr>
                        <m:t>𝑂</m:t>
                      </m:r>
                      <m:r>
                        <a:rPr lang="en-US" altLang="zh-CN" sz="2400" b="0" i="1" smtClean="0">
                          <a:solidFill>
                            <a:schemeClr val="tx1"/>
                          </a:solidFill>
                          <a:latin typeface="Cambria Math" panose="02040503050406030204" pitchFamily="18" charset="0"/>
                        </a:rPr>
                        <m:t>(</m:t>
                      </m:r>
                      <m:sSup>
                        <m:sSupPr>
                          <m:ctrlPr>
                            <a:rPr lang="en-US" altLang="zh-CN" sz="2400" i="1">
                              <a:solidFill>
                                <a:schemeClr val="tx1"/>
                              </a:solidFill>
                              <a:latin typeface="Cambria Math" panose="02040503050406030204" pitchFamily="18" charset="0"/>
                            </a:rPr>
                          </m:ctrlPr>
                        </m:sSupPr>
                        <m:e>
                          <m:r>
                            <a:rPr lang="en-US" altLang="zh-CN" sz="2400" b="0" i="1">
                              <a:solidFill>
                                <a:schemeClr val="tx1"/>
                              </a:solidFill>
                              <a:latin typeface="Cambria Math" panose="02040503050406030204" pitchFamily="18" charset="0"/>
                            </a:rPr>
                            <m:t>𝑛</m:t>
                          </m:r>
                        </m:e>
                        <m:sup>
                          <m:r>
                            <a:rPr lang="en-US" altLang="zh-CN" sz="2400" b="0" i="1">
                              <a:solidFill>
                                <a:schemeClr val="tx1"/>
                              </a:solidFill>
                              <a:latin typeface="Cambria Math" panose="02040503050406030204" pitchFamily="18" charset="0"/>
                            </a:rPr>
                            <m:t>3</m:t>
                          </m:r>
                        </m:sup>
                      </m:sSup>
                      <m:r>
                        <a:rPr lang="en-US" altLang="zh-CN" sz="2400" b="0" i="1">
                          <a:solidFill>
                            <a:schemeClr val="tx1"/>
                          </a:solidFill>
                          <a:latin typeface="Cambria Math" panose="02040503050406030204" pitchFamily="18" charset="0"/>
                        </a:rPr>
                        <m:t>)</m:t>
                      </m:r>
                    </m:oMath>
                  </m:oMathPara>
                </a14:m>
                <a:endParaRPr lang="en-US" altLang="zh-CN" sz="2400" dirty="0">
                  <a:solidFill>
                    <a:schemeClr val="tx1"/>
                  </a:solidFill>
                </a:endParaRPr>
              </a:p>
            </p:txBody>
          </p:sp>
        </mc:Choice>
        <mc:Fallback xmlns="">
          <p:sp>
            <p:nvSpPr>
              <p:cNvPr id="172" name="矩形 171">
                <a:extLst>
                  <a:ext uri="{FF2B5EF4-FFF2-40B4-BE49-F238E27FC236}">
                    <a16:creationId xmlns:a16="http://schemas.microsoft.com/office/drawing/2014/main" id="{B3EA19C6-2971-D948-B17A-155E2A484C2A}"/>
                  </a:ext>
                </a:extLst>
              </p:cNvPr>
              <p:cNvSpPr>
                <a:spLocks noRot="1" noChangeAspect="1" noMove="1" noResize="1" noEditPoints="1" noAdjustHandles="1" noChangeArrowheads="1" noChangeShapeType="1" noTextEdit="1"/>
              </p:cNvSpPr>
              <p:nvPr/>
            </p:nvSpPr>
            <p:spPr>
              <a:xfrm>
                <a:off x="6872253" y="1729473"/>
                <a:ext cx="752102" cy="553998"/>
              </a:xfrm>
              <a:prstGeom prst="rect">
                <a:avLst/>
              </a:prstGeom>
              <a:blipFill>
                <a:blip r:embed="rId7"/>
                <a:stretch>
                  <a:fillRect r="-35000" b="-4444"/>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77512126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4CF0FE3F-9088-D845-9726-E41FA23319FB}"/>
              </a:ext>
            </a:extLst>
          </p:cNvPr>
          <p:cNvPicPr>
            <a:picLocks noChangeAspect="1"/>
          </p:cNvPicPr>
          <p:nvPr/>
        </p:nvPicPr>
        <p:blipFill>
          <a:blip r:embed="rId3"/>
          <a:stretch>
            <a:fillRect/>
          </a:stretch>
        </p:blipFill>
        <p:spPr>
          <a:xfrm>
            <a:off x="389237" y="1246887"/>
            <a:ext cx="8365525" cy="3263328"/>
          </a:xfrm>
          <a:prstGeom prst="rect">
            <a:avLst/>
          </a:prstGeom>
        </p:spPr>
      </p:pic>
      <p:sp>
        <p:nvSpPr>
          <p:cNvPr id="3" name="Title 2">
            <a:extLst>
              <a:ext uri="{FF2B5EF4-FFF2-40B4-BE49-F238E27FC236}">
                <a16:creationId xmlns:a16="http://schemas.microsoft.com/office/drawing/2014/main" id="{8735A8E7-D60B-ED44-BEE9-AEF7FFE653BB}"/>
              </a:ext>
            </a:extLst>
          </p:cNvPr>
          <p:cNvSpPr>
            <a:spLocks noGrp="1"/>
          </p:cNvSpPr>
          <p:nvPr>
            <p:ph type="title"/>
          </p:nvPr>
        </p:nvSpPr>
        <p:spPr/>
        <p:txBody>
          <a:bodyPr>
            <a:normAutofit/>
          </a:bodyPr>
          <a:lstStyle/>
          <a:p>
            <a:r>
              <a:rPr lang="en-US" sz="2400" dirty="0">
                <a:solidFill>
                  <a:schemeClr val="bg1"/>
                </a:solidFill>
              </a:rPr>
              <a:t>Our approach for SH multiple product </a:t>
            </a:r>
          </a:p>
        </p:txBody>
      </p:sp>
      <p:pic>
        <p:nvPicPr>
          <p:cNvPr id="7" name="图片 6">
            <a:extLst>
              <a:ext uri="{FF2B5EF4-FFF2-40B4-BE49-F238E27FC236}">
                <a16:creationId xmlns:a16="http://schemas.microsoft.com/office/drawing/2014/main" id="{59754057-4097-284F-B131-6ECAE5A68D8F}"/>
              </a:ext>
            </a:extLst>
          </p:cNvPr>
          <p:cNvPicPr>
            <a:picLocks noChangeAspect="1"/>
          </p:cNvPicPr>
          <p:nvPr/>
        </p:nvPicPr>
        <p:blipFill>
          <a:blip r:embed="rId4"/>
          <a:stretch>
            <a:fillRect/>
          </a:stretch>
        </p:blipFill>
        <p:spPr>
          <a:xfrm>
            <a:off x="5338118" y="2571750"/>
            <a:ext cx="160639" cy="313692"/>
          </a:xfrm>
          <a:prstGeom prst="rect">
            <a:avLst/>
          </a:prstGeom>
        </p:spPr>
      </p:pic>
    </p:spTree>
    <p:extLst>
      <p:ext uri="{BB962C8B-B14F-4D97-AF65-F5344CB8AC3E}">
        <p14:creationId xmlns:p14="http://schemas.microsoft.com/office/powerpoint/2010/main" val="253582391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35A8E7-D60B-ED44-BEE9-AEF7FFE653BB}"/>
              </a:ext>
            </a:extLst>
          </p:cNvPr>
          <p:cNvSpPr>
            <a:spLocks noGrp="1"/>
          </p:cNvSpPr>
          <p:nvPr>
            <p:ph type="title"/>
          </p:nvPr>
        </p:nvSpPr>
        <p:spPr/>
        <p:txBody>
          <a:bodyPr>
            <a:normAutofit/>
          </a:bodyPr>
          <a:lstStyle/>
          <a:p>
            <a:r>
              <a:rPr lang="en-US" sz="2400" dirty="0">
                <a:solidFill>
                  <a:schemeClr val="bg1"/>
                </a:solidFill>
              </a:rPr>
              <a:t>FS Multiple Product</a:t>
            </a:r>
          </a:p>
        </p:txBody>
      </p:sp>
      <p:sp>
        <p:nvSpPr>
          <p:cNvPr id="103" name="Vertical Text Placeholder 1">
            <a:extLst>
              <a:ext uri="{FF2B5EF4-FFF2-40B4-BE49-F238E27FC236}">
                <a16:creationId xmlns:a16="http://schemas.microsoft.com/office/drawing/2014/main" id="{04F0E382-B315-0A49-ADBA-34232D6A076C}"/>
              </a:ext>
            </a:extLst>
          </p:cNvPr>
          <p:cNvSpPr>
            <a:spLocks noGrp="1"/>
          </p:cNvSpPr>
          <p:nvPr>
            <p:ph type="body" orient="vert" idx="1"/>
          </p:nvPr>
        </p:nvSpPr>
        <p:spPr>
          <a:xfrm>
            <a:off x="628650" y="1369219"/>
            <a:ext cx="7886700" cy="3101181"/>
          </a:xfrm>
        </p:spPr>
        <p:txBody>
          <a:bodyPr>
            <a:normAutofit/>
          </a:bodyPr>
          <a:lstStyle/>
          <a:p>
            <a:r>
              <a:rPr lang="en-US" altLang="zh-CN" sz="2000" dirty="0"/>
              <a:t>FS Multiple Product definition</a:t>
            </a:r>
          </a:p>
          <a:p>
            <a:endParaRPr lang="en-US" altLang="zh-CN" sz="2000" dirty="0"/>
          </a:p>
          <a:p>
            <a:endParaRPr lang="en-US" altLang="zh-CN" sz="2000" dirty="0"/>
          </a:p>
          <a:p>
            <a:pPr marL="0" indent="0">
              <a:buNone/>
            </a:pPr>
            <a:endParaRPr lang="en-US" altLang="zh-CN" sz="2000" dirty="0"/>
          </a:p>
          <a:p>
            <a:r>
              <a:rPr lang="en-US" altLang="zh-CN" sz="2000" dirty="0"/>
              <a:t>Mathematical definition</a:t>
            </a:r>
          </a:p>
          <a:p>
            <a:pPr marL="0" indent="0">
              <a:buNone/>
            </a:pPr>
            <a:r>
              <a:rPr lang="en-US" altLang="zh-CN" sz="2000" dirty="0"/>
              <a:t> </a:t>
            </a:r>
          </a:p>
          <a:p>
            <a:endParaRPr lang="en-US" altLang="zh-CN" sz="2000" dirty="0"/>
          </a:p>
          <a:p>
            <a:pPr marL="0" indent="0">
              <a:buNone/>
            </a:pPr>
            <a:endParaRPr lang="en-US" sz="2000" dirty="0"/>
          </a:p>
          <a:p>
            <a:endParaRPr lang="en-US" sz="2000" dirty="0"/>
          </a:p>
          <a:p>
            <a:pPr marL="0" indent="0">
              <a:buNone/>
            </a:pPr>
            <a:endParaRPr lang="en-US" sz="2000" dirty="0"/>
          </a:p>
          <a:p>
            <a:pPr marL="0" indent="0">
              <a:buNone/>
            </a:pPr>
            <a:endParaRPr lang="en-US" sz="2000" dirty="0"/>
          </a:p>
        </p:txBody>
      </p:sp>
      <mc:AlternateContent xmlns:mc="http://schemas.openxmlformats.org/markup-compatibility/2006" xmlns:a14="http://schemas.microsoft.com/office/drawing/2010/main">
        <mc:Choice Requires="a14">
          <p:sp>
            <p:nvSpPr>
              <p:cNvPr id="6" name="文本框 5">
                <a:extLst>
                  <a:ext uri="{FF2B5EF4-FFF2-40B4-BE49-F238E27FC236}">
                    <a16:creationId xmlns:a16="http://schemas.microsoft.com/office/drawing/2014/main" id="{C26D3199-3CF3-7A42-9F64-D62B39BB4531}"/>
                  </a:ext>
                </a:extLst>
              </p:cNvPr>
              <p:cNvSpPr txBox="1"/>
              <p:nvPr/>
            </p:nvSpPr>
            <p:spPr>
              <a:xfrm>
                <a:off x="1540141" y="2596027"/>
                <a:ext cx="750525" cy="2462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zh-CN" sz="1600" i="1" smtClean="0">
                              <a:latin typeface="Cambria Math" panose="02040503050406030204" pitchFamily="18" charset="0"/>
                            </a:rPr>
                          </m:ctrlPr>
                        </m:sSubPr>
                        <m:e>
                          <m:r>
                            <a:rPr kumimoji="1" lang="en-US" altLang="zh-CN" sz="1600" b="0" i="1" smtClean="0">
                              <a:latin typeface="Cambria Math" panose="02040503050406030204" pitchFamily="18" charset="0"/>
                            </a:rPr>
                            <m:t>𝐹</m:t>
                          </m:r>
                        </m:e>
                        <m:sub>
                          <m:r>
                            <a:rPr kumimoji="1" lang="en-US" altLang="zh-CN" sz="1600" b="0" i="1" smtClean="0">
                              <a:latin typeface="Cambria Math" panose="02040503050406030204" pitchFamily="18" charset="0"/>
                            </a:rPr>
                            <m:t>1</m:t>
                          </m:r>
                        </m:sub>
                      </m:sSub>
                      <m:r>
                        <a:rPr kumimoji="1" lang="en-US" altLang="zh-CN" sz="1600" b="1" i="1" smtClean="0">
                          <a:latin typeface="Cambria Math" panose="02040503050406030204" pitchFamily="18" charset="0"/>
                        </a:rPr>
                        <m:t>(</m:t>
                      </m:r>
                      <m:r>
                        <a:rPr kumimoji="1" lang="en-US" altLang="zh-CN" sz="1600" b="1" i="1" smtClean="0">
                          <a:latin typeface="Cambria Math" panose="02040503050406030204" pitchFamily="18" charset="0"/>
                          <a:ea typeface="Cambria Math" panose="02040503050406030204" pitchFamily="18" charset="0"/>
                        </a:rPr>
                        <m:t>𝜃</m:t>
                      </m:r>
                      <m:r>
                        <a:rPr kumimoji="1" lang="en-US" altLang="zh-CN" sz="1600" b="0" i="1" smtClean="0">
                          <a:latin typeface="Cambria Math" panose="02040503050406030204" pitchFamily="18" charset="0"/>
                          <a:ea typeface="Cambria Math" panose="02040503050406030204" pitchFamily="18" charset="0"/>
                        </a:rPr>
                        <m:t>,</m:t>
                      </m:r>
                      <m:r>
                        <a:rPr kumimoji="1" lang="en-US" altLang="zh-CN" sz="1600" b="0" i="1" smtClean="0">
                          <a:latin typeface="Cambria Math" panose="02040503050406030204" pitchFamily="18" charset="0"/>
                          <a:ea typeface="Cambria Math" panose="02040503050406030204" pitchFamily="18" charset="0"/>
                        </a:rPr>
                        <m:t>𝜑</m:t>
                      </m:r>
                      <m:r>
                        <a:rPr kumimoji="1" lang="en-US" altLang="zh-CN" sz="1600" i="1">
                          <a:latin typeface="Cambria Math" panose="02040503050406030204" pitchFamily="18" charset="0"/>
                          <a:ea typeface="Cambria Math" panose="02040503050406030204" pitchFamily="18" charset="0"/>
                        </a:rPr>
                        <m:t>)</m:t>
                      </m:r>
                    </m:oMath>
                  </m:oMathPara>
                </a14:m>
                <a:endParaRPr kumimoji="1" lang="zh-CN" altLang="en-US" sz="1600" i="1" dirty="0"/>
              </a:p>
            </p:txBody>
          </p:sp>
        </mc:Choice>
        <mc:Fallback xmlns="">
          <p:sp>
            <p:nvSpPr>
              <p:cNvPr id="6" name="文本框 5">
                <a:extLst>
                  <a:ext uri="{FF2B5EF4-FFF2-40B4-BE49-F238E27FC236}">
                    <a16:creationId xmlns:a16="http://schemas.microsoft.com/office/drawing/2014/main" id="{C26D3199-3CF3-7A42-9F64-D62B39BB4531}"/>
                  </a:ext>
                </a:extLst>
              </p:cNvPr>
              <p:cNvSpPr txBox="1">
                <a:spLocks noRot="1" noChangeAspect="1" noMove="1" noResize="1" noEditPoints="1" noAdjustHandles="1" noChangeArrowheads="1" noChangeShapeType="1" noTextEdit="1"/>
              </p:cNvSpPr>
              <p:nvPr/>
            </p:nvSpPr>
            <p:spPr>
              <a:xfrm>
                <a:off x="1540141" y="2596027"/>
                <a:ext cx="750525" cy="246221"/>
              </a:xfrm>
              <a:prstGeom prst="rect">
                <a:avLst/>
              </a:prstGeom>
              <a:blipFill>
                <a:blip r:embed="rId3"/>
                <a:stretch>
                  <a:fillRect l="-5000" r="-8333" b="-3500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7" name="文本框 6">
                <a:extLst>
                  <a:ext uri="{FF2B5EF4-FFF2-40B4-BE49-F238E27FC236}">
                    <a16:creationId xmlns:a16="http://schemas.microsoft.com/office/drawing/2014/main" id="{38E1BF4E-8773-994C-90D8-D1180ECF9F1C}"/>
                  </a:ext>
                </a:extLst>
              </p:cNvPr>
              <p:cNvSpPr txBox="1"/>
              <p:nvPr/>
            </p:nvSpPr>
            <p:spPr>
              <a:xfrm>
                <a:off x="3449025" y="2603296"/>
                <a:ext cx="755270" cy="2462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zh-CN" sz="1600" i="1" smtClean="0">
                              <a:latin typeface="Cambria Math" panose="02040503050406030204" pitchFamily="18" charset="0"/>
                            </a:rPr>
                          </m:ctrlPr>
                        </m:sSubPr>
                        <m:e>
                          <m:r>
                            <a:rPr kumimoji="1" lang="en-US" altLang="zh-CN" sz="1600" b="0" i="1">
                              <a:latin typeface="Cambria Math" panose="02040503050406030204" pitchFamily="18" charset="0"/>
                            </a:rPr>
                            <m:t>𝐹</m:t>
                          </m:r>
                        </m:e>
                        <m:sub>
                          <m:r>
                            <a:rPr kumimoji="1" lang="en-US" altLang="zh-CN" sz="1600" b="0" i="1" smtClean="0">
                              <a:latin typeface="Cambria Math" panose="02040503050406030204" pitchFamily="18" charset="0"/>
                            </a:rPr>
                            <m:t>2</m:t>
                          </m:r>
                        </m:sub>
                      </m:sSub>
                      <m:r>
                        <a:rPr kumimoji="1" lang="en-US" altLang="zh-CN" sz="1600" b="1" i="1">
                          <a:latin typeface="Cambria Math" panose="02040503050406030204" pitchFamily="18" charset="0"/>
                        </a:rPr>
                        <m:t>(</m:t>
                      </m:r>
                      <m:r>
                        <a:rPr kumimoji="1" lang="en-US" altLang="zh-CN" sz="1600" b="1" i="1" smtClean="0">
                          <a:latin typeface="Cambria Math" panose="02040503050406030204" pitchFamily="18" charset="0"/>
                          <a:ea typeface="Cambria Math" panose="02040503050406030204" pitchFamily="18" charset="0"/>
                        </a:rPr>
                        <m:t>𝜃</m:t>
                      </m:r>
                      <m:r>
                        <a:rPr kumimoji="1" lang="en-US" altLang="zh-CN" sz="1600" b="0" i="1" smtClean="0">
                          <a:latin typeface="Cambria Math" panose="02040503050406030204" pitchFamily="18" charset="0"/>
                          <a:ea typeface="Cambria Math" panose="02040503050406030204" pitchFamily="18" charset="0"/>
                        </a:rPr>
                        <m:t>,</m:t>
                      </m:r>
                      <m:r>
                        <a:rPr kumimoji="1" lang="en-US" altLang="zh-CN" sz="1600" b="0" i="1" smtClean="0">
                          <a:latin typeface="Cambria Math" panose="02040503050406030204" pitchFamily="18" charset="0"/>
                          <a:ea typeface="Cambria Math" panose="02040503050406030204" pitchFamily="18" charset="0"/>
                        </a:rPr>
                        <m:t>𝜑</m:t>
                      </m:r>
                      <m:r>
                        <a:rPr kumimoji="1" lang="en-US" altLang="zh-CN" sz="1600" b="0" i="1" smtClean="0">
                          <a:latin typeface="Cambria Math" panose="02040503050406030204" pitchFamily="18" charset="0"/>
                          <a:ea typeface="Cambria Math" panose="02040503050406030204" pitchFamily="18" charset="0"/>
                        </a:rPr>
                        <m:t>)</m:t>
                      </m:r>
                    </m:oMath>
                  </m:oMathPara>
                </a14:m>
                <a:endParaRPr kumimoji="1" lang="zh-CN" altLang="en-US" sz="1600" i="1" dirty="0"/>
              </a:p>
            </p:txBody>
          </p:sp>
        </mc:Choice>
        <mc:Fallback xmlns="">
          <p:sp>
            <p:nvSpPr>
              <p:cNvPr id="7" name="文本框 6">
                <a:extLst>
                  <a:ext uri="{FF2B5EF4-FFF2-40B4-BE49-F238E27FC236}">
                    <a16:creationId xmlns:a16="http://schemas.microsoft.com/office/drawing/2014/main" id="{38E1BF4E-8773-994C-90D8-D1180ECF9F1C}"/>
                  </a:ext>
                </a:extLst>
              </p:cNvPr>
              <p:cNvSpPr txBox="1">
                <a:spLocks noRot="1" noChangeAspect="1" noMove="1" noResize="1" noEditPoints="1" noAdjustHandles="1" noChangeArrowheads="1" noChangeShapeType="1" noTextEdit="1"/>
              </p:cNvSpPr>
              <p:nvPr/>
            </p:nvSpPr>
            <p:spPr>
              <a:xfrm>
                <a:off x="3449025" y="2603296"/>
                <a:ext cx="755270" cy="246221"/>
              </a:xfrm>
              <a:prstGeom prst="rect">
                <a:avLst/>
              </a:prstGeom>
              <a:blipFill>
                <a:blip r:embed="rId4"/>
                <a:stretch>
                  <a:fillRect l="-6667" r="-8333" b="-3500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8" name="文本框 7">
                <a:extLst>
                  <a:ext uri="{FF2B5EF4-FFF2-40B4-BE49-F238E27FC236}">
                    <a16:creationId xmlns:a16="http://schemas.microsoft.com/office/drawing/2014/main" id="{BEAFDF12-333E-8F41-84B8-687BDA3E96F5}"/>
                  </a:ext>
                </a:extLst>
              </p:cNvPr>
              <p:cNvSpPr txBox="1"/>
              <p:nvPr/>
            </p:nvSpPr>
            <p:spPr>
              <a:xfrm>
                <a:off x="7441637" y="2637701"/>
                <a:ext cx="696473" cy="2462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zh-CN" sz="1600" b="0" i="1" smtClean="0">
                          <a:latin typeface="Cambria Math" panose="02040503050406030204" pitchFamily="18" charset="0"/>
                        </a:rPr>
                        <m:t>𝐺</m:t>
                      </m:r>
                      <m:r>
                        <a:rPr kumimoji="1" lang="en-US" altLang="zh-CN" sz="1600" b="1" i="1">
                          <a:latin typeface="Cambria Math" panose="02040503050406030204" pitchFamily="18" charset="0"/>
                        </a:rPr>
                        <m:t>(</m:t>
                      </m:r>
                      <m:r>
                        <a:rPr kumimoji="1" lang="en-US" altLang="zh-CN" sz="1600" b="1" i="1" smtClean="0">
                          <a:latin typeface="Cambria Math" panose="02040503050406030204" pitchFamily="18" charset="0"/>
                          <a:ea typeface="Cambria Math" panose="02040503050406030204" pitchFamily="18" charset="0"/>
                        </a:rPr>
                        <m:t>𝜃</m:t>
                      </m:r>
                      <m:r>
                        <a:rPr kumimoji="1" lang="en-US" altLang="zh-CN" sz="1600" b="0" i="1" smtClean="0">
                          <a:latin typeface="Cambria Math" panose="02040503050406030204" pitchFamily="18" charset="0"/>
                          <a:ea typeface="Cambria Math" panose="02040503050406030204" pitchFamily="18" charset="0"/>
                        </a:rPr>
                        <m:t>,</m:t>
                      </m:r>
                      <m:r>
                        <a:rPr kumimoji="1" lang="en-US" altLang="zh-CN" sz="1600" b="0" i="1" smtClean="0">
                          <a:latin typeface="Cambria Math" panose="02040503050406030204" pitchFamily="18" charset="0"/>
                          <a:ea typeface="Cambria Math" panose="02040503050406030204" pitchFamily="18" charset="0"/>
                        </a:rPr>
                        <m:t>𝜑</m:t>
                      </m:r>
                      <m:r>
                        <a:rPr kumimoji="1" lang="en-US" altLang="zh-CN" sz="1600" b="0" i="1" smtClean="0">
                          <a:latin typeface="Cambria Math" panose="02040503050406030204" pitchFamily="18" charset="0"/>
                          <a:ea typeface="Cambria Math" panose="02040503050406030204" pitchFamily="18" charset="0"/>
                        </a:rPr>
                        <m:t>)</m:t>
                      </m:r>
                    </m:oMath>
                  </m:oMathPara>
                </a14:m>
                <a:endParaRPr kumimoji="1" lang="zh-CN" altLang="en-US" sz="1600" i="1" dirty="0"/>
              </a:p>
            </p:txBody>
          </p:sp>
        </mc:Choice>
        <mc:Fallback xmlns="">
          <p:sp>
            <p:nvSpPr>
              <p:cNvPr id="8" name="文本框 7">
                <a:extLst>
                  <a:ext uri="{FF2B5EF4-FFF2-40B4-BE49-F238E27FC236}">
                    <a16:creationId xmlns:a16="http://schemas.microsoft.com/office/drawing/2014/main" id="{BEAFDF12-333E-8F41-84B8-687BDA3E96F5}"/>
                  </a:ext>
                </a:extLst>
              </p:cNvPr>
              <p:cNvSpPr txBox="1">
                <a:spLocks noRot="1" noChangeAspect="1" noMove="1" noResize="1" noEditPoints="1" noAdjustHandles="1" noChangeArrowheads="1" noChangeShapeType="1" noTextEdit="1"/>
              </p:cNvSpPr>
              <p:nvPr/>
            </p:nvSpPr>
            <p:spPr>
              <a:xfrm>
                <a:off x="7441637" y="2637701"/>
                <a:ext cx="696473" cy="246221"/>
              </a:xfrm>
              <a:prstGeom prst="rect">
                <a:avLst/>
              </a:prstGeom>
              <a:blipFill>
                <a:blip r:embed="rId5"/>
                <a:stretch>
                  <a:fillRect l="-5357" r="-8929" b="-35000"/>
                </a:stretch>
              </a:blipFill>
            </p:spPr>
            <p:txBody>
              <a:bodyPr/>
              <a:lstStyle/>
              <a:p>
                <a:r>
                  <a:rPr lang="zh-CN" altLang="en-US">
                    <a:noFill/>
                  </a:rPr>
                  <a:t> </a:t>
                </a:r>
              </a:p>
            </p:txBody>
          </p:sp>
        </mc:Fallback>
      </mc:AlternateContent>
      <p:grpSp>
        <p:nvGrpSpPr>
          <p:cNvPr id="9" name="组合 8">
            <a:extLst>
              <a:ext uri="{FF2B5EF4-FFF2-40B4-BE49-F238E27FC236}">
                <a16:creationId xmlns:a16="http://schemas.microsoft.com/office/drawing/2014/main" id="{C5DC97A0-3F52-1E4B-85A7-BCB6211E23A2}"/>
              </a:ext>
            </a:extLst>
          </p:cNvPr>
          <p:cNvGrpSpPr/>
          <p:nvPr/>
        </p:nvGrpSpPr>
        <p:grpSpPr>
          <a:xfrm>
            <a:off x="1050974" y="1820959"/>
            <a:ext cx="1645000" cy="440745"/>
            <a:chOff x="5325644" y="888279"/>
            <a:chExt cx="1645000" cy="440745"/>
          </a:xfrm>
        </p:grpSpPr>
        <p:sp>
          <p:nvSpPr>
            <p:cNvPr id="10" name="矩形 9">
              <a:extLst>
                <a:ext uri="{FF2B5EF4-FFF2-40B4-BE49-F238E27FC236}">
                  <a16:creationId xmlns:a16="http://schemas.microsoft.com/office/drawing/2014/main" id="{82235DA6-8D5E-3F4E-9C62-E4033562DD90}"/>
                </a:ext>
              </a:extLst>
            </p:cNvPr>
            <p:cNvSpPr/>
            <p:nvPr/>
          </p:nvSpPr>
          <p:spPr>
            <a:xfrm>
              <a:off x="5325644" y="888279"/>
              <a:ext cx="1645000" cy="440745"/>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11" name="矩形 10">
              <a:extLst>
                <a:ext uri="{FF2B5EF4-FFF2-40B4-BE49-F238E27FC236}">
                  <a16:creationId xmlns:a16="http://schemas.microsoft.com/office/drawing/2014/main" id="{D86171FF-51A7-804C-958F-51BEF69EAA9A}"/>
                </a:ext>
              </a:extLst>
            </p:cNvPr>
            <p:cNvSpPr/>
            <p:nvPr/>
          </p:nvSpPr>
          <p:spPr>
            <a:xfrm>
              <a:off x="5393933" y="933507"/>
              <a:ext cx="383343" cy="355765"/>
            </a:xfrm>
            <a:prstGeom prst="rect">
              <a:avLst/>
            </a:prstGeom>
            <a:solidFill>
              <a:schemeClr val="accent2">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cs typeface="Arial" panose="020B0604020202020204" pitchFamily="34" charset="0"/>
              </a:endParaRPr>
            </a:p>
          </p:txBody>
        </p:sp>
        <p:sp>
          <p:nvSpPr>
            <p:cNvPr id="12" name="矩形 11">
              <a:extLst>
                <a:ext uri="{FF2B5EF4-FFF2-40B4-BE49-F238E27FC236}">
                  <a16:creationId xmlns:a16="http://schemas.microsoft.com/office/drawing/2014/main" id="{75C8FD7F-531C-BA4E-A0E3-E2F6E4EE4858}"/>
                </a:ext>
              </a:extLst>
            </p:cNvPr>
            <p:cNvSpPr/>
            <p:nvPr/>
          </p:nvSpPr>
          <p:spPr>
            <a:xfrm>
              <a:off x="5764024" y="933506"/>
              <a:ext cx="383343" cy="355765"/>
            </a:xfrm>
            <a:prstGeom prst="rect">
              <a:avLst/>
            </a:prstGeom>
            <a:solidFill>
              <a:schemeClr val="accent2">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cs typeface="Arial" panose="020B0604020202020204" pitchFamily="34" charset="0"/>
              </a:endParaRPr>
            </a:p>
          </p:txBody>
        </p:sp>
        <p:sp>
          <p:nvSpPr>
            <p:cNvPr id="13" name="矩形 12">
              <a:extLst>
                <a:ext uri="{FF2B5EF4-FFF2-40B4-BE49-F238E27FC236}">
                  <a16:creationId xmlns:a16="http://schemas.microsoft.com/office/drawing/2014/main" id="{824790CE-EA9E-F142-A025-845F9D9D3D06}"/>
                </a:ext>
              </a:extLst>
            </p:cNvPr>
            <p:cNvSpPr/>
            <p:nvPr/>
          </p:nvSpPr>
          <p:spPr>
            <a:xfrm>
              <a:off x="6147367" y="933506"/>
              <a:ext cx="383343" cy="355765"/>
            </a:xfrm>
            <a:prstGeom prst="rect">
              <a:avLst/>
            </a:prstGeom>
            <a:solidFill>
              <a:schemeClr val="accent2">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cs typeface="Arial" panose="020B0604020202020204" pitchFamily="34" charset="0"/>
              </a:endParaRPr>
            </a:p>
          </p:txBody>
        </p:sp>
        <p:sp>
          <p:nvSpPr>
            <p:cNvPr id="14" name="矩形 13">
              <a:extLst>
                <a:ext uri="{FF2B5EF4-FFF2-40B4-BE49-F238E27FC236}">
                  <a16:creationId xmlns:a16="http://schemas.microsoft.com/office/drawing/2014/main" id="{9842FCFF-4042-494A-A79C-D1445EAADD59}"/>
                </a:ext>
              </a:extLst>
            </p:cNvPr>
            <p:cNvSpPr/>
            <p:nvPr/>
          </p:nvSpPr>
          <p:spPr>
            <a:xfrm>
              <a:off x="6517458" y="933505"/>
              <a:ext cx="383343" cy="355765"/>
            </a:xfrm>
            <a:prstGeom prst="rect">
              <a:avLst/>
            </a:prstGeom>
            <a:solidFill>
              <a:schemeClr val="accent2">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cs typeface="Arial" panose="020B0604020202020204" pitchFamily="34" charset="0"/>
              </a:endParaRPr>
            </a:p>
          </p:txBody>
        </p:sp>
      </p:grpSp>
      <p:sp>
        <p:nvSpPr>
          <p:cNvPr id="15" name="矩形 14">
            <a:extLst>
              <a:ext uri="{FF2B5EF4-FFF2-40B4-BE49-F238E27FC236}">
                <a16:creationId xmlns:a16="http://schemas.microsoft.com/office/drawing/2014/main" id="{0429DD49-5169-0242-B261-A09CF8ED479D}"/>
              </a:ext>
            </a:extLst>
          </p:cNvPr>
          <p:cNvSpPr/>
          <p:nvPr/>
        </p:nvSpPr>
        <p:spPr>
          <a:xfrm>
            <a:off x="2971476" y="1814890"/>
            <a:ext cx="1631748" cy="440745"/>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16" name="矩形 15">
            <a:extLst>
              <a:ext uri="{FF2B5EF4-FFF2-40B4-BE49-F238E27FC236}">
                <a16:creationId xmlns:a16="http://schemas.microsoft.com/office/drawing/2014/main" id="{E598B62D-7121-7B47-B7E7-DBB9323331B8}"/>
              </a:ext>
            </a:extLst>
          </p:cNvPr>
          <p:cNvSpPr/>
          <p:nvPr/>
        </p:nvSpPr>
        <p:spPr>
          <a:xfrm>
            <a:off x="3026513" y="1845786"/>
            <a:ext cx="383343" cy="355765"/>
          </a:xfrm>
          <a:prstGeom prst="rect">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cs typeface="Arial" panose="020B0604020202020204" pitchFamily="34" charset="0"/>
            </a:endParaRPr>
          </a:p>
        </p:txBody>
      </p:sp>
      <p:sp>
        <p:nvSpPr>
          <p:cNvPr id="17" name="矩形 16">
            <a:extLst>
              <a:ext uri="{FF2B5EF4-FFF2-40B4-BE49-F238E27FC236}">
                <a16:creationId xmlns:a16="http://schemas.microsoft.com/office/drawing/2014/main" id="{14261F66-8B21-484B-BE0C-29E83FA29938}"/>
              </a:ext>
            </a:extLst>
          </p:cNvPr>
          <p:cNvSpPr/>
          <p:nvPr/>
        </p:nvSpPr>
        <p:spPr>
          <a:xfrm>
            <a:off x="3396604" y="1845785"/>
            <a:ext cx="383343" cy="355765"/>
          </a:xfrm>
          <a:prstGeom prst="rect">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cs typeface="Arial" panose="020B0604020202020204" pitchFamily="34" charset="0"/>
            </a:endParaRPr>
          </a:p>
        </p:txBody>
      </p:sp>
      <p:sp>
        <p:nvSpPr>
          <p:cNvPr id="18" name="矩形 17">
            <a:extLst>
              <a:ext uri="{FF2B5EF4-FFF2-40B4-BE49-F238E27FC236}">
                <a16:creationId xmlns:a16="http://schemas.microsoft.com/office/drawing/2014/main" id="{9F714A38-C24C-444C-9DA8-E886993E45AD}"/>
              </a:ext>
            </a:extLst>
          </p:cNvPr>
          <p:cNvSpPr/>
          <p:nvPr/>
        </p:nvSpPr>
        <p:spPr>
          <a:xfrm>
            <a:off x="3779947" y="1845785"/>
            <a:ext cx="383343" cy="355765"/>
          </a:xfrm>
          <a:prstGeom prst="rect">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cs typeface="Arial" panose="020B0604020202020204" pitchFamily="34" charset="0"/>
            </a:endParaRPr>
          </a:p>
        </p:txBody>
      </p:sp>
      <p:sp>
        <p:nvSpPr>
          <p:cNvPr id="19" name="矩形 18">
            <a:extLst>
              <a:ext uri="{FF2B5EF4-FFF2-40B4-BE49-F238E27FC236}">
                <a16:creationId xmlns:a16="http://schemas.microsoft.com/office/drawing/2014/main" id="{9FE9AA91-91F7-D64C-A0B0-2659DA918299}"/>
              </a:ext>
            </a:extLst>
          </p:cNvPr>
          <p:cNvSpPr/>
          <p:nvPr/>
        </p:nvSpPr>
        <p:spPr>
          <a:xfrm>
            <a:off x="4150038" y="1845784"/>
            <a:ext cx="383343" cy="355765"/>
          </a:xfrm>
          <a:prstGeom prst="rect">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cs typeface="Arial" panose="020B0604020202020204" pitchFamily="34" charset="0"/>
            </a:endParaRPr>
          </a:p>
        </p:txBody>
      </p:sp>
      <p:sp>
        <p:nvSpPr>
          <p:cNvPr id="20" name="矩形 19">
            <a:extLst>
              <a:ext uri="{FF2B5EF4-FFF2-40B4-BE49-F238E27FC236}">
                <a16:creationId xmlns:a16="http://schemas.microsoft.com/office/drawing/2014/main" id="{EC432E99-6F64-1A41-A895-BDB4B09E8BBC}"/>
              </a:ext>
            </a:extLst>
          </p:cNvPr>
          <p:cNvSpPr/>
          <p:nvPr/>
        </p:nvSpPr>
        <p:spPr>
          <a:xfrm>
            <a:off x="6929380" y="1844643"/>
            <a:ext cx="1631748" cy="440745"/>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21" name="矩形 20">
            <a:extLst>
              <a:ext uri="{FF2B5EF4-FFF2-40B4-BE49-F238E27FC236}">
                <a16:creationId xmlns:a16="http://schemas.microsoft.com/office/drawing/2014/main" id="{7CCA7B86-E89A-4F4C-B888-493C4448ED36}"/>
              </a:ext>
            </a:extLst>
          </p:cNvPr>
          <p:cNvSpPr/>
          <p:nvPr/>
        </p:nvSpPr>
        <p:spPr>
          <a:xfrm>
            <a:off x="6984417" y="1875539"/>
            <a:ext cx="383343" cy="355765"/>
          </a:xfrm>
          <a:prstGeom prst="rect">
            <a:avLst/>
          </a:prstGeom>
          <a:solidFill>
            <a:schemeClr val="accent1">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cs typeface="Arial" panose="020B0604020202020204" pitchFamily="34" charset="0"/>
            </a:endParaRPr>
          </a:p>
        </p:txBody>
      </p:sp>
      <p:sp>
        <p:nvSpPr>
          <p:cNvPr id="22" name="矩形 21">
            <a:extLst>
              <a:ext uri="{FF2B5EF4-FFF2-40B4-BE49-F238E27FC236}">
                <a16:creationId xmlns:a16="http://schemas.microsoft.com/office/drawing/2014/main" id="{EAD2D758-D4E1-144A-9695-397E79B890B2}"/>
              </a:ext>
            </a:extLst>
          </p:cNvPr>
          <p:cNvSpPr/>
          <p:nvPr/>
        </p:nvSpPr>
        <p:spPr>
          <a:xfrm>
            <a:off x="7354508" y="1875538"/>
            <a:ext cx="383343" cy="355765"/>
          </a:xfrm>
          <a:prstGeom prst="rect">
            <a:avLst/>
          </a:prstGeom>
          <a:solidFill>
            <a:schemeClr val="accent1">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cs typeface="Arial" panose="020B0604020202020204" pitchFamily="34" charset="0"/>
            </a:endParaRPr>
          </a:p>
        </p:txBody>
      </p:sp>
      <p:sp>
        <p:nvSpPr>
          <p:cNvPr id="23" name="矩形 22">
            <a:extLst>
              <a:ext uri="{FF2B5EF4-FFF2-40B4-BE49-F238E27FC236}">
                <a16:creationId xmlns:a16="http://schemas.microsoft.com/office/drawing/2014/main" id="{8A0BB6BF-F7CA-E649-8789-3CC97537AF73}"/>
              </a:ext>
            </a:extLst>
          </p:cNvPr>
          <p:cNvSpPr/>
          <p:nvPr/>
        </p:nvSpPr>
        <p:spPr>
          <a:xfrm>
            <a:off x="7737851" y="1875538"/>
            <a:ext cx="383343" cy="355765"/>
          </a:xfrm>
          <a:prstGeom prst="rect">
            <a:avLst/>
          </a:prstGeom>
          <a:solidFill>
            <a:schemeClr val="accent1">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cs typeface="Arial" panose="020B0604020202020204" pitchFamily="34" charset="0"/>
            </a:endParaRPr>
          </a:p>
        </p:txBody>
      </p:sp>
      <p:sp>
        <p:nvSpPr>
          <p:cNvPr id="24" name="矩形 23">
            <a:extLst>
              <a:ext uri="{FF2B5EF4-FFF2-40B4-BE49-F238E27FC236}">
                <a16:creationId xmlns:a16="http://schemas.microsoft.com/office/drawing/2014/main" id="{ECB30BA2-20CE-E142-9419-2F9F05C76F3C}"/>
              </a:ext>
            </a:extLst>
          </p:cNvPr>
          <p:cNvSpPr/>
          <p:nvPr/>
        </p:nvSpPr>
        <p:spPr>
          <a:xfrm>
            <a:off x="8107942" y="1875537"/>
            <a:ext cx="383343" cy="355765"/>
          </a:xfrm>
          <a:prstGeom prst="rect">
            <a:avLst/>
          </a:prstGeom>
          <a:solidFill>
            <a:schemeClr val="accent1">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25" name="文本框 24">
                <a:extLst>
                  <a:ext uri="{FF2B5EF4-FFF2-40B4-BE49-F238E27FC236}">
                    <a16:creationId xmlns:a16="http://schemas.microsoft.com/office/drawing/2014/main" id="{69BE4405-C251-8644-89D4-8BBB4A93E68B}"/>
                  </a:ext>
                </a:extLst>
              </p:cNvPr>
              <p:cNvSpPr txBox="1"/>
              <p:nvPr/>
            </p:nvSpPr>
            <p:spPr>
              <a:xfrm>
                <a:off x="1127714" y="1897799"/>
                <a:ext cx="378565" cy="28918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zh-CN" i="1" smtClean="0">
                              <a:latin typeface="Cambria Math" panose="02040503050406030204" pitchFamily="18" charset="0"/>
                            </a:rPr>
                          </m:ctrlPr>
                        </m:sSubPr>
                        <m:e>
                          <m:r>
                            <a:rPr kumimoji="1" lang="en-US" altLang="zh-CN" b="0" i="1" smtClean="0">
                              <a:latin typeface="Cambria Math" panose="02040503050406030204" pitchFamily="18" charset="0"/>
                            </a:rPr>
                            <m:t>𝑓</m:t>
                          </m:r>
                        </m:e>
                        <m:sub>
                          <m:r>
                            <a:rPr kumimoji="1" lang="en-US" altLang="zh-CN" b="0" i="1" smtClean="0">
                              <a:latin typeface="Cambria Math" panose="02040503050406030204" pitchFamily="18" charset="0"/>
                            </a:rPr>
                            <m:t>1,1</m:t>
                          </m:r>
                        </m:sub>
                      </m:sSub>
                    </m:oMath>
                  </m:oMathPara>
                </a14:m>
                <a:endParaRPr kumimoji="1" lang="zh-CN" altLang="en-US" dirty="0"/>
              </a:p>
            </p:txBody>
          </p:sp>
        </mc:Choice>
        <mc:Fallback xmlns="">
          <p:sp>
            <p:nvSpPr>
              <p:cNvPr id="25" name="文本框 24">
                <a:extLst>
                  <a:ext uri="{FF2B5EF4-FFF2-40B4-BE49-F238E27FC236}">
                    <a16:creationId xmlns:a16="http://schemas.microsoft.com/office/drawing/2014/main" id="{69BE4405-C251-8644-89D4-8BBB4A93E68B}"/>
                  </a:ext>
                </a:extLst>
              </p:cNvPr>
              <p:cNvSpPr txBox="1">
                <a:spLocks noRot="1" noChangeAspect="1" noMove="1" noResize="1" noEditPoints="1" noAdjustHandles="1" noChangeArrowheads="1" noChangeShapeType="1" noTextEdit="1"/>
              </p:cNvSpPr>
              <p:nvPr/>
            </p:nvSpPr>
            <p:spPr>
              <a:xfrm>
                <a:off x="1127714" y="1897799"/>
                <a:ext cx="378565" cy="289182"/>
              </a:xfrm>
              <a:prstGeom prst="rect">
                <a:avLst/>
              </a:prstGeom>
              <a:blipFill>
                <a:blip r:embed="rId6"/>
                <a:stretch>
                  <a:fillRect l="-19355" r="-3226" b="-29167"/>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6" name="文本框 25">
                <a:extLst>
                  <a:ext uri="{FF2B5EF4-FFF2-40B4-BE49-F238E27FC236}">
                    <a16:creationId xmlns:a16="http://schemas.microsoft.com/office/drawing/2014/main" id="{E6959404-09BB-7340-97E6-C184403CBE29}"/>
                  </a:ext>
                </a:extLst>
              </p:cNvPr>
              <p:cNvSpPr txBox="1"/>
              <p:nvPr/>
            </p:nvSpPr>
            <p:spPr>
              <a:xfrm>
                <a:off x="1517613" y="1897799"/>
                <a:ext cx="378565" cy="28918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zh-CN" i="1" smtClean="0">
                              <a:latin typeface="Cambria Math" panose="02040503050406030204" pitchFamily="18" charset="0"/>
                            </a:rPr>
                          </m:ctrlPr>
                        </m:sSubPr>
                        <m:e>
                          <m:r>
                            <a:rPr kumimoji="1" lang="en-US" altLang="zh-CN" b="0" i="1" smtClean="0">
                              <a:latin typeface="Cambria Math" panose="02040503050406030204" pitchFamily="18" charset="0"/>
                            </a:rPr>
                            <m:t>𝑓</m:t>
                          </m:r>
                        </m:e>
                        <m:sub>
                          <m:r>
                            <a:rPr kumimoji="1" lang="en-US" altLang="zh-CN" b="0" i="1" smtClean="0">
                              <a:latin typeface="Cambria Math" panose="02040503050406030204" pitchFamily="18" charset="0"/>
                            </a:rPr>
                            <m:t>1,2</m:t>
                          </m:r>
                        </m:sub>
                      </m:sSub>
                    </m:oMath>
                  </m:oMathPara>
                </a14:m>
                <a:endParaRPr kumimoji="1" lang="zh-CN" altLang="en-US" dirty="0"/>
              </a:p>
            </p:txBody>
          </p:sp>
        </mc:Choice>
        <mc:Fallback xmlns="">
          <p:sp>
            <p:nvSpPr>
              <p:cNvPr id="26" name="文本框 25">
                <a:extLst>
                  <a:ext uri="{FF2B5EF4-FFF2-40B4-BE49-F238E27FC236}">
                    <a16:creationId xmlns:a16="http://schemas.microsoft.com/office/drawing/2014/main" id="{E6959404-09BB-7340-97E6-C184403CBE29}"/>
                  </a:ext>
                </a:extLst>
              </p:cNvPr>
              <p:cNvSpPr txBox="1">
                <a:spLocks noRot="1" noChangeAspect="1" noMove="1" noResize="1" noEditPoints="1" noAdjustHandles="1" noChangeArrowheads="1" noChangeShapeType="1" noTextEdit="1"/>
              </p:cNvSpPr>
              <p:nvPr/>
            </p:nvSpPr>
            <p:spPr>
              <a:xfrm>
                <a:off x="1517613" y="1897799"/>
                <a:ext cx="378565" cy="289182"/>
              </a:xfrm>
              <a:prstGeom prst="rect">
                <a:avLst/>
              </a:prstGeom>
              <a:blipFill>
                <a:blip r:embed="rId7"/>
                <a:stretch>
                  <a:fillRect l="-19355" r="-3226" b="-29167"/>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7" name="文本框 26">
                <a:extLst>
                  <a:ext uri="{FF2B5EF4-FFF2-40B4-BE49-F238E27FC236}">
                    <a16:creationId xmlns:a16="http://schemas.microsoft.com/office/drawing/2014/main" id="{35A96AD0-C0D8-0C4E-A677-2638A9073A72}"/>
                  </a:ext>
                </a:extLst>
              </p:cNvPr>
              <p:cNvSpPr txBox="1"/>
              <p:nvPr/>
            </p:nvSpPr>
            <p:spPr>
              <a:xfrm>
                <a:off x="1883455" y="1900081"/>
                <a:ext cx="378565" cy="28918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zh-CN" i="1" smtClean="0">
                              <a:latin typeface="Cambria Math" panose="02040503050406030204" pitchFamily="18" charset="0"/>
                            </a:rPr>
                          </m:ctrlPr>
                        </m:sSubPr>
                        <m:e>
                          <m:r>
                            <a:rPr kumimoji="1" lang="en-US" altLang="zh-CN" b="0" i="1" smtClean="0">
                              <a:latin typeface="Cambria Math" panose="02040503050406030204" pitchFamily="18" charset="0"/>
                            </a:rPr>
                            <m:t>𝑓</m:t>
                          </m:r>
                        </m:e>
                        <m:sub>
                          <m:r>
                            <a:rPr kumimoji="1" lang="en-US" altLang="zh-CN" b="0" i="1" smtClean="0">
                              <a:latin typeface="Cambria Math" panose="02040503050406030204" pitchFamily="18" charset="0"/>
                            </a:rPr>
                            <m:t>1,3</m:t>
                          </m:r>
                        </m:sub>
                      </m:sSub>
                    </m:oMath>
                  </m:oMathPara>
                </a14:m>
                <a:endParaRPr kumimoji="1" lang="zh-CN" altLang="en-US" dirty="0"/>
              </a:p>
            </p:txBody>
          </p:sp>
        </mc:Choice>
        <mc:Fallback xmlns="">
          <p:sp>
            <p:nvSpPr>
              <p:cNvPr id="27" name="文本框 26">
                <a:extLst>
                  <a:ext uri="{FF2B5EF4-FFF2-40B4-BE49-F238E27FC236}">
                    <a16:creationId xmlns:a16="http://schemas.microsoft.com/office/drawing/2014/main" id="{35A96AD0-C0D8-0C4E-A677-2638A9073A72}"/>
                  </a:ext>
                </a:extLst>
              </p:cNvPr>
              <p:cNvSpPr txBox="1">
                <a:spLocks noRot="1" noChangeAspect="1" noMove="1" noResize="1" noEditPoints="1" noAdjustHandles="1" noChangeArrowheads="1" noChangeShapeType="1" noTextEdit="1"/>
              </p:cNvSpPr>
              <p:nvPr/>
            </p:nvSpPr>
            <p:spPr>
              <a:xfrm>
                <a:off x="1883455" y="1900081"/>
                <a:ext cx="378565" cy="289182"/>
              </a:xfrm>
              <a:prstGeom prst="rect">
                <a:avLst/>
              </a:prstGeom>
              <a:blipFill>
                <a:blip r:embed="rId8"/>
                <a:stretch>
                  <a:fillRect l="-19355" r="-3226" b="-30435"/>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8" name="文本框 27">
                <a:extLst>
                  <a:ext uri="{FF2B5EF4-FFF2-40B4-BE49-F238E27FC236}">
                    <a16:creationId xmlns:a16="http://schemas.microsoft.com/office/drawing/2014/main" id="{F8C644BC-3861-A447-A28C-B67C461D64A5}"/>
                  </a:ext>
                </a:extLst>
              </p:cNvPr>
              <p:cNvSpPr txBox="1"/>
              <p:nvPr/>
            </p:nvSpPr>
            <p:spPr>
              <a:xfrm>
                <a:off x="2264315" y="1901364"/>
                <a:ext cx="378565" cy="28918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zh-CN" i="1" smtClean="0">
                              <a:latin typeface="Cambria Math" panose="02040503050406030204" pitchFamily="18" charset="0"/>
                            </a:rPr>
                          </m:ctrlPr>
                        </m:sSubPr>
                        <m:e>
                          <m:r>
                            <a:rPr kumimoji="1" lang="en-US" altLang="zh-CN" b="0" i="1" smtClean="0">
                              <a:latin typeface="Cambria Math" panose="02040503050406030204" pitchFamily="18" charset="0"/>
                            </a:rPr>
                            <m:t>𝑓</m:t>
                          </m:r>
                        </m:e>
                        <m:sub>
                          <m:r>
                            <a:rPr kumimoji="1" lang="en-US" altLang="zh-CN" b="0" i="1" smtClean="0">
                              <a:latin typeface="Cambria Math" panose="02040503050406030204" pitchFamily="18" charset="0"/>
                            </a:rPr>
                            <m:t>1,4</m:t>
                          </m:r>
                        </m:sub>
                      </m:sSub>
                    </m:oMath>
                  </m:oMathPara>
                </a14:m>
                <a:endParaRPr kumimoji="1" lang="zh-CN" altLang="en-US" dirty="0"/>
              </a:p>
            </p:txBody>
          </p:sp>
        </mc:Choice>
        <mc:Fallback xmlns="">
          <p:sp>
            <p:nvSpPr>
              <p:cNvPr id="28" name="文本框 27">
                <a:extLst>
                  <a:ext uri="{FF2B5EF4-FFF2-40B4-BE49-F238E27FC236}">
                    <a16:creationId xmlns:a16="http://schemas.microsoft.com/office/drawing/2014/main" id="{F8C644BC-3861-A447-A28C-B67C461D64A5}"/>
                  </a:ext>
                </a:extLst>
              </p:cNvPr>
              <p:cNvSpPr txBox="1">
                <a:spLocks noRot="1" noChangeAspect="1" noMove="1" noResize="1" noEditPoints="1" noAdjustHandles="1" noChangeArrowheads="1" noChangeShapeType="1" noTextEdit="1"/>
              </p:cNvSpPr>
              <p:nvPr/>
            </p:nvSpPr>
            <p:spPr>
              <a:xfrm>
                <a:off x="2264315" y="1901364"/>
                <a:ext cx="378565" cy="289182"/>
              </a:xfrm>
              <a:prstGeom prst="rect">
                <a:avLst/>
              </a:prstGeom>
              <a:blipFill>
                <a:blip r:embed="rId9"/>
                <a:stretch>
                  <a:fillRect l="-19355" r="-3226" b="-30435"/>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9" name="文本框 28">
                <a:extLst>
                  <a:ext uri="{FF2B5EF4-FFF2-40B4-BE49-F238E27FC236}">
                    <a16:creationId xmlns:a16="http://schemas.microsoft.com/office/drawing/2014/main" id="{D4DD56C7-623F-A246-8A55-1B81D14CA983}"/>
                  </a:ext>
                </a:extLst>
              </p:cNvPr>
              <p:cNvSpPr txBox="1"/>
              <p:nvPr/>
            </p:nvSpPr>
            <p:spPr>
              <a:xfrm>
                <a:off x="3038226" y="1866203"/>
                <a:ext cx="383888" cy="28918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zh-CN" i="1" smtClean="0">
                              <a:latin typeface="Cambria Math" panose="02040503050406030204" pitchFamily="18" charset="0"/>
                            </a:rPr>
                          </m:ctrlPr>
                        </m:sSubPr>
                        <m:e>
                          <m:r>
                            <a:rPr kumimoji="1" lang="en-US" altLang="zh-CN" b="0" i="1" smtClean="0">
                              <a:latin typeface="Cambria Math" panose="02040503050406030204" pitchFamily="18" charset="0"/>
                            </a:rPr>
                            <m:t>𝑓</m:t>
                          </m:r>
                        </m:e>
                        <m:sub>
                          <m:r>
                            <a:rPr kumimoji="1" lang="en-US" altLang="zh-CN" b="0" i="1" smtClean="0">
                              <a:latin typeface="Cambria Math" panose="02040503050406030204" pitchFamily="18" charset="0"/>
                            </a:rPr>
                            <m:t>2,1</m:t>
                          </m:r>
                        </m:sub>
                      </m:sSub>
                    </m:oMath>
                  </m:oMathPara>
                </a14:m>
                <a:endParaRPr kumimoji="1" lang="zh-CN" altLang="en-US" dirty="0"/>
              </a:p>
            </p:txBody>
          </p:sp>
        </mc:Choice>
        <mc:Fallback xmlns="">
          <p:sp>
            <p:nvSpPr>
              <p:cNvPr id="29" name="文本框 28">
                <a:extLst>
                  <a:ext uri="{FF2B5EF4-FFF2-40B4-BE49-F238E27FC236}">
                    <a16:creationId xmlns:a16="http://schemas.microsoft.com/office/drawing/2014/main" id="{D4DD56C7-623F-A246-8A55-1B81D14CA983}"/>
                  </a:ext>
                </a:extLst>
              </p:cNvPr>
              <p:cNvSpPr txBox="1">
                <a:spLocks noRot="1" noChangeAspect="1" noMove="1" noResize="1" noEditPoints="1" noAdjustHandles="1" noChangeArrowheads="1" noChangeShapeType="1" noTextEdit="1"/>
              </p:cNvSpPr>
              <p:nvPr/>
            </p:nvSpPr>
            <p:spPr>
              <a:xfrm>
                <a:off x="3038226" y="1866203"/>
                <a:ext cx="383888" cy="289182"/>
              </a:xfrm>
              <a:prstGeom prst="rect">
                <a:avLst/>
              </a:prstGeom>
              <a:blipFill>
                <a:blip r:embed="rId10"/>
                <a:stretch>
                  <a:fillRect l="-19355" r="-3226" b="-2500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0" name="文本框 29">
                <a:extLst>
                  <a:ext uri="{FF2B5EF4-FFF2-40B4-BE49-F238E27FC236}">
                    <a16:creationId xmlns:a16="http://schemas.microsoft.com/office/drawing/2014/main" id="{D16304E2-30DD-4D4E-B27A-12749D566329}"/>
                  </a:ext>
                </a:extLst>
              </p:cNvPr>
              <p:cNvSpPr txBox="1"/>
              <p:nvPr/>
            </p:nvSpPr>
            <p:spPr>
              <a:xfrm>
                <a:off x="3417367" y="1866203"/>
                <a:ext cx="383888" cy="28918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zh-CN" i="1" smtClean="0">
                              <a:latin typeface="Cambria Math" panose="02040503050406030204" pitchFamily="18" charset="0"/>
                            </a:rPr>
                          </m:ctrlPr>
                        </m:sSubPr>
                        <m:e>
                          <m:r>
                            <a:rPr kumimoji="1" lang="en-US" altLang="zh-CN" b="0" i="1" smtClean="0">
                              <a:latin typeface="Cambria Math" panose="02040503050406030204" pitchFamily="18" charset="0"/>
                            </a:rPr>
                            <m:t>𝑓</m:t>
                          </m:r>
                        </m:e>
                        <m:sub>
                          <m:r>
                            <a:rPr kumimoji="1" lang="en-US" altLang="zh-CN" b="0" i="1" smtClean="0">
                              <a:latin typeface="Cambria Math" panose="02040503050406030204" pitchFamily="18" charset="0"/>
                            </a:rPr>
                            <m:t>2,2</m:t>
                          </m:r>
                        </m:sub>
                      </m:sSub>
                    </m:oMath>
                  </m:oMathPara>
                </a14:m>
                <a:endParaRPr kumimoji="1" lang="zh-CN" altLang="en-US" dirty="0"/>
              </a:p>
            </p:txBody>
          </p:sp>
        </mc:Choice>
        <mc:Fallback xmlns="">
          <p:sp>
            <p:nvSpPr>
              <p:cNvPr id="30" name="文本框 29">
                <a:extLst>
                  <a:ext uri="{FF2B5EF4-FFF2-40B4-BE49-F238E27FC236}">
                    <a16:creationId xmlns:a16="http://schemas.microsoft.com/office/drawing/2014/main" id="{D16304E2-30DD-4D4E-B27A-12749D566329}"/>
                  </a:ext>
                </a:extLst>
              </p:cNvPr>
              <p:cNvSpPr txBox="1">
                <a:spLocks noRot="1" noChangeAspect="1" noMove="1" noResize="1" noEditPoints="1" noAdjustHandles="1" noChangeArrowheads="1" noChangeShapeType="1" noTextEdit="1"/>
              </p:cNvSpPr>
              <p:nvPr/>
            </p:nvSpPr>
            <p:spPr>
              <a:xfrm>
                <a:off x="3417367" y="1866203"/>
                <a:ext cx="383888" cy="289182"/>
              </a:xfrm>
              <a:prstGeom prst="rect">
                <a:avLst/>
              </a:prstGeom>
              <a:blipFill>
                <a:blip r:embed="rId11"/>
                <a:stretch>
                  <a:fillRect l="-19355" r="-3226" b="-2500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1" name="文本框 30">
                <a:extLst>
                  <a:ext uri="{FF2B5EF4-FFF2-40B4-BE49-F238E27FC236}">
                    <a16:creationId xmlns:a16="http://schemas.microsoft.com/office/drawing/2014/main" id="{2F289A68-E194-8D4F-8B80-D54DA0B05A0E}"/>
                  </a:ext>
                </a:extLst>
              </p:cNvPr>
              <p:cNvSpPr txBox="1"/>
              <p:nvPr/>
            </p:nvSpPr>
            <p:spPr>
              <a:xfrm>
                <a:off x="3793967" y="1868485"/>
                <a:ext cx="383888" cy="28918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zh-CN" i="1" smtClean="0">
                              <a:latin typeface="Cambria Math" panose="02040503050406030204" pitchFamily="18" charset="0"/>
                            </a:rPr>
                          </m:ctrlPr>
                        </m:sSubPr>
                        <m:e>
                          <m:r>
                            <a:rPr kumimoji="1" lang="en-US" altLang="zh-CN" b="0" i="1" smtClean="0">
                              <a:latin typeface="Cambria Math" panose="02040503050406030204" pitchFamily="18" charset="0"/>
                            </a:rPr>
                            <m:t>𝑓</m:t>
                          </m:r>
                        </m:e>
                        <m:sub>
                          <m:r>
                            <a:rPr kumimoji="1" lang="en-US" altLang="zh-CN" b="0" i="1" smtClean="0">
                              <a:latin typeface="Cambria Math" panose="02040503050406030204" pitchFamily="18" charset="0"/>
                            </a:rPr>
                            <m:t>2,3</m:t>
                          </m:r>
                        </m:sub>
                      </m:sSub>
                    </m:oMath>
                  </m:oMathPara>
                </a14:m>
                <a:endParaRPr kumimoji="1" lang="zh-CN" altLang="en-US" dirty="0"/>
              </a:p>
            </p:txBody>
          </p:sp>
        </mc:Choice>
        <mc:Fallback xmlns="">
          <p:sp>
            <p:nvSpPr>
              <p:cNvPr id="31" name="文本框 30">
                <a:extLst>
                  <a:ext uri="{FF2B5EF4-FFF2-40B4-BE49-F238E27FC236}">
                    <a16:creationId xmlns:a16="http://schemas.microsoft.com/office/drawing/2014/main" id="{2F289A68-E194-8D4F-8B80-D54DA0B05A0E}"/>
                  </a:ext>
                </a:extLst>
              </p:cNvPr>
              <p:cNvSpPr txBox="1">
                <a:spLocks noRot="1" noChangeAspect="1" noMove="1" noResize="1" noEditPoints="1" noAdjustHandles="1" noChangeArrowheads="1" noChangeShapeType="1" noTextEdit="1"/>
              </p:cNvSpPr>
              <p:nvPr/>
            </p:nvSpPr>
            <p:spPr>
              <a:xfrm>
                <a:off x="3793967" y="1868485"/>
                <a:ext cx="383888" cy="289182"/>
              </a:xfrm>
              <a:prstGeom prst="rect">
                <a:avLst/>
              </a:prstGeom>
              <a:blipFill>
                <a:blip r:embed="rId12"/>
                <a:stretch>
                  <a:fillRect l="-19355" r="-3226" b="-2500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2" name="文本框 31">
                <a:extLst>
                  <a:ext uri="{FF2B5EF4-FFF2-40B4-BE49-F238E27FC236}">
                    <a16:creationId xmlns:a16="http://schemas.microsoft.com/office/drawing/2014/main" id="{C7DC2FCD-BE6E-CF43-9ED2-31528335358F}"/>
                  </a:ext>
                </a:extLst>
              </p:cNvPr>
              <p:cNvSpPr txBox="1"/>
              <p:nvPr/>
            </p:nvSpPr>
            <p:spPr>
              <a:xfrm>
                <a:off x="4164069" y="1869768"/>
                <a:ext cx="383888" cy="28918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zh-CN" i="1" smtClean="0">
                              <a:latin typeface="Cambria Math" panose="02040503050406030204" pitchFamily="18" charset="0"/>
                            </a:rPr>
                          </m:ctrlPr>
                        </m:sSubPr>
                        <m:e>
                          <m:r>
                            <a:rPr kumimoji="1" lang="en-US" altLang="zh-CN" b="0" i="1" smtClean="0">
                              <a:latin typeface="Cambria Math" panose="02040503050406030204" pitchFamily="18" charset="0"/>
                            </a:rPr>
                            <m:t>𝑓</m:t>
                          </m:r>
                        </m:e>
                        <m:sub>
                          <m:r>
                            <a:rPr kumimoji="1" lang="en-US" altLang="zh-CN" b="0" i="1" smtClean="0">
                              <a:latin typeface="Cambria Math" panose="02040503050406030204" pitchFamily="18" charset="0"/>
                            </a:rPr>
                            <m:t>2,4</m:t>
                          </m:r>
                        </m:sub>
                      </m:sSub>
                    </m:oMath>
                  </m:oMathPara>
                </a14:m>
                <a:endParaRPr kumimoji="1" lang="zh-CN" altLang="en-US" dirty="0"/>
              </a:p>
            </p:txBody>
          </p:sp>
        </mc:Choice>
        <mc:Fallback xmlns="">
          <p:sp>
            <p:nvSpPr>
              <p:cNvPr id="32" name="文本框 31">
                <a:extLst>
                  <a:ext uri="{FF2B5EF4-FFF2-40B4-BE49-F238E27FC236}">
                    <a16:creationId xmlns:a16="http://schemas.microsoft.com/office/drawing/2014/main" id="{C7DC2FCD-BE6E-CF43-9ED2-31528335358F}"/>
                  </a:ext>
                </a:extLst>
              </p:cNvPr>
              <p:cNvSpPr txBox="1">
                <a:spLocks noRot="1" noChangeAspect="1" noMove="1" noResize="1" noEditPoints="1" noAdjustHandles="1" noChangeArrowheads="1" noChangeShapeType="1" noTextEdit="1"/>
              </p:cNvSpPr>
              <p:nvPr/>
            </p:nvSpPr>
            <p:spPr>
              <a:xfrm>
                <a:off x="4164069" y="1869768"/>
                <a:ext cx="383888" cy="289182"/>
              </a:xfrm>
              <a:prstGeom prst="rect">
                <a:avLst/>
              </a:prstGeom>
              <a:blipFill>
                <a:blip r:embed="rId13"/>
                <a:stretch>
                  <a:fillRect l="-19355" r="-3226" b="-29167"/>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3" name="文本框 32">
                <a:extLst>
                  <a:ext uri="{FF2B5EF4-FFF2-40B4-BE49-F238E27FC236}">
                    <a16:creationId xmlns:a16="http://schemas.microsoft.com/office/drawing/2014/main" id="{52D6EB81-8FED-D44F-BF37-F1EC13D4F0BE}"/>
                  </a:ext>
                </a:extLst>
              </p:cNvPr>
              <p:cNvSpPr txBox="1"/>
              <p:nvPr/>
            </p:nvSpPr>
            <p:spPr>
              <a:xfrm>
                <a:off x="7067757" y="1914426"/>
                <a:ext cx="28809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zh-CN" i="1" smtClean="0">
                              <a:latin typeface="Cambria Math" panose="02040503050406030204" pitchFamily="18" charset="0"/>
                            </a:rPr>
                          </m:ctrlPr>
                        </m:sSubPr>
                        <m:e>
                          <m:r>
                            <a:rPr kumimoji="1" lang="en-US" altLang="zh-CN" b="0" i="1" smtClean="0">
                              <a:latin typeface="Cambria Math" panose="02040503050406030204" pitchFamily="18" charset="0"/>
                            </a:rPr>
                            <m:t>𝑔</m:t>
                          </m:r>
                        </m:e>
                        <m:sub>
                          <m:r>
                            <a:rPr kumimoji="1" lang="en-US" altLang="zh-CN" b="0" i="1" smtClean="0">
                              <a:latin typeface="Cambria Math" panose="02040503050406030204" pitchFamily="18" charset="0"/>
                            </a:rPr>
                            <m:t>1</m:t>
                          </m:r>
                        </m:sub>
                      </m:sSub>
                    </m:oMath>
                  </m:oMathPara>
                </a14:m>
                <a:endParaRPr kumimoji="1" lang="zh-CN" altLang="en-US" dirty="0"/>
              </a:p>
            </p:txBody>
          </p:sp>
        </mc:Choice>
        <mc:Fallback xmlns="">
          <p:sp>
            <p:nvSpPr>
              <p:cNvPr id="33" name="文本框 32">
                <a:extLst>
                  <a:ext uri="{FF2B5EF4-FFF2-40B4-BE49-F238E27FC236}">
                    <a16:creationId xmlns:a16="http://schemas.microsoft.com/office/drawing/2014/main" id="{52D6EB81-8FED-D44F-BF37-F1EC13D4F0BE}"/>
                  </a:ext>
                </a:extLst>
              </p:cNvPr>
              <p:cNvSpPr txBox="1">
                <a:spLocks noRot="1" noChangeAspect="1" noMove="1" noResize="1" noEditPoints="1" noAdjustHandles="1" noChangeArrowheads="1" noChangeShapeType="1" noTextEdit="1"/>
              </p:cNvSpPr>
              <p:nvPr/>
            </p:nvSpPr>
            <p:spPr>
              <a:xfrm>
                <a:off x="7067757" y="1914426"/>
                <a:ext cx="288091" cy="276999"/>
              </a:xfrm>
              <a:prstGeom prst="rect">
                <a:avLst/>
              </a:prstGeom>
              <a:blipFill>
                <a:blip r:embed="rId14"/>
                <a:stretch>
                  <a:fillRect l="-17391" r="-4348" b="-21739"/>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4" name="文本框 33">
                <a:extLst>
                  <a:ext uri="{FF2B5EF4-FFF2-40B4-BE49-F238E27FC236}">
                    <a16:creationId xmlns:a16="http://schemas.microsoft.com/office/drawing/2014/main" id="{CB6F8041-5483-B943-A6BB-209D6393D57F}"/>
                  </a:ext>
                </a:extLst>
              </p:cNvPr>
              <p:cNvSpPr txBox="1"/>
              <p:nvPr/>
            </p:nvSpPr>
            <p:spPr>
              <a:xfrm>
                <a:off x="7446898" y="1914426"/>
                <a:ext cx="29341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zh-CN" i="1" smtClean="0">
                              <a:latin typeface="Cambria Math" panose="02040503050406030204" pitchFamily="18" charset="0"/>
                            </a:rPr>
                          </m:ctrlPr>
                        </m:sSubPr>
                        <m:e>
                          <m:r>
                            <a:rPr kumimoji="1" lang="en-US" altLang="zh-CN" b="0" i="1" smtClean="0">
                              <a:latin typeface="Cambria Math" panose="02040503050406030204" pitchFamily="18" charset="0"/>
                            </a:rPr>
                            <m:t>𝑔</m:t>
                          </m:r>
                        </m:e>
                        <m:sub>
                          <m:r>
                            <a:rPr kumimoji="1" lang="en-US" altLang="zh-CN" b="0" i="1" smtClean="0">
                              <a:latin typeface="Cambria Math" panose="02040503050406030204" pitchFamily="18" charset="0"/>
                            </a:rPr>
                            <m:t>2</m:t>
                          </m:r>
                        </m:sub>
                      </m:sSub>
                    </m:oMath>
                  </m:oMathPara>
                </a14:m>
                <a:endParaRPr kumimoji="1" lang="zh-CN" altLang="en-US" dirty="0"/>
              </a:p>
            </p:txBody>
          </p:sp>
        </mc:Choice>
        <mc:Fallback xmlns="">
          <p:sp>
            <p:nvSpPr>
              <p:cNvPr id="34" name="文本框 33">
                <a:extLst>
                  <a:ext uri="{FF2B5EF4-FFF2-40B4-BE49-F238E27FC236}">
                    <a16:creationId xmlns:a16="http://schemas.microsoft.com/office/drawing/2014/main" id="{CB6F8041-5483-B943-A6BB-209D6393D57F}"/>
                  </a:ext>
                </a:extLst>
              </p:cNvPr>
              <p:cNvSpPr txBox="1">
                <a:spLocks noRot="1" noChangeAspect="1" noMove="1" noResize="1" noEditPoints="1" noAdjustHandles="1" noChangeArrowheads="1" noChangeShapeType="1" noTextEdit="1"/>
              </p:cNvSpPr>
              <p:nvPr/>
            </p:nvSpPr>
            <p:spPr>
              <a:xfrm>
                <a:off x="7446898" y="1914426"/>
                <a:ext cx="293414" cy="276999"/>
              </a:xfrm>
              <a:prstGeom prst="rect">
                <a:avLst/>
              </a:prstGeom>
              <a:blipFill>
                <a:blip r:embed="rId15"/>
                <a:stretch>
                  <a:fillRect l="-16667" r="-4167" b="-21739"/>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5" name="文本框 34">
                <a:extLst>
                  <a:ext uri="{FF2B5EF4-FFF2-40B4-BE49-F238E27FC236}">
                    <a16:creationId xmlns:a16="http://schemas.microsoft.com/office/drawing/2014/main" id="{028F3F64-2DAA-3F43-B3CA-9E47399880C1}"/>
                  </a:ext>
                </a:extLst>
              </p:cNvPr>
              <p:cNvSpPr txBox="1"/>
              <p:nvPr/>
            </p:nvSpPr>
            <p:spPr>
              <a:xfrm>
                <a:off x="7823498" y="1916708"/>
                <a:ext cx="29341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zh-CN" i="1" smtClean="0">
                              <a:latin typeface="Cambria Math" panose="02040503050406030204" pitchFamily="18" charset="0"/>
                            </a:rPr>
                          </m:ctrlPr>
                        </m:sSubPr>
                        <m:e>
                          <m:r>
                            <a:rPr kumimoji="1" lang="en-US" altLang="zh-CN" b="0" i="1" smtClean="0">
                              <a:latin typeface="Cambria Math" panose="02040503050406030204" pitchFamily="18" charset="0"/>
                            </a:rPr>
                            <m:t>𝑔</m:t>
                          </m:r>
                        </m:e>
                        <m:sub>
                          <m:r>
                            <a:rPr kumimoji="1" lang="en-US" altLang="zh-CN" b="0" i="1" smtClean="0">
                              <a:latin typeface="Cambria Math" panose="02040503050406030204" pitchFamily="18" charset="0"/>
                            </a:rPr>
                            <m:t>3</m:t>
                          </m:r>
                        </m:sub>
                      </m:sSub>
                    </m:oMath>
                  </m:oMathPara>
                </a14:m>
                <a:endParaRPr kumimoji="1" lang="zh-CN" altLang="en-US" dirty="0"/>
              </a:p>
            </p:txBody>
          </p:sp>
        </mc:Choice>
        <mc:Fallback xmlns="">
          <p:sp>
            <p:nvSpPr>
              <p:cNvPr id="35" name="文本框 34">
                <a:extLst>
                  <a:ext uri="{FF2B5EF4-FFF2-40B4-BE49-F238E27FC236}">
                    <a16:creationId xmlns:a16="http://schemas.microsoft.com/office/drawing/2014/main" id="{028F3F64-2DAA-3F43-B3CA-9E47399880C1}"/>
                  </a:ext>
                </a:extLst>
              </p:cNvPr>
              <p:cNvSpPr txBox="1">
                <a:spLocks noRot="1" noChangeAspect="1" noMove="1" noResize="1" noEditPoints="1" noAdjustHandles="1" noChangeArrowheads="1" noChangeShapeType="1" noTextEdit="1"/>
              </p:cNvSpPr>
              <p:nvPr/>
            </p:nvSpPr>
            <p:spPr>
              <a:xfrm>
                <a:off x="7823498" y="1916708"/>
                <a:ext cx="293414" cy="276999"/>
              </a:xfrm>
              <a:prstGeom prst="rect">
                <a:avLst/>
              </a:prstGeom>
              <a:blipFill>
                <a:blip r:embed="rId16"/>
                <a:stretch>
                  <a:fillRect l="-16667" r="-4167" b="-21739"/>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6" name="文本框 35">
                <a:extLst>
                  <a:ext uri="{FF2B5EF4-FFF2-40B4-BE49-F238E27FC236}">
                    <a16:creationId xmlns:a16="http://schemas.microsoft.com/office/drawing/2014/main" id="{DD934D93-53B5-774E-A3D9-5A5099112F10}"/>
                  </a:ext>
                </a:extLst>
              </p:cNvPr>
              <p:cNvSpPr txBox="1"/>
              <p:nvPr/>
            </p:nvSpPr>
            <p:spPr>
              <a:xfrm>
                <a:off x="8193600" y="1917991"/>
                <a:ext cx="29341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zh-CN" i="1" smtClean="0">
                              <a:latin typeface="Cambria Math" panose="02040503050406030204" pitchFamily="18" charset="0"/>
                            </a:rPr>
                          </m:ctrlPr>
                        </m:sSubPr>
                        <m:e>
                          <m:r>
                            <a:rPr kumimoji="1" lang="en-US" altLang="zh-CN" b="0" i="1" smtClean="0">
                              <a:latin typeface="Cambria Math" panose="02040503050406030204" pitchFamily="18" charset="0"/>
                            </a:rPr>
                            <m:t>𝑔</m:t>
                          </m:r>
                        </m:e>
                        <m:sub>
                          <m:r>
                            <a:rPr kumimoji="1" lang="en-US" altLang="zh-CN" b="0" i="1" smtClean="0">
                              <a:latin typeface="Cambria Math" panose="02040503050406030204" pitchFamily="18" charset="0"/>
                            </a:rPr>
                            <m:t>4</m:t>
                          </m:r>
                        </m:sub>
                      </m:sSub>
                    </m:oMath>
                  </m:oMathPara>
                </a14:m>
                <a:endParaRPr kumimoji="1" lang="zh-CN" altLang="en-US" dirty="0"/>
              </a:p>
            </p:txBody>
          </p:sp>
        </mc:Choice>
        <mc:Fallback xmlns="">
          <p:sp>
            <p:nvSpPr>
              <p:cNvPr id="36" name="文本框 35">
                <a:extLst>
                  <a:ext uri="{FF2B5EF4-FFF2-40B4-BE49-F238E27FC236}">
                    <a16:creationId xmlns:a16="http://schemas.microsoft.com/office/drawing/2014/main" id="{DD934D93-53B5-774E-A3D9-5A5099112F10}"/>
                  </a:ext>
                </a:extLst>
              </p:cNvPr>
              <p:cNvSpPr txBox="1">
                <a:spLocks noRot="1" noChangeAspect="1" noMove="1" noResize="1" noEditPoints="1" noAdjustHandles="1" noChangeArrowheads="1" noChangeShapeType="1" noTextEdit="1"/>
              </p:cNvSpPr>
              <p:nvPr/>
            </p:nvSpPr>
            <p:spPr>
              <a:xfrm>
                <a:off x="8193600" y="1917991"/>
                <a:ext cx="293414" cy="276999"/>
              </a:xfrm>
              <a:prstGeom prst="rect">
                <a:avLst/>
              </a:prstGeom>
              <a:blipFill>
                <a:blip r:embed="rId17"/>
                <a:stretch>
                  <a:fillRect l="-16667" r="-4167" b="-21739"/>
                </a:stretch>
              </a:blipFill>
            </p:spPr>
            <p:txBody>
              <a:bodyPr/>
              <a:lstStyle/>
              <a:p>
                <a:r>
                  <a:rPr lang="zh-CN" altLang="en-US">
                    <a:noFill/>
                  </a:rPr>
                  <a:t> </a:t>
                </a:r>
              </a:p>
            </p:txBody>
          </p:sp>
        </mc:Fallback>
      </mc:AlternateContent>
      <p:sp>
        <p:nvSpPr>
          <p:cNvPr id="37" name="左大括号 36">
            <a:extLst>
              <a:ext uri="{FF2B5EF4-FFF2-40B4-BE49-F238E27FC236}">
                <a16:creationId xmlns:a16="http://schemas.microsoft.com/office/drawing/2014/main" id="{37101213-D0D1-D442-A6B0-015BEF2D025A}"/>
              </a:ext>
            </a:extLst>
          </p:cNvPr>
          <p:cNvSpPr/>
          <p:nvPr/>
        </p:nvSpPr>
        <p:spPr>
          <a:xfrm rot="16200000">
            <a:off x="1722259" y="1598385"/>
            <a:ext cx="289182" cy="1631748"/>
          </a:xfrm>
          <a:prstGeom prst="leftBrace">
            <a:avLst>
              <a:gd name="adj1" fmla="val 107878"/>
              <a:gd name="adj2" fmla="val 51170"/>
            </a:avLst>
          </a:prstGeom>
          <a:ln w="158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zh-CN" altLang="en-US" dirty="0"/>
          </a:p>
        </p:txBody>
      </p:sp>
      <p:sp>
        <p:nvSpPr>
          <p:cNvPr id="38" name="左大括号 37">
            <a:extLst>
              <a:ext uri="{FF2B5EF4-FFF2-40B4-BE49-F238E27FC236}">
                <a16:creationId xmlns:a16="http://schemas.microsoft.com/office/drawing/2014/main" id="{F3A36E60-42E9-E949-8A3E-CE4D2CC2281E}"/>
              </a:ext>
            </a:extLst>
          </p:cNvPr>
          <p:cNvSpPr/>
          <p:nvPr/>
        </p:nvSpPr>
        <p:spPr>
          <a:xfrm rot="16200000">
            <a:off x="3642759" y="1609073"/>
            <a:ext cx="289182" cy="1631748"/>
          </a:xfrm>
          <a:prstGeom prst="leftBrace">
            <a:avLst>
              <a:gd name="adj1" fmla="val 107878"/>
              <a:gd name="adj2" fmla="val 51170"/>
            </a:avLst>
          </a:prstGeom>
          <a:ln w="158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zh-CN" altLang="en-US" dirty="0"/>
          </a:p>
        </p:txBody>
      </p:sp>
      <p:sp>
        <p:nvSpPr>
          <p:cNvPr id="39" name="左大括号 38">
            <a:extLst>
              <a:ext uri="{FF2B5EF4-FFF2-40B4-BE49-F238E27FC236}">
                <a16:creationId xmlns:a16="http://schemas.microsoft.com/office/drawing/2014/main" id="{08D288A1-1C84-2A46-89C3-4B8AFCB00C06}"/>
              </a:ext>
            </a:extLst>
          </p:cNvPr>
          <p:cNvSpPr/>
          <p:nvPr/>
        </p:nvSpPr>
        <p:spPr>
          <a:xfrm rot="16200000">
            <a:off x="7610823" y="1638954"/>
            <a:ext cx="289182" cy="1631748"/>
          </a:xfrm>
          <a:prstGeom prst="leftBrace">
            <a:avLst>
              <a:gd name="adj1" fmla="val 107878"/>
              <a:gd name="adj2" fmla="val 51170"/>
            </a:avLst>
          </a:prstGeom>
          <a:ln w="158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zh-CN" altLang="en-US" dirty="0"/>
          </a:p>
        </p:txBody>
      </p:sp>
      <mc:AlternateContent xmlns:mc="http://schemas.openxmlformats.org/markup-compatibility/2006" xmlns:a14="http://schemas.microsoft.com/office/drawing/2010/main">
        <mc:Choice Requires="a14">
          <p:sp>
            <p:nvSpPr>
              <p:cNvPr id="40" name="文本框 39">
                <a:extLst>
                  <a:ext uri="{FF2B5EF4-FFF2-40B4-BE49-F238E27FC236}">
                    <a16:creationId xmlns:a16="http://schemas.microsoft.com/office/drawing/2014/main" id="{9884B36E-04D3-D746-9CAE-289C0D197B66}"/>
                  </a:ext>
                </a:extLst>
              </p:cNvPr>
              <p:cNvSpPr txBox="1"/>
              <p:nvPr/>
            </p:nvSpPr>
            <p:spPr>
              <a:xfrm>
                <a:off x="2422594" y="1712278"/>
                <a:ext cx="801873" cy="615553"/>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kumimoji="1" lang="zh-CN" altLang="en-US" sz="4000" i="1" smtClean="0">
                          <a:latin typeface="Cambria Math" panose="02040503050406030204" pitchFamily="18" charset="0"/>
                        </a:rPr>
                        <m:t>∙</m:t>
                      </m:r>
                    </m:oMath>
                  </m:oMathPara>
                </a14:m>
                <a:endParaRPr kumimoji="1" lang="zh-CN" altLang="en-US" sz="4000" dirty="0"/>
              </a:p>
            </p:txBody>
          </p:sp>
        </mc:Choice>
        <mc:Fallback xmlns="">
          <p:sp>
            <p:nvSpPr>
              <p:cNvPr id="40" name="文本框 39">
                <a:extLst>
                  <a:ext uri="{FF2B5EF4-FFF2-40B4-BE49-F238E27FC236}">
                    <a16:creationId xmlns:a16="http://schemas.microsoft.com/office/drawing/2014/main" id="{9884B36E-04D3-D746-9CAE-289C0D197B66}"/>
                  </a:ext>
                </a:extLst>
              </p:cNvPr>
              <p:cNvSpPr txBox="1">
                <a:spLocks noRot="1" noChangeAspect="1" noMove="1" noResize="1" noEditPoints="1" noAdjustHandles="1" noChangeArrowheads="1" noChangeShapeType="1" noTextEdit="1"/>
              </p:cNvSpPr>
              <p:nvPr/>
            </p:nvSpPr>
            <p:spPr>
              <a:xfrm>
                <a:off x="2422594" y="1712278"/>
                <a:ext cx="801873" cy="615553"/>
              </a:xfrm>
              <a:prstGeom prst="rect">
                <a:avLst/>
              </a:prstGeom>
              <a:blipFill>
                <a:blip r:embed="rId18"/>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41" name="文本框 40">
                <a:extLst>
                  <a:ext uri="{FF2B5EF4-FFF2-40B4-BE49-F238E27FC236}">
                    <a16:creationId xmlns:a16="http://schemas.microsoft.com/office/drawing/2014/main" id="{5F49A17A-ED30-7F46-9666-B2CEC970E6BB}"/>
                  </a:ext>
                </a:extLst>
              </p:cNvPr>
              <p:cNvSpPr txBox="1"/>
              <p:nvPr/>
            </p:nvSpPr>
            <p:spPr>
              <a:xfrm>
                <a:off x="6355221" y="1851632"/>
                <a:ext cx="801873" cy="369332"/>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zh-CN" sz="2400" b="0" i="1" smtClean="0">
                          <a:latin typeface="Cambria Math" panose="02040503050406030204" pitchFamily="18" charset="0"/>
                        </a:rPr>
                        <m:t>=</m:t>
                      </m:r>
                    </m:oMath>
                  </m:oMathPara>
                </a14:m>
                <a:endParaRPr kumimoji="1" lang="zh-CN" altLang="en-US" sz="2400" dirty="0"/>
              </a:p>
            </p:txBody>
          </p:sp>
        </mc:Choice>
        <mc:Fallback xmlns="">
          <p:sp>
            <p:nvSpPr>
              <p:cNvPr id="41" name="文本框 40">
                <a:extLst>
                  <a:ext uri="{FF2B5EF4-FFF2-40B4-BE49-F238E27FC236}">
                    <a16:creationId xmlns:a16="http://schemas.microsoft.com/office/drawing/2014/main" id="{5F49A17A-ED30-7F46-9666-B2CEC970E6BB}"/>
                  </a:ext>
                </a:extLst>
              </p:cNvPr>
              <p:cNvSpPr txBox="1">
                <a:spLocks noRot="1" noChangeAspect="1" noMove="1" noResize="1" noEditPoints="1" noAdjustHandles="1" noChangeArrowheads="1" noChangeShapeType="1" noTextEdit="1"/>
              </p:cNvSpPr>
              <p:nvPr/>
            </p:nvSpPr>
            <p:spPr>
              <a:xfrm>
                <a:off x="6355221" y="1851632"/>
                <a:ext cx="801873" cy="369332"/>
              </a:xfrm>
              <a:prstGeom prst="rect">
                <a:avLst/>
              </a:prstGeom>
              <a:blipFill>
                <a:blip r:embed="rId19"/>
                <a:stretch>
                  <a:fillRect/>
                </a:stretch>
              </a:blipFill>
            </p:spPr>
            <p:txBody>
              <a:bodyPr/>
              <a:lstStyle/>
              <a:p>
                <a:r>
                  <a:rPr lang="zh-CN" altLang="en-US">
                    <a:noFill/>
                  </a:rPr>
                  <a:t> </a:t>
                </a:r>
              </a:p>
            </p:txBody>
          </p:sp>
        </mc:Fallback>
      </mc:AlternateContent>
      <p:sp>
        <p:nvSpPr>
          <p:cNvPr id="42" name="矩形 41">
            <a:extLst>
              <a:ext uri="{FF2B5EF4-FFF2-40B4-BE49-F238E27FC236}">
                <a16:creationId xmlns:a16="http://schemas.microsoft.com/office/drawing/2014/main" id="{2944B567-2D36-5B49-8243-1240E732BF11}"/>
              </a:ext>
            </a:extLst>
          </p:cNvPr>
          <p:cNvSpPr/>
          <p:nvPr/>
        </p:nvSpPr>
        <p:spPr>
          <a:xfrm>
            <a:off x="1053110" y="1819795"/>
            <a:ext cx="1645000" cy="440745"/>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43" name="矩形 42">
            <a:extLst>
              <a:ext uri="{FF2B5EF4-FFF2-40B4-BE49-F238E27FC236}">
                <a16:creationId xmlns:a16="http://schemas.microsoft.com/office/drawing/2014/main" id="{05DB1E5F-3180-734D-8ABA-D6B0EEA212A9}"/>
              </a:ext>
            </a:extLst>
          </p:cNvPr>
          <p:cNvSpPr/>
          <p:nvPr/>
        </p:nvSpPr>
        <p:spPr>
          <a:xfrm>
            <a:off x="1121399" y="1865023"/>
            <a:ext cx="1504577" cy="355765"/>
          </a:xfrm>
          <a:prstGeom prst="rect">
            <a:avLst/>
          </a:prstGeom>
          <a:solidFill>
            <a:schemeClr val="accent2">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cs typeface="Arial" panose="020B0604020202020204" pitchFamily="34" charset="0"/>
            </a:endParaRPr>
          </a:p>
        </p:txBody>
      </p:sp>
      <p:cxnSp>
        <p:nvCxnSpPr>
          <p:cNvPr id="44" name="直线连接符 43">
            <a:extLst>
              <a:ext uri="{FF2B5EF4-FFF2-40B4-BE49-F238E27FC236}">
                <a16:creationId xmlns:a16="http://schemas.microsoft.com/office/drawing/2014/main" id="{701C1A98-8111-6E4F-82C2-63C65921AB68}"/>
              </a:ext>
            </a:extLst>
          </p:cNvPr>
          <p:cNvCxnSpPr>
            <a:cxnSpLocks/>
          </p:cNvCxnSpPr>
          <p:nvPr/>
        </p:nvCxnSpPr>
        <p:spPr>
          <a:xfrm>
            <a:off x="1284859" y="1865023"/>
            <a:ext cx="0" cy="35576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直线连接符 44">
            <a:extLst>
              <a:ext uri="{FF2B5EF4-FFF2-40B4-BE49-F238E27FC236}">
                <a16:creationId xmlns:a16="http://schemas.microsoft.com/office/drawing/2014/main" id="{8EE40D8B-B8D3-3448-81F0-F6F0EBB558A0}"/>
              </a:ext>
            </a:extLst>
          </p:cNvPr>
          <p:cNvCxnSpPr>
            <a:cxnSpLocks/>
          </p:cNvCxnSpPr>
          <p:nvPr/>
        </p:nvCxnSpPr>
        <p:spPr>
          <a:xfrm>
            <a:off x="1444507" y="1865023"/>
            <a:ext cx="0" cy="35576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直线连接符 45">
            <a:extLst>
              <a:ext uri="{FF2B5EF4-FFF2-40B4-BE49-F238E27FC236}">
                <a16:creationId xmlns:a16="http://schemas.microsoft.com/office/drawing/2014/main" id="{49FF427F-89F3-D94C-BE10-AC8ED9CFF009}"/>
              </a:ext>
            </a:extLst>
          </p:cNvPr>
          <p:cNvCxnSpPr>
            <a:cxnSpLocks/>
          </p:cNvCxnSpPr>
          <p:nvPr/>
        </p:nvCxnSpPr>
        <p:spPr>
          <a:xfrm>
            <a:off x="1600412" y="1865023"/>
            <a:ext cx="0" cy="35576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直线连接符 46">
            <a:extLst>
              <a:ext uri="{FF2B5EF4-FFF2-40B4-BE49-F238E27FC236}">
                <a16:creationId xmlns:a16="http://schemas.microsoft.com/office/drawing/2014/main" id="{1DE6B421-C4A9-D44F-BE79-93047B08F334}"/>
              </a:ext>
            </a:extLst>
          </p:cNvPr>
          <p:cNvCxnSpPr>
            <a:cxnSpLocks/>
          </p:cNvCxnSpPr>
          <p:nvPr/>
        </p:nvCxnSpPr>
        <p:spPr>
          <a:xfrm>
            <a:off x="1783248" y="1865023"/>
            <a:ext cx="0" cy="35576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直线连接符 47">
            <a:extLst>
              <a:ext uri="{FF2B5EF4-FFF2-40B4-BE49-F238E27FC236}">
                <a16:creationId xmlns:a16="http://schemas.microsoft.com/office/drawing/2014/main" id="{03952B80-DD90-F545-8BEF-311394EA1CF8}"/>
              </a:ext>
            </a:extLst>
          </p:cNvPr>
          <p:cNvCxnSpPr>
            <a:cxnSpLocks/>
          </p:cNvCxnSpPr>
          <p:nvPr/>
        </p:nvCxnSpPr>
        <p:spPr>
          <a:xfrm>
            <a:off x="1942896" y="1865023"/>
            <a:ext cx="0" cy="35576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直线连接符 48">
            <a:extLst>
              <a:ext uri="{FF2B5EF4-FFF2-40B4-BE49-F238E27FC236}">
                <a16:creationId xmlns:a16="http://schemas.microsoft.com/office/drawing/2014/main" id="{5B018351-1D00-B049-909E-679F430D45EE}"/>
              </a:ext>
            </a:extLst>
          </p:cNvPr>
          <p:cNvCxnSpPr>
            <a:cxnSpLocks/>
          </p:cNvCxnSpPr>
          <p:nvPr/>
        </p:nvCxnSpPr>
        <p:spPr>
          <a:xfrm>
            <a:off x="2098801" y="1865023"/>
            <a:ext cx="0" cy="35576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直线连接符 49">
            <a:extLst>
              <a:ext uri="{FF2B5EF4-FFF2-40B4-BE49-F238E27FC236}">
                <a16:creationId xmlns:a16="http://schemas.microsoft.com/office/drawing/2014/main" id="{4C9FDFB0-BA1D-A141-A4A6-5996EF93D44B}"/>
              </a:ext>
            </a:extLst>
          </p:cNvPr>
          <p:cNvCxnSpPr>
            <a:cxnSpLocks/>
          </p:cNvCxnSpPr>
          <p:nvPr/>
        </p:nvCxnSpPr>
        <p:spPr>
          <a:xfrm>
            <a:off x="2277520" y="1865023"/>
            <a:ext cx="0" cy="35576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直线连接符 50">
            <a:extLst>
              <a:ext uri="{FF2B5EF4-FFF2-40B4-BE49-F238E27FC236}">
                <a16:creationId xmlns:a16="http://schemas.microsoft.com/office/drawing/2014/main" id="{9814B9B0-29EC-0943-9E9D-0331DCDFAC7F}"/>
              </a:ext>
            </a:extLst>
          </p:cNvPr>
          <p:cNvCxnSpPr>
            <a:cxnSpLocks/>
          </p:cNvCxnSpPr>
          <p:nvPr/>
        </p:nvCxnSpPr>
        <p:spPr>
          <a:xfrm>
            <a:off x="2449525" y="1865023"/>
            <a:ext cx="0" cy="35576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2" name="矩形 51">
            <a:extLst>
              <a:ext uri="{FF2B5EF4-FFF2-40B4-BE49-F238E27FC236}">
                <a16:creationId xmlns:a16="http://schemas.microsoft.com/office/drawing/2014/main" id="{9A1D0432-3572-D940-8B84-DFDB0B13E30D}"/>
              </a:ext>
            </a:extLst>
          </p:cNvPr>
          <p:cNvSpPr/>
          <p:nvPr/>
        </p:nvSpPr>
        <p:spPr>
          <a:xfrm>
            <a:off x="2979885" y="1819795"/>
            <a:ext cx="1645000" cy="440745"/>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53" name="矩形 52">
            <a:extLst>
              <a:ext uri="{FF2B5EF4-FFF2-40B4-BE49-F238E27FC236}">
                <a16:creationId xmlns:a16="http://schemas.microsoft.com/office/drawing/2014/main" id="{00B928BB-5025-F846-BB86-6DACAB9757E1}"/>
              </a:ext>
            </a:extLst>
          </p:cNvPr>
          <p:cNvSpPr/>
          <p:nvPr/>
        </p:nvSpPr>
        <p:spPr>
          <a:xfrm>
            <a:off x="3048174" y="1865023"/>
            <a:ext cx="1504577" cy="355765"/>
          </a:xfrm>
          <a:prstGeom prst="rect">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cs typeface="Arial" panose="020B0604020202020204" pitchFamily="34" charset="0"/>
            </a:endParaRPr>
          </a:p>
        </p:txBody>
      </p:sp>
      <p:cxnSp>
        <p:nvCxnSpPr>
          <p:cNvPr id="54" name="直线连接符 53">
            <a:extLst>
              <a:ext uri="{FF2B5EF4-FFF2-40B4-BE49-F238E27FC236}">
                <a16:creationId xmlns:a16="http://schemas.microsoft.com/office/drawing/2014/main" id="{D9532FE6-2391-AC48-89FF-B0314AC5FBE5}"/>
              </a:ext>
            </a:extLst>
          </p:cNvPr>
          <p:cNvCxnSpPr>
            <a:cxnSpLocks/>
          </p:cNvCxnSpPr>
          <p:nvPr/>
        </p:nvCxnSpPr>
        <p:spPr>
          <a:xfrm>
            <a:off x="3211634" y="1865023"/>
            <a:ext cx="0" cy="35576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直线连接符 54">
            <a:extLst>
              <a:ext uri="{FF2B5EF4-FFF2-40B4-BE49-F238E27FC236}">
                <a16:creationId xmlns:a16="http://schemas.microsoft.com/office/drawing/2014/main" id="{713A28C1-8E30-D041-AE73-A86A798C9CAE}"/>
              </a:ext>
            </a:extLst>
          </p:cNvPr>
          <p:cNvCxnSpPr>
            <a:cxnSpLocks/>
          </p:cNvCxnSpPr>
          <p:nvPr/>
        </p:nvCxnSpPr>
        <p:spPr>
          <a:xfrm>
            <a:off x="3371282" y="1865023"/>
            <a:ext cx="0" cy="35576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直线连接符 55">
            <a:extLst>
              <a:ext uri="{FF2B5EF4-FFF2-40B4-BE49-F238E27FC236}">
                <a16:creationId xmlns:a16="http://schemas.microsoft.com/office/drawing/2014/main" id="{92420BF4-CD71-9847-9EC7-0100D42489B9}"/>
              </a:ext>
            </a:extLst>
          </p:cNvPr>
          <p:cNvCxnSpPr>
            <a:cxnSpLocks/>
          </p:cNvCxnSpPr>
          <p:nvPr/>
        </p:nvCxnSpPr>
        <p:spPr>
          <a:xfrm>
            <a:off x="3527187" y="1865023"/>
            <a:ext cx="0" cy="35576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直线连接符 56">
            <a:extLst>
              <a:ext uri="{FF2B5EF4-FFF2-40B4-BE49-F238E27FC236}">
                <a16:creationId xmlns:a16="http://schemas.microsoft.com/office/drawing/2014/main" id="{0168500A-7014-5A46-AC0A-591FC2BFDEB5}"/>
              </a:ext>
            </a:extLst>
          </p:cNvPr>
          <p:cNvCxnSpPr>
            <a:cxnSpLocks/>
          </p:cNvCxnSpPr>
          <p:nvPr/>
        </p:nvCxnSpPr>
        <p:spPr>
          <a:xfrm>
            <a:off x="3710023" y="1865023"/>
            <a:ext cx="0" cy="35576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直线连接符 57">
            <a:extLst>
              <a:ext uri="{FF2B5EF4-FFF2-40B4-BE49-F238E27FC236}">
                <a16:creationId xmlns:a16="http://schemas.microsoft.com/office/drawing/2014/main" id="{B92F4067-1A5D-B64D-A4C5-33CDA9373183}"/>
              </a:ext>
            </a:extLst>
          </p:cNvPr>
          <p:cNvCxnSpPr>
            <a:cxnSpLocks/>
          </p:cNvCxnSpPr>
          <p:nvPr/>
        </p:nvCxnSpPr>
        <p:spPr>
          <a:xfrm>
            <a:off x="3869671" y="1865023"/>
            <a:ext cx="0" cy="35576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直线连接符 58">
            <a:extLst>
              <a:ext uri="{FF2B5EF4-FFF2-40B4-BE49-F238E27FC236}">
                <a16:creationId xmlns:a16="http://schemas.microsoft.com/office/drawing/2014/main" id="{94DFE5E0-BBFC-414A-A12A-B5C96008E252}"/>
              </a:ext>
            </a:extLst>
          </p:cNvPr>
          <p:cNvCxnSpPr>
            <a:cxnSpLocks/>
          </p:cNvCxnSpPr>
          <p:nvPr/>
        </p:nvCxnSpPr>
        <p:spPr>
          <a:xfrm>
            <a:off x="4025576" y="1865023"/>
            <a:ext cx="0" cy="35576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直线连接符 59">
            <a:extLst>
              <a:ext uri="{FF2B5EF4-FFF2-40B4-BE49-F238E27FC236}">
                <a16:creationId xmlns:a16="http://schemas.microsoft.com/office/drawing/2014/main" id="{CD8C16E1-013E-E64E-89DB-C97C043133B5}"/>
              </a:ext>
            </a:extLst>
          </p:cNvPr>
          <p:cNvCxnSpPr>
            <a:cxnSpLocks/>
          </p:cNvCxnSpPr>
          <p:nvPr/>
        </p:nvCxnSpPr>
        <p:spPr>
          <a:xfrm>
            <a:off x="4204295" y="1865023"/>
            <a:ext cx="0" cy="35576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直线连接符 60">
            <a:extLst>
              <a:ext uri="{FF2B5EF4-FFF2-40B4-BE49-F238E27FC236}">
                <a16:creationId xmlns:a16="http://schemas.microsoft.com/office/drawing/2014/main" id="{27689AE8-9372-D74B-8884-310EB2661C0B}"/>
              </a:ext>
            </a:extLst>
          </p:cNvPr>
          <p:cNvCxnSpPr>
            <a:cxnSpLocks/>
          </p:cNvCxnSpPr>
          <p:nvPr/>
        </p:nvCxnSpPr>
        <p:spPr>
          <a:xfrm>
            <a:off x="4376300" y="1865023"/>
            <a:ext cx="0" cy="35576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2" name="矩形 61">
            <a:extLst>
              <a:ext uri="{FF2B5EF4-FFF2-40B4-BE49-F238E27FC236}">
                <a16:creationId xmlns:a16="http://schemas.microsoft.com/office/drawing/2014/main" id="{9BE34AAF-5B3C-A346-8AE8-9407C4512E72}"/>
              </a:ext>
            </a:extLst>
          </p:cNvPr>
          <p:cNvSpPr/>
          <p:nvPr/>
        </p:nvSpPr>
        <p:spPr>
          <a:xfrm>
            <a:off x="6931236" y="1819795"/>
            <a:ext cx="1645000" cy="440745"/>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63" name="矩形 62">
            <a:extLst>
              <a:ext uri="{FF2B5EF4-FFF2-40B4-BE49-F238E27FC236}">
                <a16:creationId xmlns:a16="http://schemas.microsoft.com/office/drawing/2014/main" id="{41959979-D810-0742-BFB5-509F000125ED}"/>
              </a:ext>
            </a:extLst>
          </p:cNvPr>
          <p:cNvSpPr/>
          <p:nvPr/>
        </p:nvSpPr>
        <p:spPr>
          <a:xfrm>
            <a:off x="6999525" y="1865023"/>
            <a:ext cx="1504577" cy="355765"/>
          </a:xfrm>
          <a:prstGeom prst="rect">
            <a:avLst/>
          </a:prstGeom>
          <a:solidFill>
            <a:schemeClr val="accent1">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cs typeface="Arial" panose="020B0604020202020204" pitchFamily="34" charset="0"/>
            </a:endParaRPr>
          </a:p>
        </p:txBody>
      </p:sp>
      <p:cxnSp>
        <p:nvCxnSpPr>
          <p:cNvPr id="64" name="直线连接符 63">
            <a:extLst>
              <a:ext uri="{FF2B5EF4-FFF2-40B4-BE49-F238E27FC236}">
                <a16:creationId xmlns:a16="http://schemas.microsoft.com/office/drawing/2014/main" id="{5B63806F-EC3D-E14A-BF5B-BBA6575C42BC}"/>
              </a:ext>
            </a:extLst>
          </p:cNvPr>
          <p:cNvCxnSpPr>
            <a:cxnSpLocks/>
          </p:cNvCxnSpPr>
          <p:nvPr/>
        </p:nvCxnSpPr>
        <p:spPr>
          <a:xfrm>
            <a:off x="7162985" y="1865023"/>
            <a:ext cx="0" cy="35576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直线连接符 64">
            <a:extLst>
              <a:ext uri="{FF2B5EF4-FFF2-40B4-BE49-F238E27FC236}">
                <a16:creationId xmlns:a16="http://schemas.microsoft.com/office/drawing/2014/main" id="{B28EC26E-3698-2B45-8C34-066A2529011E}"/>
              </a:ext>
            </a:extLst>
          </p:cNvPr>
          <p:cNvCxnSpPr>
            <a:cxnSpLocks/>
          </p:cNvCxnSpPr>
          <p:nvPr/>
        </p:nvCxnSpPr>
        <p:spPr>
          <a:xfrm>
            <a:off x="7322633" y="1865023"/>
            <a:ext cx="0" cy="35576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直线连接符 65">
            <a:extLst>
              <a:ext uri="{FF2B5EF4-FFF2-40B4-BE49-F238E27FC236}">
                <a16:creationId xmlns:a16="http://schemas.microsoft.com/office/drawing/2014/main" id="{13969F90-D75D-F74D-A8EF-F823F8017AC4}"/>
              </a:ext>
            </a:extLst>
          </p:cNvPr>
          <p:cNvCxnSpPr>
            <a:cxnSpLocks/>
          </p:cNvCxnSpPr>
          <p:nvPr/>
        </p:nvCxnSpPr>
        <p:spPr>
          <a:xfrm>
            <a:off x="7478538" y="1865023"/>
            <a:ext cx="0" cy="35576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直线连接符 66">
            <a:extLst>
              <a:ext uri="{FF2B5EF4-FFF2-40B4-BE49-F238E27FC236}">
                <a16:creationId xmlns:a16="http://schemas.microsoft.com/office/drawing/2014/main" id="{CE8683FF-4A32-824A-9587-5EF7253DA912}"/>
              </a:ext>
            </a:extLst>
          </p:cNvPr>
          <p:cNvCxnSpPr>
            <a:cxnSpLocks/>
          </p:cNvCxnSpPr>
          <p:nvPr/>
        </p:nvCxnSpPr>
        <p:spPr>
          <a:xfrm>
            <a:off x="7661374" y="1865023"/>
            <a:ext cx="0" cy="35576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直线连接符 67">
            <a:extLst>
              <a:ext uri="{FF2B5EF4-FFF2-40B4-BE49-F238E27FC236}">
                <a16:creationId xmlns:a16="http://schemas.microsoft.com/office/drawing/2014/main" id="{9EFCBDDE-1729-0A4C-8176-1D9A68A5684C}"/>
              </a:ext>
            </a:extLst>
          </p:cNvPr>
          <p:cNvCxnSpPr>
            <a:cxnSpLocks/>
          </p:cNvCxnSpPr>
          <p:nvPr/>
        </p:nvCxnSpPr>
        <p:spPr>
          <a:xfrm>
            <a:off x="7821022" y="1865023"/>
            <a:ext cx="0" cy="35576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直线连接符 68">
            <a:extLst>
              <a:ext uri="{FF2B5EF4-FFF2-40B4-BE49-F238E27FC236}">
                <a16:creationId xmlns:a16="http://schemas.microsoft.com/office/drawing/2014/main" id="{F1A6D215-5A23-4C47-BC71-8AC83F5116F0}"/>
              </a:ext>
            </a:extLst>
          </p:cNvPr>
          <p:cNvCxnSpPr>
            <a:cxnSpLocks/>
          </p:cNvCxnSpPr>
          <p:nvPr/>
        </p:nvCxnSpPr>
        <p:spPr>
          <a:xfrm>
            <a:off x="7976927" y="1865023"/>
            <a:ext cx="0" cy="35576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直线连接符 69">
            <a:extLst>
              <a:ext uri="{FF2B5EF4-FFF2-40B4-BE49-F238E27FC236}">
                <a16:creationId xmlns:a16="http://schemas.microsoft.com/office/drawing/2014/main" id="{E2CBC54A-ADF4-5E49-AB2C-88803FDB5DD4}"/>
              </a:ext>
            </a:extLst>
          </p:cNvPr>
          <p:cNvCxnSpPr>
            <a:cxnSpLocks/>
          </p:cNvCxnSpPr>
          <p:nvPr/>
        </p:nvCxnSpPr>
        <p:spPr>
          <a:xfrm>
            <a:off x="8155646" y="1865023"/>
            <a:ext cx="0" cy="35576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直线连接符 70">
            <a:extLst>
              <a:ext uri="{FF2B5EF4-FFF2-40B4-BE49-F238E27FC236}">
                <a16:creationId xmlns:a16="http://schemas.microsoft.com/office/drawing/2014/main" id="{6B94B502-2251-8A44-9C24-7EC494AD60B3}"/>
              </a:ext>
            </a:extLst>
          </p:cNvPr>
          <p:cNvCxnSpPr>
            <a:cxnSpLocks/>
          </p:cNvCxnSpPr>
          <p:nvPr/>
        </p:nvCxnSpPr>
        <p:spPr>
          <a:xfrm>
            <a:off x="8327651" y="1865023"/>
            <a:ext cx="0" cy="35576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 name="文本框 3">
                <a:extLst>
                  <a:ext uri="{FF2B5EF4-FFF2-40B4-BE49-F238E27FC236}">
                    <a16:creationId xmlns:a16="http://schemas.microsoft.com/office/drawing/2014/main" id="{C16D8151-31A4-BA44-B143-4412FF124E57}"/>
                  </a:ext>
                </a:extLst>
              </p:cNvPr>
              <p:cNvSpPr txBox="1"/>
              <p:nvPr/>
            </p:nvSpPr>
            <p:spPr>
              <a:xfrm>
                <a:off x="1119263" y="3400444"/>
                <a:ext cx="3537956" cy="2462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zh-CN" sz="1600" b="0" i="1" smtClean="0">
                          <a:latin typeface="Cambria Math" panose="02040503050406030204" pitchFamily="18" charset="0"/>
                        </a:rPr>
                        <m:t>𝐺</m:t>
                      </m:r>
                      <m:d>
                        <m:dPr>
                          <m:ctrlPr>
                            <a:rPr kumimoji="1" lang="en-US" altLang="zh-CN" sz="1600" b="0" i="1" smtClean="0">
                              <a:latin typeface="Cambria Math" panose="02040503050406030204" pitchFamily="18" charset="0"/>
                            </a:rPr>
                          </m:ctrlPr>
                        </m:dPr>
                        <m:e>
                          <m:r>
                            <a:rPr kumimoji="1" lang="en-US" altLang="zh-CN" sz="1600" b="0" i="1" smtClean="0">
                              <a:latin typeface="Cambria Math" panose="02040503050406030204" pitchFamily="18" charset="0"/>
                              <a:ea typeface="Cambria Math" panose="02040503050406030204" pitchFamily="18" charset="0"/>
                            </a:rPr>
                            <m:t>𝜃</m:t>
                          </m:r>
                          <m:r>
                            <a:rPr kumimoji="1" lang="en-US" altLang="zh-CN" sz="1600" b="0" i="1" smtClean="0">
                              <a:latin typeface="Cambria Math" panose="02040503050406030204" pitchFamily="18" charset="0"/>
                              <a:ea typeface="Cambria Math" panose="02040503050406030204" pitchFamily="18" charset="0"/>
                            </a:rPr>
                            <m:t>,</m:t>
                          </m:r>
                          <m:r>
                            <a:rPr kumimoji="1" lang="en-US" altLang="zh-CN" sz="1600" b="0" i="1" smtClean="0">
                              <a:latin typeface="Cambria Math" panose="02040503050406030204" pitchFamily="18" charset="0"/>
                              <a:ea typeface="Cambria Math" panose="02040503050406030204" pitchFamily="18" charset="0"/>
                            </a:rPr>
                            <m:t>𝜑</m:t>
                          </m:r>
                        </m:e>
                      </m:d>
                      <m:r>
                        <a:rPr kumimoji="1" lang="en-US" altLang="zh-CN" sz="1600" b="0" i="1" smtClean="0">
                          <a:latin typeface="Cambria Math" panose="02040503050406030204" pitchFamily="18" charset="0"/>
                        </a:rPr>
                        <m:t>= </m:t>
                      </m:r>
                      <m:sSub>
                        <m:sSubPr>
                          <m:ctrlPr>
                            <a:rPr kumimoji="1" lang="en-US" altLang="zh-CN" sz="1600" b="0" i="1" smtClean="0">
                              <a:latin typeface="Cambria Math" panose="02040503050406030204" pitchFamily="18" charset="0"/>
                            </a:rPr>
                          </m:ctrlPr>
                        </m:sSubPr>
                        <m:e>
                          <m:r>
                            <a:rPr kumimoji="1" lang="en-US" altLang="zh-CN" sz="1600" b="0" i="1" smtClean="0">
                              <a:latin typeface="Cambria Math" panose="02040503050406030204" pitchFamily="18" charset="0"/>
                            </a:rPr>
                            <m:t>𝐹</m:t>
                          </m:r>
                        </m:e>
                        <m:sub>
                          <m:r>
                            <a:rPr kumimoji="1" lang="en-US" altLang="zh-CN" sz="1600" b="0" i="1" smtClean="0">
                              <a:latin typeface="Cambria Math" panose="02040503050406030204" pitchFamily="18" charset="0"/>
                            </a:rPr>
                            <m:t>1</m:t>
                          </m:r>
                        </m:sub>
                      </m:sSub>
                      <m:r>
                        <a:rPr kumimoji="1" lang="en-US" altLang="zh-CN" sz="1600" b="0" i="1" smtClean="0">
                          <a:latin typeface="Cambria Math" panose="02040503050406030204" pitchFamily="18" charset="0"/>
                        </a:rPr>
                        <m:t>(</m:t>
                      </m:r>
                      <m:r>
                        <a:rPr kumimoji="1" lang="en-US" altLang="zh-CN" sz="1600" b="0" i="1" smtClean="0">
                          <a:latin typeface="Cambria Math" panose="02040503050406030204" pitchFamily="18" charset="0"/>
                          <a:ea typeface="Cambria Math" panose="02040503050406030204" pitchFamily="18" charset="0"/>
                        </a:rPr>
                        <m:t>𝜃</m:t>
                      </m:r>
                      <m:r>
                        <a:rPr kumimoji="1" lang="en-US" altLang="zh-CN" sz="1600" b="0" i="0" smtClean="0">
                          <a:latin typeface="Cambria Math" panose="02040503050406030204" pitchFamily="18" charset="0"/>
                          <a:ea typeface="Cambria Math" panose="02040503050406030204" pitchFamily="18" charset="0"/>
                        </a:rPr>
                        <m:t>,</m:t>
                      </m:r>
                      <m:r>
                        <m:rPr>
                          <m:sty m:val="p"/>
                        </m:rPr>
                        <a:rPr kumimoji="1" lang="el-GR" altLang="zh-CN" sz="1600" b="0" i="1" smtClean="0">
                          <a:latin typeface="Cambria Math" panose="02040503050406030204" pitchFamily="18" charset="0"/>
                          <a:ea typeface="Cambria Math" panose="02040503050406030204" pitchFamily="18" charset="0"/>
                        </a:rPr>
                        <m:t>φ</m:t>
                      </m:r>
                      <m:r>
                        <a:rPr kumimoji="1" lang="en-US" altLang="zh-CN" sz="1600" b="0" i="1" smtClean="0">
                          <a:latin typeface="Cambria Math" panose="02040503050406030204" pitchFamily="18" charset="0"/>
                          <a:ea typeface="Cambria Math" panose="02040503050406030204" pitchFamily="18" charset="0"/>
                        </a:rPr>
                        <m:t>)∙</m:t>
                      </m:r>
                      <m:sSub>
                        <m:sSubPr>
                          <m:ctrlPr>
                            <a:rPr kumimoji="1" lang="en-US" altLang="zh-CN" sz="1600" i="1" smtClean="0">
                              <a:latin typeface="Cambria Math" panose="02040503050406030204" pitchFamily="18" charset="0"/>
                            </a:rPr>
                          </m:ctrlPr>
                        </m:sSubPr>
                        <m:e>
                          <m:r>
                            <a:rPr kumimoji="1" lang="en-US" altLang="zh-CN" sz="1600" i="1">
                              <a:latin typeface="Cambria Math" panose="02040503050406030204" pitchFamily="18" charset="0"/>
                            </a:rPr>
                            <m:t>𝐹</m:t>
                          </m:r>
                        </m:e>
                        <m:sub>
                          <m:r>
                            <a:rPr kumimoji="1" lang="en-US" altLang="zh-CN" sz="1600" b="0" i="1" smtClean="0">
                              <a:latin typeface="Cambria Math" panose="02040503050406030204" pitchFamily="18" charset="0"/>
                            </a:rPr>
                            <m:t>2</m:t>
                          </m:r>
                        </m:sub>
                      </m:sSub>
                      <m:r>
                        <a:rPr kumimoji="1" lang="en-US" altLang="zh-CN" sz="1600" i="1">
                          <a:latin typeface="Cambria Math" panose="02040503050406030204" pitchFamily="18" charset="0"/>
                        </a:rPr>
                        <m:t>(</m:t>
                      </m:r>
                      <m:r>
                        <a:rPr kumimoji="1" lang="en-US" altLang="zh-CN" sz="1600" i="1">
                          <a:latin typeface="Cambria Math" panose="02040503050406030204" pitchFamily="18" charset="0"/>
                          <a:ea typeface="Cambria Math" panose="02040503050406030204" pitchFamily="18" charset="0"/>
                        </a:rPr>
                        <m:t>𝜃</m:t>
                      </m:r>
                      <m:r>
                        <a:rPr kumimoji="1" lang="en-US" altLang="zh-CN" sz="1600">
                          <a:latin typeface="Cambria Math" panose="02040503050406030204" pitchFamily="18" charset="0"/>
                          <a:ea typeface="Cambria Math" panose="02040503050406030204" pitchFamily="18" charset="0"/>
                        </a:rPr>
                        <m:t>,</m:t>
                      </m:r>
                      <m:r>
                        <m:rPr>
                          <m:sty m:val="p"/>
                        </m:rPr>
                        <a:rPr kumimoji="1" lang="el-GR" altLang="zh-CN" sz="1600" i="1">
                          <a:latin typeface="Cambria Math" panose="02040503050406030204" pitchFamily="18" charset="0"/>
                          <a:ea typeface="Cambria Math" panose="02040503050406030204" pitchFamily="18" charset="0"/>
                        </a:rPr>
                        <m:t>φ</m:t>
                      </m:r>
                      <m:r>
                        <a:rPr kumimoji="1" lang="en-US" altLang="zh-CN" sz="1600" i="1">
                          <a:latin typeface="Cambria Math" panose="02040503050406030204" pitchFamily="18" charset="0"/>
                          <a:ea typeface="Cambria Math" panose="02040503050406030204" pitchFamily="18" charset="0"/>
                        </a:rPr>
                        <m:t>)</m:t>
                      </m:r>
                      <m:r>
                        <a:rPr kumimoji="1" lang="en-US" altLang="zh-CN" sz="1600" i="1" smtClean="0">
                          <a:latin typeface="Cambria Math" panose="02040503050406030204" pitchFamily="18" charset="0"/>
                          <a:ea typeface="Cambria Math" panose="02040503050406030204" pitchFamily="18" charset="0"/>
                        </a:rPr>
                        <m:t>⋯</m:t>
                      </m:r>
                      <m:sSub>
                        <m:sSubPr>
                          <m:ctrlPr>
                            <a:rPr kumimoji="1" lang="en-US" altLang="zh-CN" sz="1600" i="1" smtClean="0">
                              <a:latin typeface="Cambria Math" panose="02040503050406030204" pitchFamily="18" charset="0"/>
                              <a:ea typeface="Cambria Math" panose="02040503050406030204" pitchFamily="18" charset="0"/>
                            </a:rPr>
                          </m:ctrlPr>
                        </m:sSubPr>
                        <m:e>
                          <m:r>
                            <a:rPr kumimoji="1" lang="en-US" altLang="zh-CN" sz="1600" b="0" i="1" smtClean="0">
                              <a:latin typeface="Cambria Math" panose="02040503050406030204" pitchFamily="18" charset="0"/>
                              <a:ea typeface="Cambria Math" panose="02040503050406030204" pitchFamily="18" charset="0"/>
                            </a:rPr>
                            <m:t>𝐹</m:t>
                          </m:r>
                        </m:e>
                        <m:sub>
                          <m:r>
                            <a:rPr kumimoji="1" lang="en-US" altLang="zh-CN" sz="1600" b="0" i="1" smtClean="0">
                              <a:latin typeface="Cambria Math" panose="02040503050406030204" pitchFamily="18" charset="0"/>
                              <a:ea typeface="Cambria Math" panose="02040503050406030204" pitchFamily="18" charset="0"/>
                            </a:rPr>
                            <m:t>𝑘</m:t>
                          </m:r>
                        </m:sub>
                      </m:sSub>
                      <m:r>
                        <a:rPr kumimoji="1" lang="en-US" altLang="zh-CN" sz="1600" b="0" i="1" smtClean="0">
                          <a:latin typeface="Cambria Math" panose="02040503050406030204" pitchFamily="18" charset="0"/>
                          <a:ea typeface="Cambria Math" panose="02040503050406030204" pitchFamily="18" charset="0"/>
                        </a:rPr>
                        <m:t>(</m:t>
                      </m:r>
                      <m:r>
                        <a:rPr kumimoji="1" lang="en-US" altLang="zh-CN" sz="1600" b="0" i="1" smtClean="0">
                          <a:latin typeface="Cambria Math" panose="02040503050406030204" pitchFamily="18" charset="0"/>
                          <a:ea typeface="Cambria Math" panose="02040503050406030204" pitchFamily="18" charset="0"/>
                        </a:rPr>
                        <m:t>𝜃</m:t>
                      </m:r>
                      <m:r>
                        <a:rPr kumimoji="1" lang="en-US" altLang="zh-CN" sz="1600" b="0" i="1" smtClean="0">
                          <a:latin typeface="Cambria Math" panose="02040503050406030204" pitchFamily="18" charset="0"/>
                          <a:ea typeface="Cambria Math" panose="02040503050406030204" pitchFamily="18" charset="0"/>
                        </a:rPr>
                        <m:t>,</m:t>
                      </m:r>
                      <m:r>
                        <a:rPr kumimoji="1" lang="en-US" altLang="zh-CN" sz="1600" b="0" i="1" smtClean="0">
                          <a:latin typeface="Cambria Math" panose="02040503050406030204" pitchFamily="18" charset="0"/>
                          <a:ea typeface="Cambria Math" panose="02040503050406030204" pitchFamily="18" charset="0"/>
                        </a:rPr>
                        <m:t>𝜑</m:t>
                      </m:r>
                      <m:r>
                        <a:rPr kumimoji="1" lang="en-US" altLang="zh-CN" sz="1600" b="0" i="1" smtClean="0">
                          <a:latin typeface="Cambria Math" panose="02040503050406030204" pitchFamily="18" charset="0"/>
                          <a:ea typeface="Cambria Math" panose="02040503050406030204" pitchFamily="18" charset="0"/>
                        </a:rPr>
                        <m:t>)</m:t>
                      </m:r>
                    </m:oMath>
                  </m:oMathPara>
                </a14:m>
                <a:endParaRPr kumimoji="1" lang="zh-CN" altLang="en-US" sz="1600" dirty="0"/>
              </a:p>
            </p:txBody>
          </p:sp>
        </mc:Choice>
        <mc:Fallback xmlns="">
          <p:sp>
            <p:nvSpPr>
              <p:cNvPr id="4" name="文本框 3">
                <a:extLst>
                  <a:ext uri="{FF2B5EF4-FFF2-40B4-BE49-F238E27FC236}">
                    <a16:creationId xmlns:a16="http://schemas.microsoft.com/office/drawing/2014/main" id="{C16D8151-31A4-BA44-B143-4412FF124E57}"/>
                  </a:ext>
                </a:extLst>
              </p:cNvPr>
              <p:cNvSpPr txBox="1">
                <a:spLocks noRot="1" noChangeAspect="1" noMove="1" noResize="1" noEditPoints="1" noAdjustHandles="1" noChangeArrowheads="1" noChangeShapeType="1" noTextEdit="1"/>
              </p:cNvSpPr>
              <p:nvPr/>
            </p:nvSpPr>
            <p:spPr>
              <a:xfrm>
                <a:off x="1119263" y="3400444"/>
                <a:ext cx="3537956" cy="246221"/>
              </a:xfrm>
              <a:prstGeom prst="rect">
                <a:avLst/>
              </a:prstGeom>
              <a:blipFill>
                <a:blip r:embed="rId20"/>
                <a:stretch>
                  <a:fillRect l="-714" t="-10000" r="-1429" b="-3500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73" name="文本框 72">
                <a:extLst>
                  <a:ext uri="{FF2B5EF4-FFF2-40B4-BE49-F238E27FC236}">
                    <a16:creationId xmlns:a16="http://schemas.microsoft.com/office/drawing/2014/main" id="{045ED08F-97F7-AA49-AF86-A5DCDA7ADB9A}"/>
                  </a:ext>
                </a:extLst>
              </p:cNvPr>
              <p:cNvSpPr txBox="1"/>
              <p:nvPr/>
            </p:nvSpPr>
            <p:spPr>
              <a:xfrm>
                <a:off x="1802397" y="3881994"/>
                <a:ext cx="6896247" cy="6286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zh-CN" sz="1600" b="0" i="1" smtClean="0">
                          <a:latin typeface="Cambria Math" panose="02040503050406030204" pitchFamily="18" charset="0"/>
                        </a:rPr>
                        <m:t>=  </m:t>
                      </m:r>
                      <m:d>
                        <m:dPr>
                          <m:ctrlPr>
                            <a:rPr kumimoji="1" lang="en-US" altLang="zh-CN" sz="1600" b="0" i="1" smtClean="0">
                              <a:latin typeface="Cambria Math" panose="02040503050406030204" pitchFamily="18" charset="0"/>
                            </a:rPr>
                          </m:ctrlPr>
                        </m:dPr>
                        <m:e>
                          <m:nary>
                            <m:naryPr>
                              <m:chr m:val="∑"/>
                              <m:supHide m:val="on"/>
                              <m:ctrlPr>
                                <a:rPr kumimoji="1" lang="en-US" altLang="zh-CN" sz="1600" b="0" i="1" smtClean="0">
                                  <a:latin typeface="Cambria Math" panose="02040503050406030204" pitchFamily="18" charset="0"/>
                                </a:rPr>
                              </m:ctrlPr>
                            </m:naryPr>
                            <m:sub>
                              <m:sSub>
                                <m:sSubPr>
                                  <m:ctrlPr>
                                    <a:rPr kumimoji="1" lang="en-US" altLang="zh-CN" sz="1600" b="0" i="1" smtClean="0">
                                      <a:latin typeface="Cambria Math" panose="02040503050406030204" pitchFamily="18" charset="0"/>
                                    </a:rPr>
                                  </m:ctrlPr>
                                </m:sSubPr>
                                <m:e>
                                  <m:r>
                                    <a:rPr kumimoji="1" lang="en-US" altLang="zh-CN" sz="1600" b="0" i="1" smtClean="0">
                                      <a:latin typeface="Cambria Math" panose="02040503050406030204" pitchFamily="18" charset="0"/>
                                    </a:rPr>
                                    <m:t>𝑠</m:t>
                                  </m:r>
                                </m:e>
                                <m:sub>
                                  <m:r>
                                    <a:rPr kumimoji="1" lang="en-US" altLang="zh-CN" sz="1600" b="0" i="1" smtClean="0">
                                      <a:latin typeface="Cambria Math" panose="02040503050406030204" pitchFamily="18" charset="0"/>
                                    </a:rPr>
                                    <m:t>1</m:t>
                                  </m:r>
                                </m:sub>
                              </m:sSub>
                              <m:r>
                                <m:rPr>
                                  <m:brk m:alnAt="7"/>
                                </m:rPr>
                                <a:rPr kumimoji="1" lang="en-US" altLang="zh-CN" sz="1600" b="0" i="1" smtClean="0">
                                  <a:latin typeface="Cambria Math" panose="02040503050406030204" pitchFamily="18" charset="0"/>
                                </a:rPr>
                                <m:t>,</m:t>
                              </m:r>
                              <m:sSub>
                                <m:sSubPr>
                                  <m:ctrlPr>
                                    <a:rPr kumimoji="1" lang="en-US" altLang="zh-CN" sz="1600" b="0" i="1" smtClean="0">
                                      <a:latin typeface="Cambria Math" panose="02040503050406030204" pitchFamily="18" charset="0"/>
                                    </a:rPr>
                                  </m:ctrlPr>
                                </m:sSubPr>
                                <m:e>
                                  <m:r>
                                    <a:rPr kumimoji="1" lang="en-US" altLang="zh-CN" sz="1600" b="0" i="1" smtClean="0">
                                      <a:latin typeface="Cambria Math" panose="02040503050406030204" pitchFamily="18" charset="0"/>
                                    </a:rPr>
                                    <m:t>𝑡</m:t>
                                  </m:r>
                                </m:e>
                                <m:sub>
                                  <m:r>
                                    <a:rPr kumimoji="1" lang="en-US" altLang="zh-CN" sz="1600" b="0" i="1" smtClean="0">
                                      <a:latin typeface="Cambria Math" panose="02040503050406030204" pitchFamily="18" charset="0"/>
                                    </a:rPr>
                                    <m:t>1</m:t>
                                  </m:r>
                                </m:sub>
                              </m:sSub>
                            </m:sub>
                            <m:sup/>
                            <m:e>
                              <m:sSubSup>
                                <m:sSubSupPr>
                                  <m:ctrlPr>
                                    <a:rPr kumimoji="1" lang="en-US" altLang="zh-CN" sz="1600" b="0" i="1" smtClean="0">
                                      <a:latin typeface="Cambria Math" panose="02040503050406030204" pitchFamily="18" charset="0"/>
                                    </a:rPr>
                                  </m:ctrlPr>
                                </m:sSubSupPr>
                                <m:e>
                                  <m:r>
                                    <a:rPr kumimoji="1" lang="en-US" altLang="zh-CN" sz="1600" b="0" i="1" smtClean="0">
                                      <a:latin typeface="Cambria Math" panose="02040503050406030204" pitchFamily="18" charset="0"/>
                                    </a:rPr>
                                    <m:t>𝑓</m:t>
                                  </m:r>
                                </m:e>
                                <m:sub>
                                  <m:r>
                                    <a:rPr kumimoji="1" lang="en-US" altLang="zh-CN" sz="1600" b="0" i="1" smtClean="0">
                                      <a:latin typeface="Cambria Math" panose="02040503050406030204" pitchFamily="18" charset="0"/>
                                    </a:rPr>
                                    <m:t>1,</m:t>
                                  </m:r>
                                  <m:sSub>
                                    <m:sSubPr>
                                      <m:ctrlPr>
                                        <a:rPr kumimoji="1" lang="en-US" altLang="zh-CN" sz="1600" b="0" i="1" smtClean="0">
                                          <a:latin typeface="Cambria Math" panose="02040503050406030204" pitchFamily="18" charset="0"/>
                                        </a:rPr>
                                      </m:ctrlPr>
                                    </m:sSubPr>
                                    <m:e>
                                      <m:r>
                                        <a:rPr kumimoji="1" lang="en-US" altLang="zh-CN" sz="1600" b="0" i="1" smtClean="0">
                                          <a:latin typeface="Cambria Math" panose="02040503050406030204" pitchFamily="18" charset="0"/>
                                        </a:rPr>
                                        <m:t>𝑠</m:t>
                                      </m:r>
                                    </m:e>
                                    <m:sub>
                                      <m:r>
                                        <a:rPr kumimoji="1" lang="en-US" altLang="zh-CN" sz="1600" b="0" i="1" smtClean="0">
                                          <a:latin typeface="Cambria Math" panose="02040503050406030204" pitchFamily="18" charset="0"/>
                                        </a:rPr>
                                        <m:t>1</m:t>
                                      </m:r>
                                    </m:sub>
                                  </m:sSub>
                                  <m:r>
                                    <a:rPr kumimoji="1" lang="en-US" altLang="zh-CN" sz="1600" b="0" i="1" smtClean="0">
                                      <a:latin typeface="Cambria Math" panose="02040503050406030204" pitchFamily="18" charset="0"/>
                                    </a:rPr>
                                    <m:t>,</m:t>
                                  </m:r>
                                  <m:sSub>
                                    <m:sSubPr>
                                      <m:ctrlPr>
                                        <a:rPr kumimoji="1" lang="en-US" altLang="zh-CN" sz="1600" b="0" i="1" smtClean="0">
                                          <a:latin typeface="Cambria Math" panose="02040503050406030204" pitchFamily="18" charset="0"/>
                                        </a:rPr>
                                      </m:ctrlPr>
                                    </m:sSubPr>
                                    <m:e>
                                      <m:r>
                                        <a:rPr kumimoji="1" lang="en-US" altLang="zh-CN" sz="1600" b="0" i="1" smtClean="0">
                                          <a:latin typeface="Cambria Math" panose="02040503050406030204" pitchFamily="18" charset="0"/>
                                        </a:rPr>
                                        <m:t>𝑡</m:t>
                                      </m:r>
                                    </m:e>
                                    <m:sub>
                                      <m:r>
                                        <a:rPr kumimoji="1" lang="en-US" altLang="zh-CN" sz="1600" b="0" i="1" smtClean="0">
                                          <a:latin typeface="Cambria Math" panose="02040503050406030204" pitchFamily="18" charset="0"/>
                                        </a:rPr>
                                        <m:t>1</m:t>
                                      </m:r>
                                    </m:sub>
                                  </m:sSub>
                                </m:sub>
                                <m:sup>
                                  <m:r>
                                    <a:rPr kumimoji="1" lang="en-US" altLang="zh-CN" sz="1600" b="0" i="1" smtClean="0">
                                      <a:latin typeface="Cambria Math" panose="02040503050406030204" pitchFamily="18" charset="0"/>
                                    </a:rPr>
                                    <m:t>∗</m:t>
                                  </m:r>
                                </m:sup>
                              </m:sSubSup>
                            </m:e>
                          </m:nary>
                          <m:sSup>
                            <m:sSupPr>
                              <m:ctrlPr>
                                <a:rPr kumimoji="1" lang="en-US" altLang="zh-CN" sz="1600" b="0" i="1" smtClean="0">
                                  <a:latin typeface="Cambria Math" panose="02040503050406030204" pitchFamily="18" charset="0"/>
                                </a:rPr>
                              </m:ctrlPr>
                            </m:sSupPr>
                            <m:e>
                              <m:r>
                                <a:rPr kumimoji="1" lang="en-US" altLang="zh-CN" sz="1600" b="0" i="1" smtClean="0">
                                  <a:latin typeface="Cambria Math" panose="02040503050406030204" pitchFamily="18" charset="0"/>
                                </a:rPr>
                                <m:t>𝑒</m:t>
                              </m:r>
                            </m:e>
                            <m:sup>
                              <m:r>
                                <a:rPr kumimoji="1" lang="en-US" altLang="zh-CN" sz="1600" b="0" i="1" smtClean="0">
                                  <a:latin typeface="Cambria Math" panose="02040503050406030204" pitchFamily="18" charset="0"/>
                                </a:rPr>
                                <m:t>𝑖</m:t>
                              </m:r>
                              <m:r>
                                <a:rPr kumimoji="1" lang="en-US" altLang="zh-CN" sz="1600" b="0" i="1" smtClean="0">
                                  <a:latin typeface="Cambria Math" panose="02040503050406030204" pitchFamily="18" charset="0"/>
                                </a:rPr>
                                <m:t>(</m:t>
                              </m:r>
                              <m:sSub>
                                <m:sSubPr>
                                  <m:ctrlPr>
                                    <a:rPr kumimoji="1" lang="en-US" altLang="zh-CN" sz="1600" b="0" i="1" smtClean="0">
                                      <a:latin typeface="Cambria Math" panose="02040503050406030204" pitchFamily="18" charset="0"/>
                                    </a:rPr>
                                  </m:ctrlPr>
                                </m:sSubPr>
                                <m:e>
                                  <m:r>
                                    <a:rPr kumimoji="1" lang="en-US" altLang="zh-CN" sz="1600" b="0" i="1" smtClean="0">
                                      <a:latin typeface="Cambria Math" panose="02040503050406030204" pitchFamily="18" charset="0"/>
                                    </a:rPr>
                                    <m:t>𝑠</m:t>
                                  </m:r>
                                </m:e>
                                <m:sub>
                                  <m:r>
                                    <a:rPr kumimoji="1" lang="en-US" altLang="zh-CN" sz="1600" b="0" i="1" smtClean="0">
                                      <a:latin typeface="Cambria Math" panose="02040503050406030204" pitchFamily="18" charset="0"/>
                                    </a:rPr>
                                    <m:t>1</m:t>
                                  </m:r>
                                </m:sub>
                              </m:sSub>
                              <m:r>
                                <a:rPr kumimoji="1" lang="en-US" altLang="zh-CN" sz="1600" b="0" i="1" smtClean="0">
                                  <a:latin typeface="Cambria Math" panose="02040503050406030204" pitchFamily="18" charset="0"/>
                                  <a:ea typeface="Cambria Math" panose="02040503050406030204" pitchFamily="18" charset="0"/>
                                </a:rPr>
                                <m:t>𝜃</m:t>
                              </m:r>
                              <m:r>
                                <a:rPr kumimoji="1" lang="en-US" altLang="zh-CN" sz="1600" b="0" i="1" smtClean="0">
                                  <a:latin typeface="Cambria Math" panose="02040503050406030204" pitchFamily="18" charset="0"/>
                                  <a:ea typeface="Cambria Math" panose="02040503050406030204" pitchFamily="18" charset="0"/>
                                </a:rPr>
                                <m:t>+</m:t>
                              </m:r>
                              <m:sSub>
                                <m:sSubPr>
                                  <m:ctrlPr>
                                    <a:rPr kumimoji="1" lang="en-US" altLang="zh-CN" sz="1600" b="0" i="1" smtClean="0">
                                      <a:latin typeface="Cambria Math" panose="02040503050406030204" pitchFamily="18" charset="0"/>
                                      <a:ea typeface="Cambria Math" panose="02040503050406030204" pitchFamily="18" charset="0"/>
                                    </a:rPr>
                                  </m:ctrlPr>
                                </m:sSubPr>
                                <m:e>
                                  <m:r>
                                    <a:rPr kumimoji="1" lang="en-US" altLang="zh-CN" sz="1600" b="0" i="1" smtClean="0">
                                      <a:latin typeface="Cambria Math" panose="02040503050406030204" pitchFamily="18" charset="0"/>
                                      <a:ea typeface="Cambria Math" panose="02040503050406030204" pitchFamily="18" charset="0"/>
                                    </a:rPr>
                                    <m:t>𝑡</m:t>
                                  </m:r>
                                </m:e>
                                <m:sub>
                                  <m:r>
                                    <a:rPr kumimoji="1" lang="en-US" altLang="zh-CN" sz="1600" b="0" i="1" smtClean="0">
                                      <a:latin typeface="Cambria Math" panose="02040503050406030204" pitchFamily="18" charset="0"/>
                                      <a:ea typeface="Cambria Math" panose="02040503050406030204" pitchFamily="18" charset="0"/>
                                    </a:rPr>
                                    <m:t>1</m:t>
                                  </m:r>
                                </m:sub>
                              </m:sSub>
                              <m:r>
                                <a:rPr kumimoji="1" lang="en-US" altLang="zh-CN" sz="1600" b="0" i="1" smtClean="0">
                                  <a:latin typeface="Cambria Math" panose="02040503050406030204" pitchFamily="18" charset="0"/>
                                  <a:ea typeface="Cambria Math" panose="02040503050406030204" pitchFamily="18" charset="0"/>
                                </a:rPr>
                                <m:t>𝜑</m:t>
                              </m:r>
                              <m:r>
                                <a:rPr kumimoji="1" lang="en-US" altLang="zh-CN" sz="1600" b="0" i="1" smtClean="0">
                                  <a:latin typeface="Cambria Math" panose="02040503050406030204" pitchFamily="18" charset="0"/>
                                </a:rPr>
                                <m:t>)</m:t>
                              </m:r>
                            </m:sup>
                          </m:sSup>
                        </m:e>
                      </m:d>
                      <m:d>
                        <m:dPr>
                          <m:ctrlPr>
                            <a:rPr kumimoji="1" lang="en-US" altLang="zh-CN" sz="1600" i="1">
                              <a:latin typeface="Cambria Math" panose="02040503050406030204" pitchFamily="18" charset="0"/>
                            </a:rPr>
                          </m:ctrlPr>
                        </m:dPr>
                        <m:e>
                          <m:nary>
                            <m:naryPr>
                              <m:chr m:val="∑"/>
                              <m:supHide m:val="on"/>
                              <m:ctrlPr>
                                <a:rPr kumimoji="1" lang="en-US" altLang="zh-CN" sz="1600" i="1">
                                  <a:latin typeface="Cambria Math" panose="02040503050406030204" pitchFamily="18" charset="0"/>
                                </a:rPr>
                              </m:ctrlPr>
                            </m:naryPr>
                            <m:sub>
                              <m:sSub>
                                <m:sSubPr>
                                  <m:ctrlPr>
                                    <a:rPr kumimoji="1" lang="en-US" altLang="zh-CN" sz="1600" i="1">
                                      <a:latin typeface="Cambria Math" panose="02040503050406030204" pitchFamily="18" charset="0"/>
                                    </a:rPr>
                                  </m:ctrlPr>
                                </m:sSubPr>
                                <m:e>
                                  <m:r>
                                    <a:rPr kumimoji="1" lang="en-US" altLang="zh-CN" sz="1600" i="1">
                                      <a:latin typeface="Cambria Math" panose="02040503050406030204" pitchFamily="18" charset="0"/>
                                    </a:rPr>
                                    <m:t>𝑠</m:t>
                                  </m:r>
                                </m:e>
                                <m:sub>
                                  <m:r>
                                    <a:rPr kumimoji="1" lang="en-US" altLang="zh-CN" sz="1600" b="0" i="1" smtClean="0">
                                      <a:latin typeface="Cambria Math" panose="02040503050406030204" pitchFamily="18" charset="0"/>
                                    </a:rPr>
                                    <m:t>2</m:t>
                                  </m:r>
                                </m:sub>
                              </m:sSub>
                              <m:r>
                                <m:rPr>
                                  <m:brk m:alnAt="7"/>
                                </m:rPr>
                                <a:rPr kumimoji="1" lang="en-US" altLang="zh-CN" sz="1600" i="1">
                                  <a:latin typeface="Cambria Math" panose="02040503050406030204" pitchFamily="18" charset="0"/>
                                </a:rPr>
                                <m:t>,</m:t>
                              </m:r>
                              <m:sSub>
                                <m:sSubPr>
                                  <m:ctrlPr>
                                    <a:rPr kumimoji="1" lang="en-US" altLang="zh-CN" sz="1600" i="1">
                                      <a:latin typeface="Cambria Math" panose="02040503050406030204" pitchFamily="18" charset="0"/>
                                    </a:rPr>
                                  </m:ctrlPr>
                                </m:sSubPr>
                                <m:e>
                                  <m:r>
                                    <a:rPr kumimoji="1" lang="en-US" altLang="zh-CN" sz="1600" i="1">
                                      <a:latin typeface="Cambria Math" panose="02040503050406030204" pitchFamily="18" charset="0"/>
                                    </a:rPr>
                                    <m:t>𝑡</m:t>
                                  </m:r>
                                </m:e>
                                <m:sub>
                                  <m:r>
                                    <a:rPr kumimoji="1" lang="en-US" altLang="zh-CN" sz="1600" b="0" i="1" smtClean="0">
                                      <a:latin typeface="Cambria Math" panose="02040503050406030204" pitchFamily="18" charset="0"/>
                                    </a:rPr>
                                    <m:t>2</m:t>
                                  </m:r>
                                </m:sub>
                              </m:sSub>
                            </m:sub>
                            <m:sup/>
                            <m:e>
                              <m:sSubSup>
                                <m:sSubSupPr>
                                  <m:ctrlPr>
                                    <a:rPr kumimoji="1" lang="en-US" altLang="zh-CN" sz="1600" i="1">
                                      <a:latin typeface="Cambria Math" panose="02040503050406030204" pitchFamily="18" charset="0"/>
                                    </a:rPr>
                                  </m:ctrlPr>
                                </m:sSubSupPr>
                                <m:e>
                                  <m:r>
                                    <a:rPr kumimoji="1" lang="en-US" altLang="zh-CN" sz="1600" i="1">
                                      <a:latin typeface="Cambria Math" panose="02040503050406030204" pitchFamily="18" charset="0"/>
                                    </a:rPr>
                                    <m:t>𝑓</m:t>
                                  </m:r>
                                </m:e>
                                <m:sub>
                                  <m:r>
                                    <a:rPr kumimoji="1" lang="en-US" altLang="zh-CN" sz="1600" b="0" i="1" smtClean="0">
                                      <a:latin typeface="Cambria Math" panose="02040503050406030204" pitchFamily="18" charset="0"/>
                                    </a:rPr>
                                    <m:t>2</m:t>
                                  </m:r>
                                  <m:r>
                                    <a:rPr kumimoji="1" lang="en-US" altLang="zh-CN" sz="1600" i="1">
                                      <a:latin typeface="Cambria Math" panose="02040503050406030204" pitchFamily="18" charset="0"/>
                                    </a:rPr>
                                    <m:t>,</m:t>
                                  </m:r>
                                  <m:sSub>
                                    <m:sSubPr>
                                      <m:ctrlPr>
                                        <a:rPr kumimoji="1" lang="en-US" altLang="zh-CN" sz="1600" i="1">
                                          <a:latin typeface="Cambria Math" panose="02040503050406030204" pitchFamily="18" charset="0"/>
                                        </a:rPr>
                                      </m:ctrlPr>
                                    </m:sSubPr>
                                    <m:e>
                                      <m:r>
                                        <a:rPr kumimoji="1" lang="en-US" altLang="zh-CN" sz="1600" i="1">
                                          <a:latin typeface="Cambria Math" panose="02040503050406030204" pitchFamily="18" charset="0"/>
                                        </a:rPr>
                                        <m:t>𝑠</m:t>
                                      </m:r>
                                    </m:e>
                                    <m:sub>
                                      <m:r>
                                        <a:rPr kumimoji="1" lang="en-US" altLang="zh-CN" sz="1600" b="0" i="1" smtClean="0">
                                          <a:latin typeface="Cambria Math" panose="02040503050406030204" pitchFamily="18" charset="0"/>
                                        </a:rPr>
                                        <m:t>2</m:t>
                                      </m:r>
                                    </m:sub>
                                  </m:sSub>
                                  <m:r>
                                    <a:rPr kumimoji="1" lang="en-US" altLang="zh-CN" sz="1600" i="1">
                                      <a:latin typeface="Cambria Math" panose="02040503050406030204" pitchFamily="18" charset="0"/>
                                    </a:rPr>
                                    <m:t>,</m:t>
                                  </m:r>
                                  <m:sSub>
                                    <m:sSubPr>
                                      <m:ctrlPr>
                                        <a:rPr kumimoji="1" lang="en-US" altLang="zh-CN" sz="1600" i="1">
                                          <a:latin typeface="Cambria Math" panose="02040503050406030204" pitchFamily="18" charset="0"/>
                                        </a:rPr>
                                      </m:ctrlPr>
                                    </m:sSubPr>
                                    <m:e>
                                      <m:r>
                                        <a:rPr kumimoji="1" lang="en-US" altLang="zh-CN" sz="1600" i="1">
                                          <a:latin typeface="Cambria Math" panose="02040503050406030204" pitchFamily="18" charset="0"/>
                                        </a:rPr>
                                        <m:t>𝑡</m:t>
                                      </m:r>
                                    </m:e>
                                    <m:sub>
                                      <m:r>
                                        <a:rPr kumimoji="1" lang="en-US" altLang="zh-CN" sz="1600" b="0" i="1" smtClean="0">
                                          <a:latin typeface="Cambria Math" panose="02040503050406030204" pitchFamily="18" charset="0"/>
                                        </a:rPr>
                                        <m:t>2</m:t>
                                      </m:r>
                                    </m:sub>
                                  </m:sSub>
                                </m:sub>
                                <m:sup>
                                  <m:r>
                                    <a:rPr kumimoji="1" lang="en-US" altLang="zh-CN" sz="1600" i="1">
                                      <a:latin typeface="Cambria Math" panose="02040503050406030204" pitchFamily="18" charset="0"/>
                                    </a:rPr>
                                    <m:t>∗</m:t>
                                  </m:r>
                                </m:sup>
                              </m:sSubSup>
                            </m:e>
                          </m:nary>
                          <m:sSup>
                            <m:sSupPr>
                              <m:ctrlPr>
                                <a:rPr kumimoji="1" lang="en-US" altLang="zh-CN" sz="1600" i="1">
                                  <a:latin typeface="Cambria Math" panose="02040503050406030204" pitchFamily="18" charset="0"/>
                                </a:rPr>
                              </m:ctrlPr>
                            </m:sSupPr>
                            <m:e>
                              <m:r>
                                <a:rPr kumimoji="1" lang="en-US" altLang="zh-CN" sz="1600" i="1">
                                  <a:latin typeface="Cambria Math" panose="02040503050406030204" pitchFamily="18" charset="0"/>
                                </a:rPr>
                                <m:t>𝑒</m:t>
                              </m:r>
                            </m:e>
                            <m:sup>
                              <m:r>
                                <a:rPr kumimoji="1" lang="en-US" altLang="zh-CN" sz="1600" i="1">
                                  <a:latin typeface="Cambria Math" panose="02040503050406030204" pitchFamily="18" charset="0"/>
                                </a:rPr>
                                <m:t>𝑖</m:t>
                              </m:r>
                              <m:r>
                                <a:rPr kumimoji="1" lang="en-US" altLang="zh-CN" sz="1600" i="1">
                                  <a:latin typeface="Cambria Math" panose="02040503050406030204" pitchFamily="18" charset="0"/>
                                </a:rPr>
                                <m:t>(</m:t>
                              </m:r>
                              <m:sSub>
                                <m:sSubPr>
                                  <m:ctrlPr>
                                    <a:rPr kumimoji="1" lang="en-US" altLang="zh-CN" sz="1600" i="1">
                                      <a:latin typeface="Cambria Math" panose="02040503050406030204" pitchFamily="18" charset="0"/>
                                    </a:rPr>
                                  </m:ctrlPr>
                                </m:sSubPr>
                                <m:e>
                                  <m:r>
                                    <a:rPr kumimoji="1" lang="en-US" altLang="zh-CN" sz="1600" i="1">
                                      <a:latin typeface="Cambria Math" panose="02040503050406030204" pitchFamily="18" charset="0"/>
                                    </a:rPr>
                                    <m:t>𝑠</m:t>
                                  </m:r>
                                </m:e>
                                <m:sub>
                                  <m:r>
                                    <a:rPr kumimoji="1" lang="en-US" altLang="zh-CN" sz="1600" b="0" i="1" smtClean="0">
                                      <a:latin typeface="Cambria Math" panose="02040503050406030204" pitchFamily="18" charset="0"/>
                                    </a:rPr>
                                    <m:t>2</m:t>
                                  </m:r>
                                </m:sub>
                              </m:sSub>
                              <m:r>
                                <a:rPr kumimoji="1" lang="en-US" altLang="zh-CN" sz="1600" i="1">
                                  <a:latin typeface="Cambria Math" panose="02040503050406030204" pitchFamily="18" charset="0"/>
                                  <a:ea typeface="Cambria Math" panose="02040503050406030204" pitchFamily="18" charset="0"/>
                                </a:rPr>
                                <m:t>𝜃</m:t>
                              </m:r>
                              <m:r>
                                <a:rPr kumimoji="1" lang="en-US" altLang="zh-CN" sz="1600" i="1">
                                  <a:latin typeface="Cambria Math" panose="02040503050406030204" pitchFamily="18" charset="0"/>
                                  <a:ea typeface="Cambria Math" panose="02040503050406030204" pitchFamily="18" charset="0"/>
                                </a:rPr>
                                <m:t>+</m:t>
                              </m:r>
                              <m:sSub>
                                <m:sSubPr>
                                  <m:ctrlPr>
                                    <a:rPr kumimoji="1" lang="en-US" altLang="zh-CN" sz="1600" i="1">
                                      <a:latin typeface="Cambria Math" panose="02040503050406030204" pitchFamily="18" charset="0"/>
                                      <a:ea typeface="Cambria Math" panose="02040503050406030204" pitchFamily="18" charset="0"/>
                                    </a:rPr>
                                  </m:ctrlPr>
                                </m:sSubPr>
                                <m:e>
                                  <m:r>
                                    <a:rPr kumimoji="1" lang="en-US" altLang="zh-CN" sz="1600" i="1">
                                      <a:latin typeface="Cambria Math" panose="02040503050406030204" pitchFamily="18" charset="0"/>
                                      <a:ea typeface="Cambria Math" panose="02040503050406030204" pitchFamily="18" charset="0"/>
                                    </a:rPr>
                                    <m:t>𝑡</m:t>
                                  </m:r>
                                </m:e>
                                <m:sub>
                                  <m:r>
                                    <a:rPr kumimoji="1" lang="en-US" altLang="zh-CN" sz="1600" b="0" i="1" smtClean="0">
                                      <a:latin typeface="Cambria Math" panose="02040503050406030204" pitchFamily="18" charset="0"/>
                                      <a:ea typeface="Cambria Math" panose="02040503050406030204" pitchFamily="18" charset="0"/>
                                    </a:rPr>
                                    <m:t>2</m:t>
                                  </m:r>
                                </m:sub>
                              </m:sSub>
                              <m:r>
                                <a:rPr kumimoji="1" lang="en-US" altLang="zh-CN" sz="1600" i="1">
                                  <a:latin typeface="Cambria Math" panose="02040503050406030204" pitchFamily="18" charset="0"/>
                                  <a:ea typeface="Cambria Math" panose="02040503050406030204" pitchFamily="18" charset="0"/>
                                </a:rPr>
                                <m:t>𝜑</m:t>
                              </m:r>
                              <m:r>
                                <a:rPr kumimoji="1" lang="en-US" altLang="zh-CN" sz="1600" i="1">
                                  <a:latin typeface="Cambria Math" panose="02040503050406030204" pitchFamily="18" charset="0"/>
                                </a:rPr>
                                <m:t>)</m:t>
                              </m:r>
                            </m:sup>
                          </m:sSup>
                        </m:e>
                      </m:d>
                      <m:r>
                        <a:rPr kumimoji="1" lang="en-US" altLang="zh-CN" sz="1600" i="1" smtClean="0">
                          <a:latin typeface="Cambria Math" panose="02040503050406030204" pitchFamily="18" charset="0"/>
                          <a:ea typeface="Cambria Math" panose="02040503050406030204" pitchFamily="18" charset="0"/>
                        </a:rPr>
                        <m:t>⋯</m:t>
                      </m:r>
                      <m:d>
                        <m:dPr>
                          <m:ctrlPr>
                            <a:rPr kumimoji="1" lang="en-US" altLang="zh-CN" sz="1600" i="1">
                              <a:latin typeface="Cambria Math" panose="02040503050406030204" pitchFamily="18" charset="0"/>
                            </a:rPr>
                          </m:ctrlPr>
                        </m:dPr>
                        <m:e>
                          <m:nary>
                            <m:naryPr>
                              <m:chr m:val="∑"/>
                              <m:supHide m:val="on"/>
                              <m:ctrlPr>
                                <a:rPr kumimoji="1" lang="en-US" altLang="zh-CN" sz="1600" i="1">
                                  <a:latin typeface="Cambria Math" panose="02040503050406030204" pitchFamily="18" charset="0"/>
                                </a:rPr>
                              </m:ctrlPr>
                            </m:naryPr>
                            <m:sub>
                              <m:sSub>
                                <m:sSubPr>
                                  <m:ctrlPr>
                                    <a:rPr kumimoji="1" lang="en-US" altLang="zh-CN" sz="1600" i="1">
                                      <a:latin typeface="Cambria Math" panose="02040503050406030204" pitchFamily="18" charset="0"/>
                                    </a:rPr>
                                  </m:ctrlPr>
                                </m:sSubPr>
                                <m:e>
                                  <m:r>
                                    <a:rPr kumimoji="1" lang="en-US" altLang="zh-CN" sz="1600" i="1">
                                      <a:latin typeface="Cambria Math" panose="02040503050406030204" pitchFamily="18" charset="0"/>
                                    </a:rPr>
                                    <m:t>𝑠</m:t>
                                  </m:r>
                                </m:e>
                                <m:sub>
                                  <m:r>
                                    <a:rPr kumimoji="1" lang="en-US" altLang="zh-CN" sz="1600" b="0" i="1" smtClean="0">
                                      <a:latin typeface="Cambria Math" panose="02040503050406030204" pitchFamily="18" charset="0"/>
                                    </a:rPr>
                                    <m:t>𝑘</m:t>
                                  </m:r>
                                </m:sub>
                              </m:sSub>
                              <m:r>
                                <m:rPr>
                                  <m:brk m:alnAt="7"/>
                                </m:rPr>
                                <a:rPr kumimoji="1" lang="en-US" altLang="zh-CN" sz="1600" i="1">
                                  <a:latin typeface="Cambria Math" panose="02040503050406030204" pitchFamily="18" charset="0"/>
                                </a:rPr>
                                <m:t>,</m:t>
                              </m:r>
                              <m:sSub>
                                <m:sSubPr>
                                  <m:ctrlPr>
                                    <a:rPr kumimoji="1" lang="en-US" altLang="zh-CN" sz="1600" i="1">
                                      <a:latin typeface="Cambria Math" panose="02040503050406030204" pitchFamily="18" charset="0"/>
                                    </a:rPr>
                                  </m:ctrlPr>
                                </m:sSubPr>
                                <m:e>
                                  <m:r>
                                    <a:rPr kumimoji="1" lang="en-US" altLang="zh-CN" sz="1600" i="1">
                                      <a:latin typeface="Cambria Math" panose="02040503050406030204" pitchFamily="18" charset="0"/>
                                    </a:rPr>
                                    <m:t>𝑡</m:t>
                                  </m:r>
                                </m:e>
                                <m:sub>
                                  <m:r>
                                    <a:rPr kumimoji="1" lang="en-US" altLang="zh-CN" sz="1600" b="0" i="1" smtClean="0">
                                      <a:latin typeface="Cambria Math" panose="02040503050406030204" pitchFamily="18" charset="0"/>
                                    </a:rPr>
                                    <m:t>𝑘</m:t>
                                  </m:r>
                                </m:sub>
                              </m:sSub>
                            </m:sub>
                            <m:sup/>
                            <m:e>
                              <m:sSubSup>
                                <m:sSubSupPr>
                                  <m:ctrlPr>
                                    <a:rPr kumimoji="1" lang="en-US" altLang="zh-CN" sz="1600" i="1">
                                      <a:latin typeface="Cambria Math" panose="02040503050406030204" pitchFamily="18" charset="0"/>
                                    </a:rPr>
                                  </m:ctrlPr>
                                </m:sSubSupPr>
                                <m:e>
                                  <m:r>
                                    <a:rPr kumimoji="1" lang="en-US" altLang="zh-CN" sz="1600" i="1">
                                      <a:latin typeface="Cambria Math" panose="02040503050406030204" pitchFamily="18" charset="0"/>
                                    </a:rPr>
                                    <m:t>𝑓</m:t>
                                  </m:r>
                                </m:e>
                                <m:sub>
                                  <m:r>
                                    <a:rPr kumimoji="1" lang="en-US" altLang="zh-CN" sz="1600" i="1">
                                      <a:latin typeface="Cambria Math" panose="02040503050406030204" pitchFamily="18" charset="0"/>
                                    </a:rPr>
                                    <m:t>2,</m:t>
                                  </m:r>
                                  <m:sSub>
                                    <m:sSubPr>
                                      <m:ctrlPr>
                                        <a:rPr kumimoji="1" lang="en-US" altLang="zh-CN" sz="1600" i="1">
                                          <a:latin typeface="Cambria Math" panose="02040503050406030204" pitchFamily="18" charset="0"/>
                                        </a:rPr>
                                      </m:ctrlPr>
                                    </m:sSubPr>
                                    <m:e>
                                      <m:r>
                                        <a:rPr kumimoji="1" lang="en-US" altLang="zh-CN" sz="1600" i="1">
                                          <a:latin typeface="Cambria Math" panose="02040503050406030204" pitchFamily="18" charset="0"/>
                                        </a:rPr>
                                        <m:t>𝑠</m:t>
                                      </m:r>
                                    </m:e>
                                    <m:sub>
                                      <m:r>
                                        <a:rPr kumimoji="1" lang="en-US" altLang="zh-CN" sz="1600" b="0" i="1" smtClean="0">
                                          <a:latin typeface="Cambria Math" panose="02040503050406030204" pitchFamily="18" charset="0"/>
                                        </a:rPr>
                                        <m:t>𝑘</m:t>
                                      </m:r>
                                    </m:sub>
                                  </m:sSub>
                                  <m:r>
                                    <a:rPr kumimoji="1" lang="en-US" altLang="zh-CN" sz="1600" i="1">
                                      <a:latin typeface="Cambria Math" panose="02040503050406030204" pitchFamily="18" charset="0"/>
                                    </a:rPr>
                                    <m:t>,</m:t>
                                  </m:r>
                                  <m:sSub>
                                    <m:sSubPr>
                                      <m:ctrlPr>
                                        <a:rPr kumimoji="1" lang="en-US" altLang="zh-CN" sz="1600" i="1">
                                          <a:latin typeface="Cambria Math" panose="02040503050406030204" pitchFamily="18" charset="0"/>
                                        </a:rPr>
                                      </m:ctrlPr>
                                    </m:sSubPr>
                                    <m:e>
                                      <m:r>
                                        <a:rPr kumimoji="1" lang="en-US" altLang="zh-CN" sz="1600" i="1">
                                          <a:latin typeface="Cambria Math" panose="02040503050406030204" pitchFamily="18" charset="0"/>
                                        </a:rPr>
                                        <m:t>𝑡</m:t>
                                      </m:r>
                                    </m:e>
                                    <m:sub>
                                      <m:r>
                                        <a:rPr kumimoji="1" lang="en-US" altLang="zh-CN" sz="1600" b="0" i="1" smtClean="0">
                                          <a:latin typeface="Cambria Math" panose="02040503050406030204" pitchFamily="18" charset="0"/>
                                        </a:rPr>
                                        <m:t>𝑘</m:t>
                                      </m:r>
                                    </m:sub>
                                  </m:sSub>
                                </m:sub>
                                <m:sup>
                                  <m:r>
                                    <a:rPr kumimoji="1" lang="en-US" altLang="zh-CN" sz="1600" i="1">
                                      <a:latin typeface="Cambria Math" panose="02040503050406030204" pitchFamily="18" charset="0"/>
                                    </a:rPr>
                                    <m:t>∗</m:t>
                                  </m:r>
                                </m:sup>
                              </m:sSubSup>
                            </m:e>
                          </m:nary>
                          <m:sSup>
                            <m:sSupPr>
                              <m:ctrlPr>
                                <a:rPr kumimoji="1" lang="en-US" altLang="zh-CN" sz="1600" i="1">
                                  <a:latin typeface="Cambria Math" panose="02040503050406030204" pitchFamily="18" charset="0"/>
                                </a:rPr>
                              </m:ctrlPr>
                            </m:sSupPr>
                            <m:e>
                              <m:r>
                                <a:rPr kumimoji="1" lang="en-US" altLang="zh-CN" sz="1600" i="1">
                                  <a:latin typeface="Cambria Math" panose="02040503050406030204" pitchFamily="18" charset="0"/>
                                </a:rPr>
                                <m:t>𝑒</m:t>
                              </m:r>
                            </m:e>
                            <m:sup>
                              <m:r>
                                <a:rPr kumimoji="1" lang="en-US" altLang="zh-CN" sz="1600" i="1">
                                  <a:latin typeface="Cambria Math" panose="02040503050406030204" pitchFamily="18" charset="0"/>
                                </a:rPr>
                                <m:t>𝑖</m:t>
                              </m:r>
                              <m:r>
                                <a:rPr kumimoji="1" lang="en-US" altLang="zh-CN" sz="1600" i="1">
                                  <a:latin typeface="Cambria Math" panose="02040503050406030204" pitchFamily="18" charset="0"/>
                                </a:rPr>
                                <m:t>(</m:t>
                              </m:r>
                              <m:sSub>
                                <m:sSubPr>
                                  <m:ctrlPr>
                                    <a:rPr kumimoji="1" lang="en-US" altLang="zh-CN" sz="1600" i="1">
                                      <a:latin typeface="Cambria Math" panose="02040503050406030204" pitchFamily="18" charset="0"/>
                                    </a:rPr>
                                  </m:ctrlPr>
                                </m:sSubPr>
                                <m:e>
                                  <m:r>
                                    <a:rPr kumimoji="1" lang="en-US" altLang="zh-CN" sz="1600" i="1">
                                      <a:latin typeface="Cambria Math" panose="02040503050406030204" pitchFamily="18" charset="0"/>
                                    </a:rPr>
                                    <m:t>𝑠</m:t>
                                  </m:r>
                                </m:e>
                                <m:sub>
                                  <m:r>
                                    <a:rPr kumimoji="1" lang="en-US" altLang="zh-CN" sz="1600" b="0" i="1" smtClean="0">
                                      <a:latin typeface="Cambria Math" panose="02040503050406030204" pitchFamily="18" charset="0"/>
                                    </a:rPr>
                                    <m:t>𝑘</m:t>
                                  </m:r>
                                </m:sub>
                              </m:sSub>
                              <m:r>
                                <a:rPr kumimoji="1" lang="en-US" altLang="zh-CN" sz="1600" i="1">
                                  <a:latin typeface="Cambria Math" panose="02040503050406030204" pitchFamily="18" charset="0"/>
                                  <a:ea typeface="Cambria Math" panose="02040503050406030204" pitchFamily="18" charset="0"/>
                                </a:rPr>
                                <m:t>𝜃</m:t>
                              </m:r>
                              <m:r>
                                <a:rPr kumimoji="1" lang="en-US" altLang="zh-CN" sz="1600" i="1">
                                  <a:latin typeface="Cambria Math" panose="02040503050406030204" pitchFamily="18" charset="0"/>
                                  <a:ea typeface="Cambria Math" panose="02040503050406030204" pitchFamily="18" charset="0"/>
                                </a:rPr>
                                <m:t>+</m:t>
                              </m:r>
                              <m:sSub>
                                <m:sSubPr>
                                  <m:ctrlPr>
                                    <a:rPr kumimoji="1" lang="en-US" altLang="zh-CN" sz="1600" i="1">
                                      <a:latin typeface="Cambria Math" panose="02040503050406030204" pitchFamily="18" charset="0"/>
                                      <a:ea typeface="Cambria Math" panose="02040503050406030204" pitchFamily="18" charset="0"/>
                                    </a:rPr>
                                  </m:ctrlPr>
                                </m:sSubPr>
                                <m:e>
                                  <m:r>
                                    <a:rPr kumimoji="1" lang="en-US" altLang="zh-CN" sz="1600" i="1">
                                      <a:latin typeface="Cambria Math" panose="02040503050406030204" pitchFamily="18" charset="0"/>
                                      <a:ea typeface="Cambria Math" panose="02040503050406030204" pitchFamily="18" charset="0"/>
                                    </a:rPr>
                                    <m:t>𝑡</m:t>
                                  </m:r>
                                </m:e>
                                <m:sub>
                                  <m:r>
                                    <a:rPr kumimoji="1" lang="en-US" altLang="zh-CN" sz="1600" b="0" i="1" smtClean="0">
                                      <a:latin typeface="Cambria Math" panose="02040503050406030204" pitchFamily="18" charset="0"/>
                                      <a:ea typeface="Cambria Math" panose="02040503050406030204" pitchFamily="18" charset="0"/>
                                    </a:rPr>
                                    <m:t>𝑘</m:t>
                                  </m:r>
                                </m:sub>
                              </m:sSub>
                              <m:r>
                                <a:rPr kumimoji="1" lang="en-US" altLang="zh-CN" sz="1600" i="1">
                                  <a:latin typeface="Cambria Math" panose="02040503050406030204" pitchFamily="18" charset="0"/>
                                  <a:ea typeface="Cambria Math" panose="02040503050406030204" pitchFamily="18" charset="0"/>
                                </a:rPr>
                                <m:t>𝜑</m:t>
                              </m:r>
                              <m:r>
                                <a:rPr kumimoji="1" lang="en-US" altLang="zh-CN" sz="1600" i="1">
                                  <a:latin typeface="Cambria Math" panose="02040503050406030204" pitchFamily="18" charset="0"/>
                                </a:rPr>
                                <m:t>)</m:t>
                              </m:r>
                            </m:sup>
                          </m:sSup>
                        </m:e>
                      </m:d>
                    </m:oMath>
                  </m:oMathPara>
                </a14:m>
                <a:endParaRPr kumimoji="1" lang="zh-CN" altLang="en-US" sz="1600" dirty="0"/>
              </a:p>
            </p:txBody>
          </p:sp>
        </mc:Choice>
        <mc:Fallback xmlns="">
          <p:sp>
            <p:nvSpPr>
              <p:cNvPr id="73" name="文本框 72">
                <a:extLst>
                  <a:ext uri="{FF2B5EF4-FFF2-40B4-BE49-F238E27FC236}">
                    <a16:creationId xmlns:a16="http://schemas.microsoft.com/office/drawing/2014/main" id="{045ED08F-97F7-AA49-AF86-A5DCDA7ADB9A}"/>
                  </a:ext>
                </a:extLst>
              </p:cNvPr>
              <p:cNvSpPr txBox="1">
                <a:spLocks noRot="1" noChangeAspect="1" noMove="1" noResize="1" noEditPoints="1" noAdjustHandles="1" noChangeArrowheads="1" noChangeShapeType="1" noTextEdit="1"/>
              </p:cNvSpPr>
              <p:nvPr/>
            </p:nvSpPr>
            <p:spPr>
              <a:xfrm>
                <a:off x="1802397" y="3881994"/>
                <a:ext cx="6896247" cy="628698"/>
              </a:xfrm>
              <a:prstGeom prst="rect">
                <a:avLst/>
              </a:prstGeom>
              <a:blipFill>
                <a:blip r:embed="rId21"/>
                <a:stretch>
                  <a:fillRect l="-4228" t="-142000" b="-19200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94" name="文本框 93">
                <a:extLst>
                  <a:ext uri="{FF2B5EF4-FFF2-40B4-BE49-F238E27FC236}">
                    <a16:creationId xmlns:a16="http://schemas.microsoft.com/office/drawing/2014/main" id="{1CD69306-0BAD-E244-8767-306B9FC80EBC}"/>
                  </a:ext>
                </a:extLst>
              </p:cNvPr>
              <p:cNvSpPr txBox="1"/>
              <p:nvPr/>
            </p:nvSpPr>
            <p:spPr>
              <a:xfrm>
                <a:off x="4391756" y="1840879"/>
                <a:ext cx="801873" cy="369332"/>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kumimoji="1" lang="zh-CN" altLang="en-US" sz="2400" i="1" smtClean="0">
                          <a:latin typeface="Cambria Math" panose="02040503050406030204" pitchFamily="18" charset="0"/>
                        </a:rPr>
                        <m:t>⋯</m:t>
                      </m:r>
                    </m:oMath>
                  </m:oMathPara>
                </a14:m>
                <a:endParaRPr kumimoji="1" lang="zh-CN" altLang="en-US" sz="2400" dirty="0"/>
              </a:p>
            </p:txBody>
          </p:sp>
        </mc:Choice>
        <mc:Fallback xmlns="">
          <p:sp>
            <p:nvSpPr>
              <p:cNvPr id="94" name="文本框 93">
                <a:extLst>
                  <a:ext uri="{FF2B5EF4-FFF2-40B4-BE49-F238E27FC236}">
                    <a16:creationId xmlns:a16="http://schemas.microsoft.com/office/drawing/2014/main" id="{1CD69306-0BAD-E244-8767-306B9FC80EBC}"/>
                  </a:ext>
                </a:extLst>
              </p:cNvPr>
              <p:cNvSpPr txBox="1">
                <a:spLocks noRot="1" noChangeAspect="1" noMove="1" noResize="1" noEditPoints="1" noAdjustHandles="1" noChangeArrowheads="1" noChangeShapeType="1" noTextEdit="1"/>
              </p:cNvSpPr>
              <p:nvPr/>
            </p:nvSpPr>
            <p:spPr>
              <a:xfrm>
                <a:off x="4391756" y="1840879"/>
                <a:ext cx="801873" cy="369332"/>
              </a:xfrm>
              <a:prstGeom prst="rect">
                <a:avLst/>
              </a:prstGeom>
              <a:blipFill>
                <a:blip r:embed="rId22"/>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95" name="文本框 94">
                <a:extLst>
                  <a:ext uri="{FF2B5EF4-FFF2-40B4-BE49-F238E27FC236}">
                    <a16:creationId xmlns:a16="http://schemas.microsoft.com/office/drawing/2014/main" id="{39D639A7-71F0-1442-A781-ED1F48E40400}"/>
                  </a:ext>
                </a:extLst>
              </p:cNvPr>
              <p:cNvSpPr txBox="1"/>
              <p:nvPr/>
            </p:nvSpPr>
            <p:spPr>
              <a:xfrm>
                <a:off x="5403132" y="2638214"/>
                <a:ext cx="764440" cy="2462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zh-CN" sz="1600" i="1" smtClean="0">
                              <a:latin typeface="Cambria Math" panose="02040503050406030204" pitchFamily="18" charset="0"/>
                            </a:rPr>
                          </m:ctrlPr>
                        </m:sSubPr>
                        <m:e>
                          <m:r>
                            <a:rPr kumimoji="1" lang="en-US" altLang="zh-CN" sz="1600" b="0" i="1" smtClean="0">
                              <a:latin typeface="Cambria Math" panose="02040503050406030204" pitchFamily="18" charset="0"/>
                            </a:rPr>
                            <m:t>𝐹</m:t>
                          </m:r>
                        </m:e>
                        <m:sub>
                          <m:r>
                            <a:rPr kumimoji="1" lang="en-US" altLang="zh-CN" sz="1600" b="0" i="1" smtClean="0">
                              <a:latin typeface="Cambria Math" panose="02040503050406030204" pitchFamily="18" charset="0"/>
                            </a:rPr>
                            <m:t>𝑘</m:t>
                          </m:r>
                        </m:sub>
                      </m:sSub>
                      <m:r>
                        <a:rPr kumimoji="1" lang="en-US" altLang="zh-CN" sz="1600" b="1" i="1">
                          <a:latin typeface="Cambria Math" panose="02040503050406030204" pitchFamily="18" charset="0"/>
                        </a:rPr>
                        <m:t>(</m:t>
                      </m:r>
                      <m:r>
                        <a:rPr kumimoji="1" lang="en-US" altLang="zh-CN" sz="1600" b="1" i="1" smtClean="0">
                          <a:latin typeface="Cambria Math" panose="02040503050406030204" pitchFamily="18" charset="0"/>
                          <a:ea typeface="Cambria Math" panose="02040503050406030204" pitchFamily="18" charset="0"/>
                        </a:rPr>
                        <m:t>𝜃</m:t>
                      </m:r>
                      <m:r>
                        <a:rPr kumimoji="1" lang="en-US" altLang="zh-CN" sz="1600" b="0" i="1" smtClean="0">
                          <a:latin typeface="Cambria Math" panose="02040503050406030204" pitchFamily="18" charset="0"/>
                          <a:ea typeface="Cambria Math" panose="02040503050406030204" pitchFamily="18" charset="0"/>
                        </a:rPr>
                        <m:t>,</m:t>
                      </m:r>
                      <m:r>
                        <a:rPr kumimoji="1" lang="en-US" altLang="zh-CN" sz="1600" b="0" i="1" smtClean="0">
                          <a:latin typeface="Cambria Math" panose="02040503050406030204" pitchFamily="18" charset="0"/>
                          <a:ea typeface="Cambria Math" panose="02040503050406030204" pitchFamily="18" charset="0"/>
                        </a:rPr>
                        <m:t>𝜑</m:t>
                      </m:r>
                      <m:r>
                        <a:rPr kumimoji="1" lang="en-US" altLang="zh-CN" sz="1600" b="0" i="1" smtClean="0">
                          <a:latin typeface="Cambria Math" panose="02040503050406030204" pitchFamily="18" charset="0"/>
                          <a:ea typeface="Cambria Math" panose="02040503050406030204" pitchFamily="18" charset="0"/>
                        </a:rPr>
                        <m:t>)</m:t>
                      </m:r>
                    </m:oMath>
                  </m:oMathPara>
                </a14:m>
                <a:endParaRPr kumimoji="1" lang="zh-CN" altLang="en-US" sz="1600" i="1" dirty="0"/>
              </a:p>
            </p:txBody>
          </p:sp>
        </mc:Choice>
        <mc:Fallback xmlns="">
          <p:sp>
            <p:nvSpPr>
              <p:cNvPr id="95" name="文本框 94">
                <a:extLst>
                  <a:ext uri="{FF2B5EF4-FFF2-40B4-BE49-F238E27FC236}">
                    <a16:creationId xmlns:a16="http://schemas.microsoft.com/office/drawing/2014/main" id="{39D639A7-71F0-1442-A781-ED1F48E40400}"/>
                  </a:ext>
                </a:extLst>
              </p:cNvPr>
              <p:cNvSpPr txBox="1">
                <a:spLocks noRot="1" noChangeAspect="1" noMove="1" noResize="1" noEditPoints="1" noAdjustHandles="1" noChangeArrowheads="1" noChangeShapeType="1" noTextEdit="1"/>
              </p:cNvSpPr>
              <p:nvPr/>
            </p:nvSpPr>
            <p:spPr>
              <a:xfrm>
                <a:off x="5403132" y="2638214"/>
                <a:ext cx="764440" cy="246221"/>
              </a:xfrm>
              <a:prstGeom prst="rect">
                <a:avLst/>
              </a:prstGeom>
              <a:blipFill>
                <a:blip r:embed="rId23"/>
                <a:stretch>
                  <a:fillRect l="-4839" r="-8065" b="-35000"/>
                </a:stretch>
              </a:blipFill>
            </p:spPr>
            <p:txBody>
              <a:bodyPr/>
              <a:lstStyle/>
              <a:p>
                <a:r>
                  <a:rPr lang="zh-CN" altLang="en-US">
                    <a:noFill/>
                  </a:rPr>
                  <a:t> </a:t>
                </a:r>
              </a:p>
            </p:txBody>
          </p:sp>
        </mc:Fallback>
      </mc:AlternateContent>
      <p:sp>
        <p:nvSpPr>
          <p:cNvPr id="96" name="矩形 95">
            <a:extLst>
              <a:ext uri="{FF2B5EF4-FFF2-40B4-BE49-F238E27FC236}">
                <a16:creationId xmlns:a16="http://schemas.microsoft.com/office/drawing/2014/main" id="{619A8291-17BE-7643-8607-EF7BB11E31F5}"/>
              </a:ext>
            </a:extLst>
          </p:cNvPr>
          <p:cNvSpPr/>
          <p:nvPr/>
        </p:nvSpPr>
        <p:spPr>
          <a:xfrm>
            <a:off x="4968099" y="1824451"/>
            <a:ext cx="1631748" cy="440745"/>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97" name="矩形 96">
            <a:extLst>
              <a:ext uri="{FF2B5EF4-FFF2-40B4-BE49-F238E27FC236}">
                <a16:creationId xmlns:a16="http://schemas.microsoft.com/office/drawing/2014/main" id="{8379E6E5-9229-974C-BF2C-3B780BCAF9AA}"/>
              </a:ext>
            </a:extLst>
          </p:cNvPr>
          <p:cNvSpPr/>
          <p:nvPr/>
        </p:nvSpPr>
        <p:spPr>
          <a:xfrm>
            <a:off x="5023136" y="1855347"/>
            <a:ext cx="383343" cy="355765"/>
          </a:xfrm>
          <a:prstGeom prst="rect">
            <a:avLst/>
          </a:prstGeom>
          <a:solidFill>
            <a:schemeClr val="accent1">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cs typeface="Arial" panose="020B0604020202020204" pitchFamily="34" charset="0"/>
            </a:endParaRPr>
          </a:p>
        </p:txBody>
      </p:sp>
      <p:sp>
        <p:nvSpPr>
          <p:cNvPr id="98" name="矩形 97">
            <a:extLst>
              <a:ext uri="{FF2B5EF4-FFF2-40B4-BE49-F238E27FC236}">
                <a16:creationId xmlns:a16="http://schemas.microsoft.com/office/drawing/2014/main" id="{28942133-31B5-8D44-84EF-5F5FF30CE09C}"/>
              </a:ext>
            </a:extLst>
          </p:cNvPr>
          <p:cNvSpPr/>
          <p:nvPr/>
        </p:nvSpPr>
        <p:spPr>
          <a:xfrm>
            <a:off x="5393227" y="1855346"/>
            <a:ext cx="383343" cy="355765"/>
          </a:xfrm>
          <a:prstGeom prst="rect">
            <a:avLst/>
          </a:prstGeom>
          <a:solidFill>
            <a:schemeClr val="accent1">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cs typeface="Arial" panose="020B0604020202020204" pitchFamily="34" charset="0"/>
            </a:endParaRPr>
          </a:p>
        </p:txBody>
      </p:sp>
      <p:sp>
        <p:nvSpPr>
          <p:cNvPr id="99" name="矩形 98">
            <a:extLst>
              <a:ext uri="{FF2B5EF4-FFF2-40B4-BE49-F238E27FC236}">
                <a16:creationId xmlns:a16="http://schemas.microsoft.com/office/drawing/2014/main" id="{53C5FBE6-24DD-914E-83FF-4721287248DA}"/>
              </a:ext>
            </a:extLst>
          </p:cNvPr>
          <p:cNvSpPr/>
          <p:nvPr/>
        </p:nvSpPr>
        <p:spPr>
          <a:xfrm>
            <a:off x="5776570" y="1855346"/>
            <a:ext cx="383343" cy="355765"/>
          </a:xfrm>
          <a:prstGeom prst="rect">
            <a:avLst/>
          </a:prstGeom>
          <a:solidFill>
            <a:schemeClr val="accent1">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cs typeface="Arial" panose="020B0604020202020204" pitchFamily="34" charset="0"/>
            </a:endParaRPr>
          </a:p>
        </p:txBody>
      </p:sp>
      <p:sp>
        <p:nvSpPr>
          <p:cNvPr id="100" name="矩形 99">
            <a:extLst>
              <a:ext uri="{FF2B5EF4-FFF2-40B4-BE49-F238E27FC236}">
                <a16:creationId xmlns:a16="http://schemas.microsoft.com/office/drawing/2014/main" id="{975C76C6-CE13-EB4D-81BB-9A712222C80E}"/>
              </a:ext>
            </a:extLst>
          </p:cNvPr>
          <p:cNvSpPr/>
          <p:nvPr/>
        </p:nvSpPr>
        <p:spPr>
          <a:xfrm>
            <a:off x="6146661" y="1855345"/>
            <a:ext cx="383343" cy="355765"/>
          </a:xfrm>
          <a:prstGeom prst="rect">
            <a:avLst/>
          </a:prstGeom>
          <a:solidFill>
            <a:schemeClr val="accent1">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01" name="文本框 100">
                <a:extLst>
                  <a:ext uri="{FF2B5EF4-FFF2-40B4-BE49-F238E27FC236}">
                    <a16:creationId xmlns:a16="http://schemas.microsoft.com/office/drawing/2014/main" id="{7567C931-4F5C-9546-9BCE-4C5D68B55DF4}"/>
                  </a:ext>
                </a:extLst>
              </p:cNvPr>
              <p:cNvSpPr txBox="1"/>
              <p:nvPr/>
            </p:nvSpPr>
            <p:spPr>
              <a:xfrm>
                <a:off x="5106476" y="1894234"/>
                <a:ext cx="28809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zh-CN" i="1" smtClean="0">
                              <a:latin typeface="Cambria Math" panose="02040503050406030204" pitchFamily="18" charset="0"/>
                            </a:rPr>
                          </m:ctrlPr>
                        </m:sSubPr>
                        <m:e>
                          <m:r>
                            <a:rPr kumimoji="1" lang="en-US" altLang="zh-CN" b="0" i="1" smtClean="0">
                              <a:latin typeface="Cambria Math" panose="02040503050406030204" pitchFamily="18" charset="0"/>
                            </a:rPr>
                            <m:t>𝑔</m:t>
                          </m:r>
                        </m:e>
                        <m:sub>
                          <m:r>
                            <a:rPr kumimoji="1" lang="en-US" altLang="zh-CN" b="0" i="1" smtClean="0">
                              <a:latin typeface="Cambria Math" panose="02040503050406030204" pitchFamily="18" charset="0"/>
                            </a:rPr>
                            <m:t>1</m:t>
                          </m:r>
                        </m:sub>
                      </m:sSub>
                    </m:oMath>
                  </m:oMathPara>
                </a14:m>
                <a:endParaRPr kumimoji="1" lang="zh-CN" altLang="en-US" dirty="0"/>
              </a:p>
            </p:txBody>
          </p:sp>
        </mc:Choice>
        <mc:Fallback xmlns="">
          <p:sp>
            <p:nvSpPr>
              <p:cNvPr id="101" name="文本框 100">
                <a:extLst>
                  <a:ext uri="{FF2B5EF4-FFF2-40B4-BE49-F238E27FC236}">
                    <a16:creationId xmlns:a16="http://schemas.microsoft.com/office/drawing/2014/main" id="{7567C931-4F5C-9546-9BCE-4C5D68B55DF4}"/>
                  </a:ext>
                </a:extLst>
              </p:cNvPr>
              <p:cNvSpPr txBox="1">
                <a:spLocks noRot="1" noChangeAspect="1" noMove="1" noResize="1" noEditPoints="1" noAdjustHandles="1" noChangeArrowheads="1" noChangeShapeType="1" noTextEdit="1"/>
              </p:cNvSpPr>
              <p:nvPr/>
            </p:nvSpPr>
            <p:spPr>
              <a:xfrm>
                <a:off x="5106476" y="1894234"/>
                <a:ext cx="288091" cy="276999"/>
              </a:xfrm>
              <a:prstGeom prst="rect">
                <a:avLst/>
              </a:prstGeom>
              <a:blipFill>
                <a:blip r:embed="rId24"/>
                <a:stretch>
                  <a:fillRect l="-16667" r="-4167" b="-26087"/>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02" name="文本框 101">
                <a:extLst>
                  <a:ext uri="{FF2B5EF4-FFF2-40B4-BE49-F238E27FC236}">
                    <a16:creationId xmlns:a16="http://schemas.microsoft.com/office/drawing/2014/main" id="{E8AAE0C2-1B72-594C-9A6D-DCF2CC2DC9CB}"/>
                  </a:ext>
                </a:extLst>
              </p:cNvPr>
              <p:cNvSpPr txBox="1"/>
              <p:nvPr/>
            </p:nvSpPr>
            <p:spPr>
              <a:xfrm>
                <a:off x="5485617" y="1894234"/>
                <a:ext cx="29341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zh-CN" i="1" smtClean="0">
                              <a:latin typeface="Cambria Math" panose="02040503050406030204" pitchFamily="18" charset="0"/>
                            </a:rPr>
                          </m:ctrlPr>
                        </m:sSubPr>
                        <m:e>
                          <m:r>
                            <a:rPr kumimoji="1" lang="en-US" altLang="zh-CN" b="0" i="1" smtClean="0">
                              <a:latin typeface="Cambria Math" panose="02040503050406030204" pitchFamily="18" charset="0"/>
                            </a:rPr>
                            <m:t>𝑔</m:t>
                          </m:r>
                        </m:e>
                        <m:sub>
                          <m:r>
                            <a:rPr kumimoji="1" lang="en-US" altLang="zh-CN" b="0" i="1" smtClean="0">
                              <a:latin typeface="Cambria Math" panose="02040503050406030204" pitchFamily="18" charset="0"/>
                            </a:rPr>
                            <m:t>2</m:t>
                          </m:r>
                        </m:sub>
                      </m:sSub>
                    </m:oMath>
                  </m:oMathPara>
                </a14:m>
                <a:endParaRPr kumimoji="1" lang="zh-CN" altLang="en-US" dirty="0"/>
              </a:p>
            </p:txBody>
          </p:sp>
        </mc:Choice>
        <mc:Fallback xmlns="">
          <p:sp>
            <p:nvSpPr>
              <p:cNvPr id="102" name="文本框 101">
                <a:extLst>
                  <a:ext uri="{FF2B5EF4-FFF2-40B4-BE49-F238E27FC236}">
                    <a16:creationId xmlns:a16="http://schemas.microsoft.com/office/drawing/2014/main" id="{E8AAE0C2-1B72-594C-9A6D-DCF2CC2DC9CB}"/>
                  </a:ext>
                </a:extLst>
              </p:cNvPr>
              <p:cNvSpPr txBox="1">
                <a:spLocks noRot="1" noChangeAspect="1" noMove="1" noResize="1" noEditPoints="1" noAdjustHandles="1" noChangeArrowheads="1" noChangeShapeType="1" noTextEdit="1"/>
              </p:cNvSpPr>
              <p:nvPr/>
            </p:nvSpPr>
            <p:spPr>
              <a:xfrm>
                <a:off x="5485617" y="1894234"/>
                <a:ext cx="293414" cy="276999"/>
              </a:xfrm>
              <a:prstGeom prst="rect">
                <a:avLst/>
              </a:prstGeom>
              <a:blipFill>
                <a:blip r:embed="rId25"/>
                <a:stretch>
                  <a:fillRect l="-21739" r="-4348" b="-26087"/>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04" name="文本框 103">
                <a:extLst>
                  <a:ext uri="{FF2B5EF4-FFF2-40B4-BE49-F238E27FC236}">
                    <a16:creationId xmlns:a16="http://schemas.microsoft.com/office/drawing/2014/main" id="{FF4D35CE-88D2-D34C-9F96-0F9D3272BAA6}"/>
                  </a:ext>
                </a:extLst>
              </p:cNvPr>
              <p:cNvSpPr txBox="1"/>
              <p:nvPr/>
            </p:nvSpPr>
            <p:spPr>
              <a:xfrm>
                <a:off x="5862217" y="1896516"/>
                <a:ext cx="29341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zh-CN" i="1" smtClean="0">
                              <a:latin typeface="Cambria Math" panose="02040503050406030204" pitchFamily="18" charset="0"/>
                            </a:rPr>
                          </m:ctrlPr>
                        </m:sSubPr>
                        <m:e>
                          <m:r>
                            <a:rPr kumimoji="1" lang="en-US" altLang="zh-CN" b="0" i="1" smtClean="0">
                              <a:latin typeface="Cambria Math" panose="02040503050406030204" pitchFamily="18" charset="0"/>
                            </a:rPr>
                            <m:t>𝑔</m:t>
                          </m:r>
                        </m:e>
                        <m:sub>
                          <m:r>
                            <a:rPr kumimoji="1" lang="en-US" altLang="zh-CN" b="0" i="1" smtClean="0">
                              <a:latin typeface="Cambria Math" panose="02040503050406030204" pitchFamily="18" charset="0"/>
                            </a:rPr>
                            <m:t>3</m:t>
                          </m:r>
                        </m:sub>
                      </m:sSub>
                    </m:oMath>
                  </m:oMathPara>
                </a14:m>
                <a:endParaRPr kumimoji="1" lang="zh-CN" altLang="en-US" dirty="0"/>
              </a:p>
            </p:txBody>
          </p:sp>
        </mc:Choice>
        <mc:Fallback xmlns="">
          <p:sp>
            <p:nvSpPr>
              <p:cNvPr id="104" name="文本框 103">
                <a:extLst>
                  <a:ext uri="{FF2B5EF4-FFF2-40B4-BE49-F238E27FC236}">
                    <a16:creationId xmlns:a16="http://schemas.microsoft.com/office/drawing/2014/main" id="{FF4D35CE-88D2-D34C-9F96-0F9D3272BAA6}"/>
                  </a:ext>
                </a:extLst>
              </p:cNvPr>
              <p:cNvSpPr txBox="1">
                <a:spLocks noRot="1" noChangeAspect="1" noMove="1" noResize="1" noEditPoints="1" noAdjustHandles="1" noChangeArrowheads="1" noChangeShapeType="1" noTextEdit="1"/>
              </p:cNvSpPr>
              <p:nvPr/>
            </p:nvSpPr>
            <p:spPr>
              <a:xfrm>
                <a:off x="5862217" y="1896516"/>
                <a:ext cx="293414" cy="276999"/>
              </a:xfrm>
              <a:prstGeom prst="rect">
                <a:avLst/>
              </a:prstGeom>
              <a:blipFill>
                <a:blip r:embed="rId26"/>
                <a:stretch>
                  <a:fillRect l="-20833" b="-26087"/>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05" name="文本框 104">
                <a:extLst>
                  <a:ext uri="{FF2B5EF4-FFF2-40B4-BE49-F238E27FC236}">
                    <a16:creationId xmlns:a16="http://schemas.microsoft.com/office/drawing/2014/main" id="{CB4F9804-9B25-104B-838D-8263802DAAE3}"/>
                  </a:ext>
                </a:extLst>
              </p:cNvPr>
              <p:cNvSpPr txBox="1"/>
              <p:nvPr/>
            </p:nvSpPr>
            <p:spPr>
              <a:xfrm>
                <a:off x="6232319" y="1897799"/>
                <a:ext cx="29341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zh-CN" i="1" smtClean="0">
                              <a:latin typeface="Cambria Math" panose="02040503050406030204" pitchFamily="18" charset="0"/>
                            </a:rPr>
                          </m:ctrlPr>
                        </m:sSubPr>
                        <m:e>
                          <m:r>
                            <a:rPr kumimoji="1" lang="en-US" altLang="zh-CN" b="0" i="1" smtClean="0">
                              <a:latin typeface="Cambria Math" panose="02040503050406030204" pitchFamily="18" charset="0"/>
                            </a:rPr>
                            <m:t>𝑔</m:t>
                          </m:r>
                        </m:e>
                        <m:sub>
                          <m:r>
                            <a:rPr kumimoji="1" lang="en-US" altLang="zh-CN" b="0" i="1" smtClean="0">
                              <a:latin typeface="Cambria Math" panose="02040503050406030204" pitchFamily="18" charset="0"/>
                            </a:rPr>
                            <m:t>4</m:t>
                          </m:r>
                        </m:sub>
                      </m:sSub>
                    </m:oMath>
                  </m:oMathPara>
                </a14:m>
                <a:endParaRPr kumimoji="1" lang="zh-CN" altLang="en-US" dirty="0"/>
              </a:p>
            </p:txBody>
          </p:sp>
        </mc:Choice>
        <mc:Fallback xmlns="">
          <p:sp>
            <p:nvSpPr>
              <p:cNvPr id="105" name="文本框 104">
                <a:extLst>
                  <a:ext uri="{FF2B5EF4-FFF2-40B4-BE49-F238E27FC236}">
                    <a16:creationId xmlns:a16="http://schemas.microsoft.com/office/drawing/2014/main" id="{CB4F9804-9B25-104B-838D-8263802DAAE3}"/>
                  </a:ext>
                </a:extLst>
              </p:cNvPr>
              <p:cNvSpPr txBox="1">
                <a:spLocks noRot="1" noChangeAspect="1" noMove="1" noResize="1" noEditPoints="1" noAdjustHandles="1" noChangeArrowheads="1" noChangeShapeType="1" noTextEdit="1"/>
              </p:cNvSpPr>
              <p:nvPr/>
            </p:nvSpPr>
            <p:spPr>
              <a:xfrm>
                <a:off x="6232319" y="1897799"/>
                <a:ext cx="293414" cy="276999"/>
              </a:xfrm>
              <a:prstGeom prst="rect">
                <a:avLst/>
              </a:prstGeom>
              <a:blipFill>
                <a:blip r:embed="rId27"/>
                <a:stretch>
                  <a:fillRect l="-16667" r="-4167" b="-26087"/>
                </a:stretch>
              </a:blipFill>
            </p:spPr>
            <p:txBody>
              <a:bodyPr/>
              <a:lstStyle/>
              <a:p>
                <a:r>
                  <a:rPr lang="zh-CN" altLang="en-US">
                    <a:noFill/>
                  </a:rPr>
                  <a:t> </a:t>
                </a:r>
              </a:p>
            </p:txBody>
          </p:sp>
        </mc:Fallback>
      </mc:AlternateContent>
      <p:sp>
        <p:nvSpPr>
          <p:cNvPr id="106" name="左大括号 105">
            <a:extLst>
              <a:ext uri="{FF2B5EF4-FFF2-40B4-BE49-F238E27FC236}">
                <a16:creationId xmlns:a16="http://schemas.microsoft.com/office/drawing/2014/main" id="{C9CEDB97-A6FB-A74E-B1D2-25DEC45628A7}"/>
              </a:ext>
            </a:extLst>
          </p:cNvPr>
          <p:cNvSpPr/>
          <p:nvPr/>
        </p:nvSpPr>
        <p:spPr>
          <a:xfrm rot="16200000">
            <a:off x="5649542" y="1618762"/>
            <a:ext cx="289182" cy="1631748"/>
          </a:xfrm>
          <a:prstGeom prst="leftBrace">
            <a:avLst>
              <a:gd name="adj1" fmla="val 107878"/>
              <a:gd name="adj2" fmla="val 51170"/>
            </a:avLst>
          </a:prstGeom>
          <a:ln w="158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zh-CN" altLang="en-US" dirty="0"/>
          </a:p>
        </p:txBody>
      </p:sp>
      <p:sp>
        <p:nvSpPr>
          <p:cNvPr id="107" name="矩形 106">
            <a:extLst>
              <a:ext uri="{FF2B5EF4-FFF2-40B4-BE49-F238E27FC236}">
                <a16:creationId xmlns:a16="http://schemas.microsoft.com/office/drawing/2014/main" id="{1D3861C9-3E2B-DF4A-BC35-FACA704D73BD}"/>
              </a:ext>
            </a:extLst>
          </p:cNvPr>
          <p:cNvSpPr/>
          <p:nvPr/>
        </p:nvSpPr>
        <p:spPr>
          <a:xfrm>
            <a:off x="4969955" y="1799603"/>
            <a:ext cx="1645000" cy="440745"/>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108" name="矩形 107">
            <a:extLst>
              <a:ext uri="{FF2B5EF4-FFF2-40B4-BE49-F238E27FC236}">
                <a16:creationId xmlns:a16="http://schemas.microsoft.com/office/drawing/2014/main" id="{8FDBF665-F084-CF47-930F-5A297DFA8FC9}"/>
              </a:ext>
            </a:extLst>
          </p:cNvPr>
          <p:cNvSpPr/>
          <p:nvPr/>
        </p:nvSpPr>
        <p:spPr>
          <a:xfrm>
            <a:off x="5038244" y="1844831"/>
            <a:ext cx="1504577" cy="355765"/>
          </a:xfrm>
          <a:prstGeom prst="rect">
            <a:avLst/>
          </a:prstGeom>
          <a:solidFill>
            <a:srgbClr val="7030A0">
              <a:alpha val="45000"/>
            </a:srgb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cs typeface="Arial" panose="020B0604020202020204" pitchFamily="34" charset="0"/>
            </a:endParaRPr>
          </a:p>
        </p:txBody>
      </p:sp>
      <p:cxnSp>
        <p:nvCxnSpPr>
          <p:cNvPr id="109" name="直线连接符 108">
            <a:extLst>
              <a:ext uri="{FF2B5EF4-FFF2-40B4-BE49-F238E27FC236}">
                <a16:creationId xmlns:a16="http://schemas.microsoft.com/office/drawing/2014/main" id="{9DAC7A63-FEBE-2340-992A-F451E48A5D85}"/>
              </a:ext>
            </a:extLst>
          </p:cNvPr>
          <p:cNvCxnSpPr>
            <a:cxnSpLocks/>
          </p:cNvCxnSpPr>
          <p:nvPr/>
        </p:nvCxnSpPr>
        <p:spPr>
          <a:xfrm>
            <a:off x="5201704" y="1844831"/>
            <a:ext cx="0" cy="35576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0" name="直线连接符 109">
            <a:extLst>
              <a:ext uri="{FF2B5EF4-FFF2-40B4-BE49-F238E27FC236}">
                <a16:creationId xmlns:a16="http://schemas.microsoft.com/office/drawing/2014/main" id="{EBA9EC55-CE1E-6C4C-81F4-B3DCBCC24858}"/>
              </a:ext>
            </a:extLst>
          </p:cNvPr>
          <p:cNvCxnSpPr>
            <a:cxnSpLocks/>
          </p:cNvCxnSpPr>
          <p:nvPr/>
        </p:nvCxnSpPr>
        <p:spPr>
          <a:xfrm>
            <a:off x="5361352" y="1844831"/>
            <a:ext cx="0" cy="35576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1" name="直线连接符 110">
            <a:extLst>
              <a:ext uri="{FF2B5EF4-FFF2-40B4-BE49-F238E27FC236}">
                <a16:creationId xmlns:a16="http://schemas.microsoft.com/office/drawing/2014/main" id="{D6736EBF-9FAD-304C-B955-07DD2B14CF20}"/>
              </a:ext>
            </a:extLst>
          </p:cNvPr>
          <p:cNvCxnSpPr>
            <a:cxnSpLocks/>
          </p:cNvCxnSpPr>
          <p:nvPr/>
        </p:nvCxnSpPr>
        <p:spPr>
          <a:xfrm>
            <a:off x="5517257" y="1844831"/>
            <a:ext cx="0" cy="35576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2" name="直线连接符 111">
            <a:extLst>
              <a:ext uri="{FF2B5EF4-FFF2-40B4-BE49-F238E27FC236}">
                <a16:creationId xmlns:a16="http://schemas.microsoft.com/office/drawing/2014/main" id="{05405EDE-800A-0D47-BEEC-B6D9B1E1B7CD}"/>
              </a:ext>
            </a:extLst>
          </p:cNvPr>
          <p:cNvCxnSpPr>
            <a:cxnSpLocks/>
          </p:cNvCxnSpPr>
          <p:nvPr/>
        </p:nvCxnSpPr>
        <p:spPr>
          <a:xfrm>
            <a:off x="5700093" y="1844831"/>
            <a:ext cx="0" cy="35576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3" name="直线连接符 112">
            <a:extLst>
              <a:ext uri="{FF2B5EF4-FFF2-40B4-BE49-F238E27FC236}">
                <a16:creationId xmlns:a16="http://schemas.microsoft.com/office/drawing/2014/main" id="{FCD10A3F-E5C6-4241-86B5-8F3A083274BB}"/>
              </a:ext>
            </a:extLst>
          </p:cNvPr>
          <p:cNvCxnSpPr>
            <a:cxnSpLocks/>
          </p:cNvCxnSpPr>
          <p:nvPr/>
        </p:nvCxnSpPr>
        <p:spPr>
          <a:xfrm>
            <a:off x="5859741" y="1844831"/>
            <a:ext cx="0" cy="35576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4" name="直线连接符 113">
            <a:extLst>
              <a:ext uri="{FF2B5EF4-FFF2-40B4-BE49-F238E27FC236}">
                <a16:creationId xmlns:a16="http://schemas.microsoft.com/office/drawing/2014/main" id="{7812A85B-3AF0-C740-A754-51930B485325}"/>
              </a:ext>
            </a:extLst>
          </p:cNvPr>
          <p:cNvCxnSpPr>
            <a:cxnSpLocks/>
          </p:cNvCxnSpPr>
          <p:nvPr/>
        </p:nvCxnSpPr>
        <p:spPr>
          <a:xfrm>
            <a:off x="6015646" y="1844831"/>
            <a:ext cx="0" cy="35576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5" name="直线连接符 114">
            <a:extLst>
              <a:ext uri="{FF2B5EF4-FFF2-40B4-BE49-F238E27FC236}">
                <a16:creationId xmlns:a16="http://schemas.microsoft.com/office/drawing/2014/main" id="{1D7907BF-B319-1E45-9177-11A9D3969F8A}"/>
              </a:ext>
            </a:extLst>
          </p:cNvPr>
          <p:cNvCxnSpPr>
            <a:cxnSpLocks/>
          </p:cNvCxnSpPr>
          <p:nvPr/>
        </p:nvCxnSpPr>
        <p:spPr>
          <a:xfrm>
            <a:off x="6194365" y="1844831"/>
            <a:ext cx="0" cy="35576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6" name="直线连接符 115">
            <a:extLst>
              <a:ext uri="{FF2B5EF4-FFF2-40B4-BE49-F238E27FC236}">
                <a16:creationId xmlns:a16="http://schemas.microsoft.com/office/drawing/2014/main" id="{41D5A3F8-D779-7248-950A-8BC3F8C572C6}"/>
              </a:ext>
            </a:extLst>
          </p:cNvPr>
          <p:cNvCxnSpPr>
            <a:cxnSpLocks/>
          </p:cNvCxnSpPr>
          <p:nvPr/>
        </p:nvCxnSpPr>
        <p:spPr>
          <a:xfrm>
            <a:off x="6366370" y="1844831"/>
            <a:ext cx="0" cy="35576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6134311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35A8E7-D60B-ED44-BEE9-AEF7FFE653BB}"/>
              </a:ext>
            </a:extLst>
          </p:cNvPr>
          <p:cNvSpPr>
            <a:spLocks noGrp="1"/>
          </p:cNvSpPr>
          <p:nvPr>
            <p:ph type="title"/>
          </p:nvPr>
        </p:nvSpPr>
        <p:spPr/>
        <p:txBody>
          <a:bodyPr>
            <a:normAutofit/>
          </a:bodyPr>
          <a:lstStyle/>
          <a:p>
            <a:r>
              <a:rPr lang="en-US" sz="2400" dirty="0">
                <a:solidFill>
                  <a:schemeClr val="bg1"/>
                </a:solidFill>
              </a:rPr>
              <a:t>FS Multiple Product</a:t>
            </a:r>
          </a:p>
        </p:txBody>
      </p:sp>
      <p:sp>
        <p:nvSpPr>
          <p:cNvPr id="103" name="Vertical Text Placeholder 1">
            <a:extLst>
              <a:ext uri="{FF2B5EF4-FFF2-40B4-BE49-F238E27FC236}">
                <a16:creationId xmlns:a16="http://schemas.microsoft.com/office/drawing/2014/main" id="{04F0E382-B315-0A49-ADBA-34232D6A076C}"/>
              </a:ext>
            </a:extLst>
          </p:cNvPr>
          <p:cNvSpPr>
            <a:spLocks noGrp="1"/>
          </p:cNvSpPr>
          <p:nvPr>
            <p:ph type="body" orient="vert" idx="1"/>
          </p:nvPr>
        </p:nvSpPr>
        <p:spPr>
          <a:xfrm>
            <a:off x="628650" y="1369219"/>
            <a:ext cx="7886700" cy="3101181"/>
          </a:xfrm>
        </p:spPr>
        <p:txBody>
          <a:bodyPr>
            <a:normAutofit/>
          </a:bodyPr>
          <a:lstStyle/>
          <a:p>
            <a:r>
              <a:rPr lang="en-US" altLang="zh-CN" sz="2000" dirty="0"/>
              <a:t>Naive strategy</a:t>
            </a:r>
          </a:p>
          <a:p>
            <a:endParaRPr lang="en-US" altLang="zh-CN" sz="2000" dirty="0"/>
          </a:p>
          <a:p>
            <a:endParaRPr lang="en-US" altLang="zh-CN" sz="2000" dirty="0"/>
          </a:p>
          <a:p>
            <a:pPr marL="0" indent="0">
              <a:buNone/>
            </a:pPr>
            <a:r>
              <a:rPr lang="en-US" altLang="zh-CN" sz="2000" dirty="0"/>
              <a:t> </a:t>
            </a:r>
          </a:p>
          <a:p>
            <a:endParaRPr lang="en-US" altLang="zh-CN" sz="2000" dirty="0"/>
          </a:p>
          <a:p>
            <a:pPr marL="0" indent="0">
              <a:buNone/>
            </a:pPr>
            <a:endParaRPr lang="en-US" sz="2000" dirty="0"/>
          </a:p>
          <a:p>
            <a:endParaRPr lang="en-US" sz="2000" dirty="0"/>
          </a:p>
          <a:p>
            <a:pPr marL="0" indent="0">
              <a:buNone/>
            </a:pPr>
            <a:endParaRPr lang="en-US" sz="2000" dirty="0"/>
          </a:p>
          <a:p>
            <a:pPr marL="0" indent="0">
              <a:buNone/>
            </a:pPr>
            <a:endParaRPr lang="en-US" sz="2000" dirty="0"/>
          </a:p>
        </p:txBody>
      </p:sp>
      <mc:AlternateContent xmlns:mc="http://schemas.openxmlformats.org/markup-compatibility/2006" xmlns:a14="http://schemas.microsoft.com/office/drawing/2010/main">
        <mc:Choice Requires="a14">
          <p:sp>
            <p:nvSpPr>
              <p:cNvPr id="152" name="文本框 151">
                <a:extLst>
                  <a:ext uri="{FF2B5EF4-FFF2-40B4-BE49-F238E27FC236}">
                    <a16:creationId xmlns:a16="http://schemas.microsoft.com/office/drawing/2014/main" id="{567568AE-9342-7F48-8CD4-765D26C0217C}"/>
                  </a:ext>
                </a:extLst>
              </p:cNvPr>
              <p:cNvSpPr txBox="1"/>
              <p:nvPr/>
            </p:nvSpPr>
            <p:spPr>
              <a:xfrm flipH="1">
                <a:off x="2710007" y="1779109"/>
                <a:ext cx="895715" cy="3144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defPPr marL="0" marR="0" indent="0" algn="l" defTabSz="833933" rtl="0" fontAlgn="auto" latinLnBrk="1" hangingPunct="0">
                  <a:lnSpc>
                    <a:spcPct val="100000"/>
                  </a:lnSpc>
                  <a:spcBef>
                    <a:spcPts val="0"/>
                  </a:spcBef>
                  <a:spcAft>
                    <a:spcPts val="0"/>
                  </a:spcAft>
                  <a:buClrTx/>
                  <a:buSzTx/>
                  <a:buFontTx/>
                  <a:buNone/>
                  <a:tabLst/>
                  <a:defRPr kumimoji="0" sz="1642" b="0" i="0" u="none" strike="noStrike" cap="none" spc="0" normalizeH="0" baseline="0">
                    <a:ln>
                      <a:noFill/>
                    </a:ln>
                    <a:solidFill>
                      <a:srgbClr val="000000"/>
                    </a:solidFill>
                    <a:effectLst/>
                    <a:uFillTx/>
                  </a:defRPr>
                </a:defPPr>
                <a:lvl1pPr marL="0" marR="0" indent="0" algn="l" defTabSz="752856" rtl="0" fontAlgn="auto" latinLnBrk="0" hangingPunct="0">
                  <a:lnSpc>
                    <a:spcPct val="100000"/>
                  </a:lnSpc>
                  <a:spcBef>
                    <a:spcPts val="0"/>
                  </a:spcBef>
                  <a:spcAft>
                    <a:spcPts val="0"/>
                  </a:spcAft>
                  <a:buClrTx/>
                  <a:buSzTx/>
                  <a:buFontTx/>
                  <a:buNone/>
                  <a:tabLst/>
                  <a:defRPr kumimoji="0" sz="3192" b="0" i="0" u="none" strike="noStrike" cap="none" spc="0" normalizeH="0" baseline="0">
                    <a:ln>
                      <a:noFill/>
                    </a:ln>
                    <a:solidFill>
                      <a:srgbClr val="393328"/>
                    </a:solidFill>
                    <a:effectLst/>
                    <a:uFillTx/>
                    <a:latin typeface="+mj-lt"/>
                    <a:ea typeface="+mj-ea"/>
                    <a:cs typeface="+mj-cs"/>
                    <a:sym typeface="Helvetica Neue Light"/>
                  </a:defRPr>
                </a:lvl1pPr>
                <a:lvl2pPr marL="0" marR="0" indent="208483" algn="l" defTabSz="752856" rtl="0" fontAlgn="auto" latinLnBrk="0" hangingPunct="0">
                  <a:lnSpc>
                    <a:spcPct val="100000"/>
                  </a:lnSpc>
                  <a:spcBef>
                    <a:spcPts val="0"/>
                  </a:spcBef>
                  <a:spcAft>
                    <a:spcPts val="0"/>
                  </a:spcAft>
                  <a:buClrTx/>
                  <a:buSzTx/>
                  <a:buFontTx/>
                  <a:buNone/>
                  <a:tabLst/>
                  <a:defRPr kumimoji="0" sz="3192" b="0" i="0" u="none" strike="noStrike" cap="none" spc="0" normalizeH="0" baseline="0">
                    <a:ln>
                      <a:noFill/>
                    </a:ln>
                    <a:solidFill>
                      <a:srgbClr val="393328"/>
                    </a:solidFill>
                    <a:effectLst/>
                    <a:uFillTx/>
                    <a:latin typeface="+mj-lt"/>
                    <a:ea typeface="+mj-ea"/>
                    <a:cs typeface="+mj-cs"/>
                    <a:sym typeface="Helvetica Neue Light"/>
                  </a:defRPr>
                </a:lvl2pPr>
                <a:lvl3pPr marL="0" marR="0" indent="416966" algn="l" defTabSz="752856" rtl="0" fontAlgn="auto" latinLnBrk="0" hangingPunct="0">
                  <a:lnSpc>
                    <a:spcPct val="100000"/>
                  </a:lnSpc>
                  <a:spcBef>
                    <a:spcPts val="0"/>
                  </a:spcBef>
                  <a:spcAft>
                    <a:spcPts val="0"/>
                  </a:spcAft>
                  <a:buClrTx/>
                  <a:buSzTx/>
                  <a:buFontTx/>
                  <a:buNone/>
                  <a:tabLst/>
                  <a:defRPr kumimoji="0" sz="3192" b="0" i="0" u="none" strike="noStrike" cap="none" spc="0" normalizeH="0" baseline="0">
                    <a:ln>
                      <a:noFill/>
                    </a:ln>
                    <a:solidFill>
                      <a:srgbClr val="393328"/>
                    </a:solidFill>
                    <a:effectLst/>
                    <a:uFillTx/>
                    <a:latin typeface="+mj-lt"/>
                    <a:ea typeface="+mj-ea"/>
                    <a:cs typeface="+mj-cs"/>
                    <a:sym typeface="Helvetica Neue Light"/>
                  </a:defRPr>
                </a:lvl3pPr>
                <a:lvl4pPr marL="0" marR="0" indent="625450" algn="l" defTabSz="752856" rtl="0" fontAlgn="auto" latinLnBrk="0" hangingPunct="0">
                  <a:lnSpc>
                    <a:spcPct val="100000"/>
                  </a:lnSpc>
                  <a:spcBef>
                    <a:spcPts val="0"/>
                  </a:spcBef>
                  <a:spcAft>
                    <a:spcPts val="0"/>
                  </a:spcAft>
                  <a:buClrTx/>
                  <a:buSzTx/>
                  <a:buFontTx/>
                  <a:buNone/>
                  <a:tabLst/>
                  <a:defRPr kumimoji="0" sz="3192" b="0" i="0" u="none" strike="noStrike" cap="none" spc="0" normalizeH="0" baseline="0">
                    <a:ln>
                      <a:noFill/>
                    </a:ln>
                    <a:solidFill>
                      <a:srgbClr val="393328"/>
                    </a:solidFill>
                    <a:effectLst/>
                    <a:uFillTx/>
                    <a:latin typeface="+mj-lt"/>
                    <a:ea typeface="+mj-ea"/>
                    <a:cs typeface="+mj-cs"/>
                    <a:sym typeface="Helvetica Neue Light"/>
                  </a:defRPr>
                </a:lvl4pPr>
                <a:lvl5pPr marL="0" marR="0" indent="833933" algn="l" defTabSz="752856" rtl="0" fontAlgn="auto" latinLnBrk="0" hangingPunct="0">
                  <a:lnSpc>
                    <a:spcPct val="100000"/>
                  </a:lnSpc>
                  <a:spcBef>
                    <a:spcPts val="0"/>
                  </a:spcBef>
                  <a:spcAft>
                    <a:spcPts val="0"/>
                  </a:spcAft>
                  <a:buClrTx/>
                  <a:buSzTx/>
                  <a:buFontTx/>
                  <a:buNone/>
                  <a:tabLst/>
                  <a:defRPr kumimoji="0" sz="3192" b="0" i="0" u="none" strike="noStrike" cap="none" spc="0" normalizeH="0" baseline="0">
                    <a:ln>
                      <a:noFill/>
                    </a:ln>
                    <a:solidFill>
                      <a:srgbClr val="393328"/>
                    </a:solidFill>
                    <a:effectLst/>
                    <a:uFillTx/>
                    <a:latin typeface="+mj-lt"/>
                    <a:ea typeface="+mj-ea"/>
                    <a:cs typeface="+mj-cs"/>
                    <a:sym typeface="Helvetica Neue Light"/>
                  </a:defRPr>
                </a:lvl5pPr>
                <a:lvl6pPr marL="0" marR="0" indent="1042416" algn="l" defTabSz="752856" rtl="0" fontAlgn="auto" latinLnBrk="0" hangingPunct="0">
                  <a:lnSpc>
                    <a:spcPct val="100000"/>
                  </a:lnSpc>
                  <a:spcBef>
                    <a:spcPts val="0"/>
                  </a:spcBef>
                  <a:spcAft>
                    <a:spcPts val="0"/>
                  </a:spcAft>
                  <a:buClrTx/>
                  <a:buSzTx/>
                  <a:buFontTx/>
                  <a:buNone/>
                  <a:tabLst/>
                  <a:defRPr kumimoji="0" sz="3192" b="0" i="0" u="none" strike="noStrike" cap="none" spc="0" normalizeH="0" baseline="0">
                    <a:ln>
                      <a:noFill/>
                    </a:ln>
                    <a:solidFill>
                      <a:srgbClr val="393328"/>
                    </a:solidFill>
                    <a:effectLst/>
                    <a:uFillTx/>
                    <a:latin typeface="+mj-lt"/>
                    <a:ea typeface="+mj-ea"/>
                    <a:cs typeface="+mj-cs"/>
                    <a:sym typeface="Helvetica Neue Light"/>
                  </a:defRPr>
                </a:lvl6pPr>
                <a:lvl7pPr marL="0" marR="0" indent="1250899" algn="l" defTabSz="752856" rtl="0" fontAlgn="auto" latinLnBrk="0" hangingPunct="0">
                  <a:lnSpc>
                    <a:spcPct val="100000"/>
                  </a:lnSpc>
                  <a:spcBef>
                    <a:spcPts val="0"/>
                  </a:spcBef>
                  <a:spcAft>
                    <a:spcPts val="0"/>
                  </a:spcAft>
                  <a:buClrTx/>
                  <a:buSzTx/>
                  <a:buFontTx/>
                  <a:buNone/>
                  <a:tabLst/>
                  <a:defRPr kumimoji="0" sz="3192" b="0" i="0" u="none" strike="noStrike" cap="none" spc="0" normalizeH="0" baseline="0">
                    <a:ln>
                      <a:noFill/>
                    </a:ln>
                    <a:solidFill>
                      <a:srgbClr val="393328"/>
                    </a:solidFill>
                    <a:effectLst/>
                    <a:uFillTx/>
                    <a:latin typeface="+mj-lt"/>
                    <a:ea typeface="+mj-ea"/>
                    <a:cs typeface="+mj-cs"/>
                    <a:sym typeface="Helvetica Neue Light"/>
                  </a:defRPr>
                </a:lvl7pPr>
                <a:lvl8pPr marL="0" marR="0" indent="1459382" algn="l" defTabSz="752856" rtl="0" fontAlgn="auto" latinLnBrk="0" hangingPunct="0">
                  <a:lnSpc>
                    <a:spcPct val="100000"/>
                  </a:lnSpc>
                  <a:spcBef>
                    <a:spcPts val="0"/>
                  </a:spcBef>
                  <a:spcAft>
                    <a:spcPts val="0"/>
                  </a:spcAft>
                  <a:buClrTx/>
                  <a:buSzTx/>
                  <a:buFontTx/>
                  <a:buNone/>
                  <a:tabLst/>
                  <a:defRPr kumimoji="0" sz="3192" b="0" i="0" u="none" strike="noStrike" cap="none" spc="0" normalizeH="0" baseline="0">
                    <a:ln>
                      <a:noFill/>
                    </a:ln>
                    <a:solidFill>
                      <a:srgbClr val="393328"/>
                    </a:solidFill>
                    <a:effectLst/>
                    <a:uFillTx/>
                    <a:latin typeface="+mj-lt"/>
                    <a:ea typeface="+mj-ea"/>
                    <a:cs typeface="+mj-cs"/>
                    <a:sym typeface="Helvetica Neue Light"/>
                  </a:defRPr>
                </a:lvl8pPr>
                <a:lvl9pPr marL="0" marR="0" indent="1667866" algn="l" defTabSz="752856" rtl="0" fontAlgn="auto" latinLnBrk="0" hangingPunct="0">
                  <a:lnSpc>
                    <a:spcPct val="100000"/>
                  </a:lnSpc>
                  <a:spcBef>
                    <a:spcPts val="0"/>
                  </a:spcBef>
                  <a:spcAft>
                    <a:spcPts val="0"/>
                  </a:spcAft>
                  <a:buClrTx/>
                  <a:buSzTx/>
                  <a:buFontTx/>
                  <a:buNone/>
                  <a:tabLst/>
                  <a:defRPr kumimoji="0" sz="3192" b="0" i="0" u="none" strike="noStrike" cap="none" spc="0" normalizeH="0" baseline="0">
                    <a:ln>
                      <a:noFill/>
                    </a:ln>
                    <a:solidFill>
                      <a:srgbClr val="393328"/>
                    </a:solidFill>
                    <a:effectLst/>
                    <a:uFillTx/>
                    <a:latin typeface="+mj-lt"/>
                    <a:ea typeface="+mj-ea"/>
                    <a:cs typeface="+mj-cs"/>
                    <a:sym typeface="Helvetica Neue Light"/>
                  </a:defRPr>
                </a:lvl9pPr>
              </a:lstStyle>
              <a:p>
                <a:pPr defTabSz="715461"/>
                <a14:m>
                  <m:oMathPara xmlns:m="http://schemas.openxmlformats.org/officeDocument/2006/math">
                    <m:oMathParaPr>
                      <m:jc m:val="centerGroup"/>
                    </m:oMathParaPr>
                    <m:oMath xmlns:m="http://schemas.openxmlformats.org/officeDocument/2006/math">
                      <m:sSubSup>
                        <m:sSubSupPr>
                          <m:ctrlPr>
                            <a:rPr lang="en-US" altLang="zh-CN" sz="2000" i="1" smtClean="0">
                              <a:solidFill>
                                <a:schemeClr val="tx1"/>
                              </a:solidFill>
                              <a:latin typeface="Cambria Math" panose="02040503050406030204" pitchFamily="18" charset="0"/>
                              <a:ea typeface="Cambria Math" panose="02040503050406030204" pitchFamily="18" charset="0"/>
                            </a:rPr>
                          </m:ctrlPr>
                        </m:sSubSupPr>
                        <m:e>
                          <m:r>
                            <a:rPr lang="en-US" altLang="zh-CN" sz="2000" b="0" i="1" smtClean="0">
                              <a:solidFill>
                                <a:schemeClr val="tx1"/>
                              </a:solidFill>
                              <a:latin typeface="Cambria Math" panose="02040503050406030204" pitchFamily="18" charset="0"/>
                              <a:ea typeface="Cambria Math" panose="02040503050406030204" pitchFamily="18" charset="0"/>
                            </a:rPr>
                            <m:t>𝑓</m:t>
                          </m:r>
                        </m:e>
                        <m:sub>
                          <m:r>
                            <a:rPr lang="en-US" altLang="zh-CN" sz="2000" b="0" i="1" smtClean="0">
                              <a:solidFill>
                                <a:schemeClr val="tx1"/>
                              </a:solidFill>
                              <a:latin typeface="Cambria Math" panose="02040503050406030204" pitchFamily="18" charset="0"/>
                              <a:ea typeface="Cambria Math" panose="02040503050406030204" pitchFamily="18" charset="0"/>
                            </a:rPr>
                            <m:t>3</m:t>
                          </m:r>
                        </m:sub>
                        <m:sup>
                          <m:r>
                            <a:rPr lang="en-US" altLang="zh-CN" sz="2000" b="0" i="1" smtClean="0">
                              <a:solidFill>
                                <a:schemeClr val="tx1"/>
                              </a:solidFill>
                              <a:latin typeface="Cambria Math" panose="02040503050406030204" pitchFamily="18" charset="0"/>
                              <a:ea typeface="Cambria Math" panose="02040503050406030204" pitchFamily="18" charset="0"/>
                            </a:rPr>
                            <m:t>∗</m:t>
                          </m:r>
                        </m:sup>
                      </m:sSubSup>
                    </m:oMath>
                  </m:oMathPara>
                </a14:m>
                <a:endParaRPr lang="en-US" sz="2000" i="1" baseline="-25000" dirty="0">
                  <a:solidFill>
                    <a:schemeClr val="tx1"/>
                  </a:solidFill>
                  <a:latin typeface="Cambria Math" panose="02040503050406030204" pitchFamily="18" charset="0"/>
                  <a:ea typeface="Cambria Math" panose="02040503050406030204" pitchFamily="18" charset="0"/>
                  <a:cs typeface="Times New Roman" panose="02020603050405020304" pitchFamily="18" charset="0"/>
                </a:endParaRPr>
              </a:p>
            </p:txBody>
          </p:sp>
        </mc:Choice>
        <mc:Fallback xmlns="">
          <p:sp>
            <p:nvSpPr>
              <p:cNvPr id="152" name="文本框 151">
                <a:extLst>
                  <a:ext uri="{FF2B5EF4-FFF2-40B4-BE49-F238E27FC236}">
                    <a16:creationId xmlns:a16="http://schemas.microsoft.com/office/drawing/2014/main" id="{567568AE-9342-7F48-8CD4-765D26C0217C}"/>
                  </a:ext>
                </a:extLst>
              </p:cNvPr>
              <p:cNvSpPr txBox="1">
                <a:spLocks noRot="1" noChangeAspect="1" noMove="1" noResize="1" noEditPoints="1" noAdjustHandles="1" noChangeArrowheads="1" noChangeShapeType="1" noTextEdit="1"/>
              </p:cNvSpPr>
              <p:nvPr/>
            </p:nvSpPr>
            <p:spPr>
              <a:xfrm flipH="1">
                <a:off x="2710007" y="1779109"/>
                <a:ext cx="895715" cy="314445"/>
              </a:xfrm>
              <a:prstGeom prst="rect">
                <a:avLst/>
              </a:prstGeom>
              <a:blipFill>
                <a:blip r:embed="rId3"/>
                <a:stretch>
                  <a:fillRect b="-26923"/>
                </a:stretch>
              </a:blipFill>
              <a:ln w="12700" cap="flat">
                <a:noFill/>
                <a:miter lim="400000"/>
              </a:ln>
              <a:effectLst/>
            </p:spPr>
            <p:txBody>
              <a:bodyPr/>
              <a:lstStyle/>
              <a:p>
                <a:r>
                  <a:rPr lang="zh-CN" altLang="en-US">
                    <a:noFill/>
                  </a:rPr>
                  <a:t> </a:t>
                </a:r>
              </a:p>
            </p:txBody>
          </p:sp>
        </mc:Fallback>
      </mc:AlternateContent>
      <p:sp>
        <p:nvSpPr>
          <p:cNvPr id="153" name="框架 71">
            <a:extLst>
              <a:ext uri="{FF2B5EF4-FFF2-40B4-BE49-F238E27FC236}">
                <a16:creationId xmlns:a16="http://schemas.microsoft.com/office/drawing/2014/main" id="{DC9A160A-3DF8-944A-AE5E-B062E59E2F59}"/>
              </a:ext>
            </a:extLst>
          </p:cNvPr>
          <p:cNvSpPr>
            <a:spLocks noChangeAspect="1"/>
          </p:cNvSpPr>
          <p:nvPr/>
        </p:nvSpPr>
        <p:spPr>
          <a:xfrm>
            <a:off x="2769386" y="1776355"/>
            <a:ext cx="741582" cy="368912"/>
          </a:xfrm>
          <a:custGeom>
            <a:avLst/>
            <a:gdLst>
              <a:gd name="connsiteX0" fmla="*/ 0 w 1652210"/>
              <a:gd name="connsiteY0" fmla="*/ 0 h 1653754"/>
              <a:gd name="connsiteX1" fmla="*/ 1652210 w 1652210"/>
              <a:gd name="connsiteY1" fmla="*/ 0 h 1653754"/>
              <a:gd name="connsiteX2" fmla="*/ 1652210 w 1652210"/>
              <a:gd name="connsiteY2" fmla="*/ 1653754 h 1653754"/>
              <a:gd name="connsiteX3" fmla="*/ 0 w 1652210"/>
              <a:gd name="connsiteY3" fmla="*/ 1653754 h 1653754"/>
              <a:gd name="connsiteX4" fmla="*/ 0 w 1652210"/>
              <a:gd name="connsiteY4" fmla="*/ 0 h 1653754"/>
              <a:gd name="connsiteX5" fmla="*/ 206526 w 1652210"/>
              <a:gd name="connsiteY5" fmla="*/ 206526 h 1653754"/>
              <a:gd name="connsiteX6" fmla="*/ 206526 w 1652210"/>
              <a:gd name="connsiteY6" fmla="*/ 1447228 h 1653754"/>
              <a:gd name="connsiteX7" fmla="*/ 1445684 w 1652210"/>
              <a:gd name="connsiteY7" fmla="*/ 1447228 h 1653754"/>
              <a:gd name="connsiteX8" fmla="*/ 1445684 w 1652210"/>
              <a:gd name="connsiteY8" fmla="*/ 206526 h 1653754"/>
              <a:gd name="connsiteX9" fmla="*/ 206526 w 1652210"/>
              <a:gd name="connsiteY9" fmla="*/ 206526 h 1653754"/>
              <a:gd name="connsiteX0" fmla="*/ 0 w 1652210"/>
              <a:gd name="connsiteY0" fmla="*/ 0 h 1653754"/>
              <a:gd name="connsiteX1" fmla="*/ 1652210 w 1652210"/>
              <a:gd name="connsiteY1" fmla="*/ 0 h 1653754"/>
              <a:gd name="connsiteX2" fmla="*/ 1652210 w 1652210"/>
              <a:gd name="connsiteY2" fmla="*/ 1653754 h 1653754"/>
              <a:gd name="connsiteX3" fmla="*/ 0 w 1652210"/>
              <a:gd name="connsiteY3" fmla="*/ 1653754 h 1653754"/>
              <a:gd name="connsiteX4" fmla="*/ 0 w 1652210"/>
              <a:gd name="connsiteY4" fmla="*/ 0 h 1653754"/>
              <a:gd name="connsiteX5" fmla="*/ 96567 w 1652210"/>
              <a:gd name="connsiteY5" fmla="*/ 131291 h 1653754"/>
              <a:gd name="connsiteX6" fmla="*/ 206526 w 1652210"/>
              <a:gd name="connsiteY6" fmla="*/ 1447228 h 1653754"/>
              <a:gd name="connsiteX7" fmla="*/ 1445684 w 1652210"/>
              <a:gd name="connsiteY7" fmla="*/ 1447228 h 1653754"/>
              <a:gd name="connsiteX8" fmla="*/ 1445684 w 1652210"/>
              <a:gd name="connsiteY8" fmla="*/ 206526 h 1653754"/>
              <a:gd name="connsiteX9" fmla="*/ 96567 w 1652210"/>
              <a:gd name="connsiteY9" fmla="*/ 131291 h 1653754"/>
              <a:gd name="connsiteX0" fmla="*/ 0 w 1652210"/>
              <a:gd name="connsiteY0" fmla="*/ 0 h 1653754"/>
              <a:gd name="connsiteX1" fmla="*/ 1652210 w 1652210"/>
              <a:gd name="connsiteY1" fmla="*/ 0 h 1653754"/>
              <a:gd name="connsiteX2" fmla="*/ 1652210 w 1652210"/>
              <a:gd name="connsiteY2" fmla="*/ 1653754 h 1653754"/>
              <a:gd name="connsiteX3" fmla="*/ 0 w 1652210"/>
              <a:gd name="connsiteY3" fmla="*/ 1653754 h 1653754"/>
              <a:gd name="connsiteX4" fmla="*/ 0 w 1652210"/>
              <a:gd name="connsiteY4" fmla="*/ 0 h 1653754"/>
              <a:gd name="connsiteX5" fmla="*/ 96567 w 1652210"/>
              <a:gd name="connsiteY5" fmla="*/ 131291 h 1653754"/>
              <a:gd name="connsiteX6" fmla="*/ 102354 w 1652210"/>
              <a:gd name="connsiteY6" fmla="*/ 1487739 h 1653754"/>
              <a:gd name="connsiteX7" fmla="*/ 1445684 w 1652210"/>
              <a:gd name="connsiteY7" fmla="*/ 1447228 h 1653754"/>
              <a:gd name="connsiteX8" fmla="*/ 1445684 w 1652210"/>
              <a:gd name="connsiteY8" fmla="*/ 206526 h 1653754"/>
              <a:gd name="connsiteX9" fmla="*/ 96567 w 1652210"/>
              <a:gd name="connsiteY9" fmla="*/ 131291 h 1653754"/>
              <a:gd name="connsiteX0" fmla="*/ 0 w 1652210"/>
              <a:gd name="connsiteY0" fmla="*/ 0 h 1653754"/>
              <a:gd name="connsiteX1" fmla="*/ 1652210 w 1652210"/>
              <a:gd name="connsiteY1" fmla="*/ 0 h 1653754"/>
              <a:gd name="connsiteX2" fmla="*/ 1652210 w 1652210"/>
              <a:gd name="connsiteY2" fmla="*/ 1653754 h 1653754"/>
              <a:gd name="connsiteX3" fmla="*/ 0 w 1652210"/>
              <a:gd name="connsiteY3" fmla="*/ 1653754 h 1653754"/>
              <a:gd name="connsiteX4" fmla="*/ 0 w 1652210"/>
              <a:gd name="connsiteY4" fmla="*/ 0 h 1653754"/>
              <a:gd name="connsiteX5" fmla="*/ 96567 w 1652210"/>
              <a:gd name="connsiteY5" fmla="*/ 131291 h 1653754"/>
              <a:gd name="connsiteX6" fmla="*/ 102354 w 1652210"/>
              <a:gd name="connsiteY6" fmla="*/ 1487739 h 1653754"/>
              <a:gd name="connsiteX7" fmla="*/ 1538282 w 1652210"/>
              <a:gd name="connsiteY7" fmla="*/ 1505101 h 1653754"/>
              <a:gd name="connsiteX8" fmla="*/ 1445684 w 1652210"/>
              <a:gd name="connsiteY8" fmla="*/ 206526 h 1653754"/>
              <a:gd name="connsiteX9" fmla="*/ 96567 w 1652210"/>
              <a:gd name="connsiteY9" fmla="*/ 131291 h 1653754"/>
              <a:gd name="connsiteX0" fmla="*/ 0 w 1652210"/>
              <a:gd name="connsiteY0" fmla="*/ 0 h 1653754"/>
              <a:gd name="connsiteX1" fmla="*/ 1652210 w 1652210"/>
              <a:gd name="connsiteY1" fmla="*/ 0 h 1653754"/>
              <a:gd name="connsiteX2" fmla="*/ 1652210 w 1652210"/>
              <a:gd name="connsiteY2" fmla="*/ 1653754 h 1653754"/>
              <a:gd name="connsiteX3" fmla="*/ 0 w 1652210"/>
              <a:gd name="connsiteY3" fmla="*/ 1653754 h 1653754"/>
              <a:gd name="connsiteX4" fmla="*/ 0 w 1652210"/>
              <a:gd name="connsiteY4" fmla="*/ 0 h 1653754"/>
              <a:gd name="connsiteX5" fmla="*/ 96567 w 1652210"/>
              <a:gd name="connsiteY5" fmla="*/ 131291 h 1653754"/>
              <a:gd name="connsiteX6" fmla="*/ 102354 w 1652210"/>
              <a:gd name="connsiteY6" fmla="*/ 1487739 h 1653754"/>
              <a:gd name="connsiteX7" fmla="*/ 1538282 w 1652210"/>
              <a:gd name="connsiteY7" fmla="*/ 1505101 h 1653754"/>
              <a:gd name="connsiteX8" fmla="*/ 1549856 w 1652210"/>
              <a:gd name="connsiteY8" fmla="*/ 148653 h 1653754"/>
              <a:gd name="connsiteX9" fmla="*/ 96567 w 1652210"/>
              <a:gd name="connsiteY9" fmla="*/ 131291 h 1653754"/>
              <a:gd name="connsiteX0" fmla="*/ 0 w 1652210"/>
              <a:gd name="connsiteY0" fmla="*/ 0 h 1653754"/>
              <a:gd name="connsiteX1" fmla="*/ 1652210 w 1652210"/>
              <a:gd name="connsiteY1" fmla="*/ 0 h 1653754"/>
              <a:gd name="connsiteX2" fmla="*/ 1652210 w 1652210"/>
              <a:gd name="connsiteY2" fmla="*/ 1653754 h 1653754"/>
              <a:gd name="connsiteX3" fmla="*/ 0 w 1652210"/>
              <a:gd name="connsiteY3" fmla="*/ 1653754 h 1653754"/>
              <a:gd name="connsiteX4" fmla="*/ 0 w 1652210"/>
              <a:gd name="connsiteY4" fmla="*/ 0 h 1653754"/>
              <a:gd name="connsiteX5" fmla="*/ 96567 w 1652210"/>
              <a:gd name="connsiteY5" fmla="*/ 131291 h 1653754"/>
              <a:gd name="connsiteX6" fmla="*/ 102354 w 1652210"/>
              <a:gd name="connsiteY6" fmla="*/ 1487739 h 1653754"/>
              <a:gd name="connsiteX7" fmla="*/ 1538282 w 1652210"/>
              <a:gd name="connsiteY7" fmla="*/ 1505101 h 1653754"/>
              <a:gd name="connsiteX8" fmla="*/ 1526706 w 1652210"/>
              <a:gd name="connsiteY8" fmla="*/ 137078 h 1653754"/>
              <a:gd name="connsiteX9" fmla="*/ 96567 w 1652210"/>
              <a:gd name="connsiteY9" fmla="*/ 131291 h 1653754"/>
              <a:gd name="connsiteX0" fmla="*/ 0 w 1652210"/>
              <a:gd name="connsiteY0" fmla="*/ 0 h 1653754"/>
              <a:gd name="connsiteX1" fmla="*/ 1652210 w 1652210"/>
              <a:gd name="connsiteY1" fmla="*/ 0 h 1653754"/>
              <a:gd name="connsiteX2" fmla="*/ 1652210 w 1652210"/>
              <a:gd name="connsiteY2" fmla="*/ 1653754 h 1653754"/>
              <a:gd name="connsiteX3" fmla="*/ 0 w 1652210"/>
              <a:gd name="connsiteY3" fmla="*/ 1653754 h 1653754"/>
              <a:gd name="connsiteX4" fmla="*/ 0 w 1652210"/>
              <a:gd name="connsiteY4" fmla="*/ 0 h 1653754"/>
              <a:gd name="connsiteX5" fmla="*/ 96567 w 1652210"/>
              <a:gd name="connsiteY5" fmla="*/ 131291 h 1653754"/>
              <a:gd name="connsiteX6" fmla="*/ 102354 w 1652210"/>
              <a:gd name="connsiteY6" fmla="*/ 1561056 h 1653754"/>
              <a:gd name="connsiteX7" fmla="*/ 1538282 w 1652210"/>
              <a:gd name="connsiteY7" fmla="*/ 1505101 h 1653754"/>
              <a:gd name="connsiteX8" fmla="*/ 1526706 w 1652210"/>
              <a:gd name="connsiteY8" fmla="*/ 137078 h 1653754"/>
              <a:gd name="connsiteX9" fmla="*/ 96567 w 1652210"/>
              <a:gd name="connsiteY9" fmla="*/ 131291 h 1653754"/>
              <a:gd name="connsiteX0" fmla="*/ 0 w 1652210"/>
              <a:gd name="connsiteY0" fmla="*/ 0 h 1653754"/>
              <a:gd name="connsiteX1" fmla="*/ 1652210 w 1652210"/>
              <a:gd name="connsiteY1" fmla="*/ 0 h 1653754"/>
              <a:gd name="connsiteX2" fmla="*/ 1652210 w 1652210"/>
              <a:gd name="connsiteY2" fmla="*/ 1653754 h 1653754"/>
              <a:gd name="connsiteX3" fmla="*/ 0 w 1652210"/>
              <a:gd name="connsiteY3" fmla="*/ 1653754 h 1653754"/>
              <a:gd name="connsiteX4" fmla="*/ 0 w 1652210"/>
              <a:gd name="connsiteY4" fmla="*/ 0 h 1653754"/>
              <a:gd name="connsiteX5" fmla="*/ 96567 w 1652210"/>
              <a:gd name="connsiteY5" fmla="*/ 131291 h 1653754"/>
              <a:gd name="connsiteX6" fmla="*/ 102354 w 1652210"/>
              <a:gd name="connsiteY6" fmla="*/ 1561056 h 1653754"/>
              <a:gd name="connsiteX7" fmla="*/ 1534616 w 1652210"/>
              <a:gd name="connsiteY7" fmla="*/ 1571086 h 1653754"/>
              <a:gd name="connsiteX8" fmla="*/ 1526706 w 1652210"/>
              <a:gd name="connsiteY8" fmla="*/ 137078 h 1653754"/>
              <a:gd name="connsiteX9" fmla="*/ 96567 w 1652210"/>
              <a:gd name="connsiteY9" fmla="*/ 131291 h 1653754"/>
              <a:gd name="connsiteX0" fmla="*/ 0 w 1652210"/>
              <a:gd name="connsiteY0" fmla="*/ 0 h 1653754"/>
              <a:gd name="connsiteX1" fmla="*/ 1652210 w 1652210"/>
              <a:gd name="connsiteY1" fmla="*/ 0 h 1653754"/>
              <a:gd name="connsiteX2" fmla="*/ 1652210 w 1652210"/>
              <a:gd name="connsiteY2" fmla="*/ 1653754 h 1653754"/>
              <a:gd name="connsiteX3" fmla="*/ 0 w 1652210"/>
              <a:gd name="connsiteY3" fmla="*/ 1653754 h 1653754"/>
              <a:gd name="connsiteX4" fmla="*/ 0 w 1652210"/>
              <a:gd name="connsiteY4" fmla="*/ 0 h 1653754"/>
              <a:gd name="connsiteX5" fmla="*/ 96567 w 1652210"/>
              <a:gd name="connsiteY5" fmla="*/ 109296 h 1653754"/>
              <a:gd name="connsiteX6" fmla="*/ 102354 w 1652210"/>
              <a:gd name="connsiteY6" fmla="*/ 1561056 h 1653754"/>
              <a:gd name="connsiteX7" fmla="*/ 1534616 w 1652210"/>
              <a:gd name="connsiteY7" fmla="*/ 1571086 h 1653754"/>
              <a:gd name="connsiteX8" fmla="*/ 1526706 w 1652210"/>
              <a:gd name="connsiteY8" fmla="*/ 137078 h 1653754"/>
              <a:gd name="connsiteX9" fmla="*/ 96567 w 1652210"/>
              <a:gd name="connsiteY9" fmla="*/ 109296 h 1653754"/>
              <a:gd name="connsiteX0" fmla="*/ 0 w 1652210"/>
              <a:gd name="connsiteY0" fmla="*/ 0 h 1653754"/>
              <a:gd name="connsiteX1" fmla="*/ 1652210 w 1652210"/>
              <a:gd name="connsiteY1" fmla="*/ 0 h 1653754"/>
              <a:gd name="connsiteX2" fmla="*/ 1652210 w 1652210"/>
              <a:gd name="connsiteY2" fmla="*/ 1653754 h 1653754"/>
              <a:gd name="connsiteX3" fmla="*/ 0 w 1652210"/>
              <a:gd name="connsiteY3" fmla="*/ 1653754 h 1653754"/>
              <a:gd name="connsiteX4" fmla="*/ 0 w 1652210"/>
              <a:gd name="connsiteY4" fmla="*/ 0 h 1653754"/>
              <a:gd name="connsiteX5" fmla="*/ 96567 w 1652210"/>
              <a:gd name="connsiteY5" fmla="*/ 109296 h 1653754"/>
              <a:gd name="connsiteX6" fmla="*/ 102354 w 1652210"/>
              <a:gd name="connsiteY6" fmla="*/ 1561056 h 1653754"/>
              <a:gd name="connsiteX7" fmla="*/ 1534616 w 1652210"/>
              <a:gd name="connsiteY7" fmla="*/ 1571086 h 1653754"/>
              <a:gd name="connsiteX8" fmla="*/ 1556033 w 1652210"/>
              <a:gd name="connsiteY8" fmla="*/ 111417 h 1653754"/>
              <a:gd name="connsiteX9" fmla="*/ 96567 w 1652210"/>
              <a:gd name="connsiteY9" fmla="*/ 109296 h 1653754"/>
              <a:gd name="connsiteX0" fmla="*/ 0 w 1652210"/>
              <a:gd name="connsiteY0" fmla="*/ 0 h 1653754"/>
              <a:gd name="connsiteX1" fmla="*/ 1652210 w 1652210"/>
              <a:gd name="connsiteY1" fmla="*/ 0 h 1653754"/>
              <a:gd name="connsiteX2" fmla="*/ 1652210 w 1652210"/>
              <a:gd name="connsiteY2" fmla="*/ 1653754 h 1653754"/>
              <a:gd name="connsiteX3" fmla="*/ 0 w 1652210"/>
              <a:gd name="connsiteY3" fmla="*/ 1653754 h 1653754"/>
              <a:gd name="connsiteX4" fmla="*/ 0 w 1652210"/>
              <a:gd name="connsiteY4" fmla="*/ 0 h 1653754"/>
              <a:gd name="connsiteX5" fmla="*/ 96567 w 1652210"/>
              <a:gd name="connsiteY5" fmla="*/ 109296 h 1653754"/>
              <a:gd name="connsiteX6" fmla="*/ 102354 w 1652210"/>
              <a:gd name="connsiteY6" fmla="*/ 1561056 h 1653754"/>
              <a:gd name="connsiteX7" fmla="*/ 1574940 w 1652210"/>
              <a:gd name="connsiteY7" fmla="*/ 1571086 h 1653754"/>
              <a:gd name="connsiteX8" fmla="*/ 1556033 w 1652210"/>
              <a:gd name="connsiteY8" fmla="*/ 111417 h 1653754"/>
              <a:gd name="connsiteX9" fmla="*/ 96567 w 1652210"/>
              <a:gd name="connsiteY9" fmla="*/ 109296 h 1653754"/>
              <a:gd name="connsiteX0" fmla="*/ 0 w 1652210"/>
              <a:gd name="connsiteY0" fmla="*/ 0 h 1653754"/>
              <a:gd name="connsiteX1" fmla="*/ 1652210 w 1652210"/>
              <a:gd name="connsiteY1" fmla="*/ 0 h 1653754"/>
              <a:gd name="connsiteX2" fmla="*/ 1652210 w 1652210"/>
              <a:gd name="connsiteY2" fmla="*/ 1653754 h 1653754"/>
              <a:gd name="connsiteX3" fmla="*/ 0 w 1652210"/>
              <a:gd name="connsiteY3" fmla="*/ 1653754 h 1653754"/>
              <a:gd name="connsiteX4" fmla="*/ 0 w 1652210"/>
              <a:gd name="connsiteY4" fmla="*/ 0 h 1653754"/>
              <a:gd name="connsiteX5" fmla="*/ 96567 w 1652210"/>
              <a:gd name="connsiteY5" fmla="*/ 109296 h 1653754"/>
              <a:gd name="connsiteX6" fmla="*/ 102354 w 1652210"/>
              <a:gd name="connsiteY6" fmla="*/ 1561056 h 1653754"/>
              <a:gd name="connsiteX7" fmla="*/ 1552747 w 1652210"/>
              <a:gd name="connsiteY7" fmla="*/ 1554441 h 1653754"/>
              <a:gd name="connsiteX8" fmla="*/ 1556033 w 1652210"/>
              <a:gd name="connsiteY8" fmla="*/ 111417 h 1653754"/>
              <a:gd name="connsiteX9" fmla="*/ 96567 w 1652210"/>
              <a:gd name="connsiteY9" fmla="*/ 109296 h 1653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52210" h="1653754">
                <a:moveTo>
                  <a:pt x="0" y="0"/>
                </a:moveTo>
                <a:lnTo>
                  <a:pt x="1652210" y="0"/>
                </a:lnTo>
                <a:lnTo>
                  <a:pt x="1652210" y="1653754"/>
                </a:lnTo>
                <a:lnTo>
                  <a:pt x="0" y="1653754"/>
                </a:lnTo>
                <a:lnTo>
                  <a:pt x="0" y="0"/>
                </a:lnTo>
                <a:close/>
                <a:moveTo>
                  <a:pt x="96567" y="109296"/>
                </a:moveTo>
                <a:lnTo>
                  <a:pt x="102354" y="1561056"/>
                </a:lnTo>
                <a:lnTo>
                  <a:pt x="1552747" y="1554441"/>
                </a:lnTo>
                <a:cubicBezTo>
                  <a:pt x="1548888" y="1098433"/>
                  <a:pt x="1559892" y="567425"/>
                  <a:pt x="1556033" y="111417"/>
                </a:cubicBezTo>
                <a:lnTo>
                  <a:pt x="96567" y="109296"/>
                </a:lnTo>
                <a:close/>
              </a:path>
            </a:pathLst>
          </a:custGeom>
          <a:solidFill>
            <a:schemeClr val="accent1">
              <a:lumMod val="75000"/>
            </a:schemeClr>
          </a:solidFill>
          <a:ln w="12700" cmpd="sng">
            <a:noFill/>
          </a:ln>
        </p:spPr>
        <p:style>
          <a:lnRef idx="2">
            <a:schemeClr val="dk1"/>
          </a:lnRef>
          <a:fillRef idx="1">
            <a:schemeClr val="lt1"/>
          </a:fillRef>
          <a:effectRef idx="0">
            <a:schemeClr val="dk1"/>
          </a:effectRef>
          <a:fontRef idx="minor">
            <a:schemeClr val="dk1"/>
          </a:fontRef>
        </p:style>
        <p:txBody>
          <a:bodyPr rot="0" spcFirstLastPara="1" vertOverflow="overflow" horzOverflow="overflow" vert="horz" wrap="square" lIns="44027" tIns="44027" rIns="44027" bIns="44027" numCol="1" spcCol="38100" rtlCol="0" anchor="ctr">
            <a:spAutoFit/>
          </a:bodyPr>
          <a:lstStyle>
            <a:defPPr marL="0" marR="0" indent="0" algn="l" defTabSz="833933" rtl="0" fontAlgn="auto" latinLnBrk="1" hangingPunct="0">
              <a:lnSpc>
                <a:spcPct val="100000"/>
              </a:lnSpc>
              <a:spcBef>
                <a:spcPts val="0"/>
              </a:spcBef>
              <a:spcAft>
                <a:spcPts val="0"/>
              </a:spcAft>
              <a:buClrTx/>
              <a:buSzTx/>
              <a:buFontTx/>
              <a:buNone/>
              <a:tabLst/>
              <a:defRPr kumimoji="0" sz="1642" b="0" i="0" u="none" strike="noStrike" cap="none" spc="0" normalizeH="0" baseline="0">
                <a:ln>
                  <a:noFill/>
                </a:ln>
                <a:solidFill>
                  <a:srgbClr val="000000"/>
                </a:solidFill>
                <a:effectLst/>
                <a:uFillTx/>
              </a:defRPr>
            </a:defPPr>
            <a:lvl1pPr marL="0" marR="0" indent="0" algn="l" defTabSz="752856" rtl="0" fontAlgn="auto" latinLnBrk="0" hangingPunct="0">
              <a:lnSpc>
                <a:spcPct val="100000"/>
              </a:lnSpc>
              <a:spcBef>
                <a:spcPts val="0"/>
              </a:spcBef>
              <a:spcAft>
                <a:spcPts val="0"/>
              </a:spcAft>
              <a:buClrTx/>
              <a:buSzTx/>
              <a:buFontTx/>
              <a:buNone/>
              <a:tabLst/>
              <a:defRPr kumimoji="0" sz="3192" b="0" i="0" u="none" strike="noStrike" cap="none" spc="0" normalizeH="0" baseline="0">
                <a:ln>
                  <a:noFill/>
                </a:ln>
                <a:solidFill>
                  <a:srgbClr val="393328"/>
                </a:solidFill>
                <a:effectLst/>
                <a:uFillTx/>
                <a:latin typeface="+mj-lt"/>
                <a:ea typeface="+mj-ea"/>
                <a:cs typeface="+mj-cs"/>
                <a:sym typeface="Helvetica Neue Light"/>
              </a:defRPr>
            </a:lvl1pPr>
            <a:lvl2pPr marL="0" marR="0" indent="208483" algn="l" defTabSz="752856" rtl="0" fontAlgn="auto" latinLnBrk="0" hangingPunct="0">
              <a:lnSpc>
                <a:spcPct val="100000"/>
              </a:lnSpc>
              <a:spcBef>
                <a:spcPts val="0"/>
              </a:spcBef>
              <a:spcAft>
                <a:spcPts val="0"/>
              </a:spcAft>
              <a:buClrTx/>
              <a:buSzTx/>
              <a:buFontTx/>
              <a:buNone/>
              <a:tabLst/>
              <a:defRPr kumimoji="0" sz="3192" b="0" i="0" u="none" strike="noStrike" cap="none" spc="0" normalizeH="0" baseline="0">
                <a:ln>
                  <a:noFill/>
                </a:ln>
                <a:solidFill>
                  <a:srgbClr val="393328"/>
                </a:solidFill>
                <a:effectLst/>
                <a:uFillTx/>
                <a:latin typeface="+mj-lt"/>
                <a:ea typeface="+mj-ea"/>
                <a:cs typeface="+mj-cs"/>
                <a:sym typeface="Helvetica Neue Light"/>
              </a:defRPr>
            </a:lvl2pPr>
            <a:lvl3pPr marL="0" marR="0" indent="416966" algn="l" defTabSz="752856" rtl="0" fontAlgn="auto" latinLnBrk="0" hangingPunct="0">
              <a:lnSpc>
                <a:spcPct val="100000"/>
              </a:lnSpc>
              <a:spcBef>
                <a:spcPts val="0"/>
              </a:spcBef>
              <a:spcAft>
                <a:spcPts val="0"/>
              </a:spcAft>
              <a:buClrTx/>
              <a:buSzTx/>
              <a:buFontTx/>
              <a:buNone/>
              <a:tabLst/>
              <a:defRPr kumimoji="0" sz="3192" b="0" i="0" u="none" strike="noStrike" cap="none" spc="0" normalizeH="0" baseline="0">
                <a:ln>
                  <a:noFill/>
                </a:ln>
                <a:solidFill>
                  <a:srgbClr val="393328"/>
                </a:solidFill>
                <a:effectLst/>
                <a:uFillTx/>
                <a:latin typeface="+mj-lt"/>
                <a:ea typeface="+mj-ea"/>
                <a:cs typeface="+mj-cs"/>
                <a:sym typeface="Helvetica Neue Light"/>
              </a:defRPr>
            </a:lvl3pPr>
            <a:lvl4pPr marL="0" marR="0" indent="625450" algn="l" defTabSz="752856" rtl="0" fontAlgn="auto" latinLnBrk="0" hangingPunct="0">
              <a:lnSpc>
                <a:spcPct val="100000"/>
              </a:lnSpc>
              <a:spcBef>
                <a:spcPts val="0"/>
              </a:spcBef>
              <a:spcAft>
                <a:spcPts val="0"/>
              </a:spcAft>
              <a:buClrTx/>
              <a:buSzTx/>
              <a:buFontTx/>
              <a:buNone/>
              <a:tabLst/>
              <a:defRPr kumimoji="0" sz="3192" b="0" i="0" u="none" strike="noStrike" cap="none" spc="0" normalizeH="0" baseline="0">
                <a:ln>
                  <a:noFill/>
                </a:ln>
                <a:solidFill>
                  <a:srgbClr val="393328"/>
                </a:solidFill>
                <a:effectLst/>
                <a:uFillTx/>
                <a:latin typeface="+mj-lt"/>
                <a:ea typeface="+mj-ea"/>
                <a:cs typeface="+mj-cs"/>
                <a:sym typeface="Helvetica Neue Light"/>
              </a:defRPr>
            </a:lvl4pPr>
            <a:lvl5pPr marL="0" marR="0" indent="833933" algn="l" defTabSz="752856" rtl="0" fontAlgn="auto" latinLnBrk="0" hangingPunct="0">
              <a:lnSpc>
                <a:spcPct val="100000"/>
              </a:lnSpc>
              <a:spcBef>
                <a:spcPts val="0"/>
              </a:spcBef>
              <a:spcAft>
                <a:spcPts val="0"/>
              </a:spcAft>
              <a:buClrTx/>
              <a:buSzTx/>
              <a:buFontTx/>
              <a:buNone/>
              <a:tabLst/>
              <a:defRPr kumimoji="0" sz="3192" b="0" i="0" u="none" strike="noStrike" cap="none" spc="0" normalizeH="0" baseline="0">
                <a:ln>
                  <a:noFill/>
                </a:ln>
                <a:solidFill>
                  <a:srgbClr val="393328"/>
                </a:solidFill>
                <a:effectLst/>
                <a:uFillTx/>
                <a:latin typeface="+mj-lt"/>
                <a:ea typeface="+mj-ea"/>
                <a:cs typeface="+mj-cs"/>
                <a:sym typeface="Helvetica Neue Light"/>
              </a:defRPr>
            </a:lvl5pPr>
            <a:lvl6pPr marL="0" marR="0" indent="1042416" algn="l" defTabSz="752856" rtl="0" fontAlgn="auto" latinLnBrk="0" hangingPunct="0">
              <a:lnSpc>
                <a:spcPct val="100000"/>
              </a:lnSpc>
              <a:spcBef>
                <a:spcPts val="0"/>
              </a:spcBef>
              <a:spcAft>
                <a:spcPts val="0"/>
              </a:spcAft>
              <a:buClrTx/>
              <a:buSzTx/>
              <a:buFontTx/>
              <a:buNone/>
              <a:tabLst/>
              <a:defRPr kumimoji="0" sz="3192" b="0" i="0" u="none" strike="noStrike" cap="none" spc="0" normalizeH="0" baseline="0">
                <a:ln>
                  <a:noFill/>
                </a:ln>
                <a:solidFill>
                  <a:srgbClr val="393328"/>
                </a:solidFill>
                <a:effectLst/>
                <a:uFillTx/>
                <a:latin typeface="+mj-lt"/>
                <a:ea typeface="+mj-ea"/>
                <a:cs typeface="+mj-cs"/>
                <a:sym typeface="Helvetica Neue Light"/>
              </a:defRPr>
            </a:lvl6pPr>
            <a:lvl7pPr marL="0" marR="0" indent="1250899" algn="l" defTabSz="752856" rtl="0" fontAlgn="auto" latinLnBrk="0" hangingPunct="0">
              <a:lnSpc>
                <a:spcPct val="100000"/>
              </a:lnSpc>
              <a:spcBef>
                <a:spcPts val="0"/>
              </a:spcBef>
              <a:spcAft>
                <a:spcPts val="0"/>
              </a:spcAft>
              <a:buClrTx/>
              <a:buSzTx/>
              <a:buFontTx/>
              <a:buNone/>
              <a:tabLst/>
              <a:defRPr kumimoji="0" sz="3192" b="0" i="0" u="none" strike="noStrike" cap="none" spc="0" normalizeH="0" baseline="0">
                <a:ln>
                  <a:noFill/>
                </a:ln>
                <a:solidFill>
                  <a:srgbClr val="393328"/>
                </a:solidFill>
                <a:effectLst/>
                <a:uFillTx/>
                <a:latin typeface="+mj-lt"/>
                <a:ea typeface="+mj-ea"/>
                <a:cs typeface="+mj-cs"/>
                <a:sym typeface="Helvetica Neue Light"/>
              </a:defRPr>
            </a:lvl7pPr>
            <a:lvl8pPr marL="0" marR="0" indent="1459382" algn="l" defTabSz="752856" rtl="0" fontAlgn="auto" latinLnBrk="0" hangingPunct="0">
              <a:lnSpc>
                <a:spcPct val="100000"/>
              </a:lnSpc>
              <a:spcBef>
                <a:spcPts val="0"/>
              </a:spcBef>
              <a:spcAft>
                <a:spcPts val="0"/>
              </a:spcAft>
              <a:buClrTx/>
              <a:buSzTx/>
              <a:buFontTx/>
              <a:buNone/>
              <a:tabLst/>
              <a:defRPr kumimoji="0" sz="3192" b="0" i="0" u="none" strike="noStrike" cap="none" spc="0" normalizeH="0" baseline="0">
                <a:ln>
                  <a:noFill/>
                </a:ln>
                <a:solidFill>
                  <a:srgbClr val="393328"/>
                </a:solidFill>
                <a:effectLst/>
                <a:uFillTx/>
                <a:latin typeface="+mj-lt"/>
                <a:ea typeface="+mj-ea"/>
                <a:cs typeface="+mj-cs"/>
                <a:sym typeface="Helvetica Neue Light"/>
              </a:defRPr>
            </a:lvl8pPr>
            <a:lvl9pPr marL="0" marR="0" indent="1667866" algn="l" defTabSz="752856" rtl="0" fontAlgn="auto" latinLnBrk="0" hangingPunct="0">
              <a:lnSpc>
                <a:spcPct val="100000"/>
              </a:lnSpc>
              <a:spcBef>
                <a:spcPts val="0"/>
              </a:spcBef>
              <a:spcAft>
                <a:spcPts val="0"/>
              </a:spcAft>
              <a:buClrTx/>
              <a:buSzTx/>
              <a:buFontTx/>
              <a:buNone/>
              <a:tabLst/>
              <a:defRPr kumimoji="0" sz="3192" b="0" i="0" u="none" strike="noStrike" cap="none" spc="0" normalizeH="0" baseline="0">
                <a:ln>
                  <a:noFill/>
                </a:ln>
                <a:solidFill>
                  <a:srgbClr val="393328"/>
                </a:solidFill>
                <a:effectLst/>
                <a:uFillTx/>
                <a:latin typeface="+mj-lt"/>
                <a:ea typeface="+mj-ea"/>
                <a:cs typeface="+mj-cs"/>
                <a:sym typeface="Helvetica Neue Light"/>
              </a:defRPr>
            </a:lvl9pPr>
          </a:lstStyle>
          <a:p>
            <a:pPr defTabSz="715461"/>
            <a:endParaRPr lang="en-US" sz="3033">
              <a:solidFill>
                <a:srgbClr val="000000"/>
              </a:solidFill>
            </a:endParaRPr>
          </a:p>
        </p:txBody>
      </p:sp>
      <mc:AlternateContent xmlns:mc="http://schemas.openxmlformats.org/markup-compatibility/2006" xmlns:a14="http://schemas.microsoft.com/office/drawing/2010/main">
        <mc:Choice Requires="a14">
          <p:sp>
            <p:nvSpPr>
              <p:cNvPr id="164" name="文本框 163">
                <a:extLst>
                  <a:ext uri="{FF2B5EF4-FFF2-40B4-BE49-F238E27FC236}">
                    <a16:creationId xmlns:a16="http://schemas.microsoft.com/office/drawing/2014/main" id="{5A223404-80AC-B341-AB64-4E8F9B1E4408}"/>
                  </a:ext>
                </a:extLst>
              </p:cNvPr>
              <p:cNvSpPr txBox="1"/>
              <p:nvPr/>
            </p:nvSpPr>
            <p:spPr>
              <a:xfrm flipH="1">
                <a:off x="789291" y="1778120"/>
                <a:ext cx="895715" cy="30066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defPPr marL="0" marR="0" indent="0" algn="l" defTabSz="833933" rtl="0" fontAlgn="auto" latinLnBrk="1" hangingPunct="0">
                  <a:lnSpc>
                    <a:spcPct val="100000"/>
                  </a:lnSpc>
                  <a:spcBef>
                    <a:spcPts val="0"/>
                  </a:spcBef>
                  <a:spcAft>
                    <a:spcPts val="0"/>
                  </a:spcAft>
                  <a:buClrTx/>
                  <a:buSzTx/>
                  <a:buFontTx/>
                  <a:buNone/>
                  <a:tabLst/>
                  <a:defRPr kumimoji="0" sz="1642" b="0" i="0" u="none" strike="noStrike" cap="none" spc="0" normalizeH="0" baseline="0">
                    <a:ln>
                      <a:noFill/>
                    </a:ln>
                    <a:solidFill>
                      <a:srgbClr val="000000"/>
                    </a:solidFill>
                    <a:effectLst/>
                    <a:uFillTx/>
                  </a:defRPr>
                </a:defPPr>
                <a:lvl1pPr marL="0" marR="0" indent="0" algn="l" defTabSz="752856" rtl="0" fontAlgn="auto" latinLnBrk="0" hangingPunct="0">
                  <a:lnSpc>
                    <a:spcPct val="100000"/>
                  </a:lnSpc>
                  <a:spcBef>
                    <a:spcPts val="0"/>
                  </a:spcBef>
                  <a:spcAft>
                    <a:spcPts val="0"/>
                  </a:spcAft>
                  <a:buClrTx/>
                  <a:buSzTx/>
                  <a:buFontTx/>
                  <a:buNone/>
                  <a:tabLst/>
                  <a:defRPr kumimoji="0" sz="3192" b="0" i="0" u="none" strike="noStrike" cap="none" spc="0" normalizeH="0" baseline="0">
                    <a:ln>
                      <a:noFill/>
                    </a:ln>
                    <a:solidFill>
                      <a:srgbClr val="393328"/>
                    </a:solidFill>
                    <a:effectLst/>
                    <a:uFillTx/>
                    <a:latin typeface="+mj-lt"/>
                    <a:ea typeface="+mj-ea"/>
                    <a:cs typeface="+mj-cs"/>
                    <a:sym typeface="Helvetica Neue Light"/>
                  </a:defRPr>
                </a:lvl1pPr>
                <a:lvl2pPr marL="0" marR="0" indent="208483" algn="l" defTabSz="752856" rtl="0" fontAlgn="auto" latinLnBrk="0" hangingPunct="0">
                  <a:lnSpc>
                    <a:spcPct val="100000"/>
                  </a:lnSpc>
                  <a:spcBef>
                    <a:spcPts val="0"/>
                  </a:spcBef>
                  <a:spcAft>
                    <a:spcPts val="0"/>
                  </a:spcAft>
                  <a:buClrTx/>
                  <a:buSzTx/>
                  <a:buFontTx/>
                  <a:buNone/>
                  <a:tabLst/>
                  <a:defRPr kumimoji="0" sz="3192" b="0" i="0" u="none" strike="noStrike" cap="none" spc="0" normalizeH="0" baseline="0">
                    <a:ln>
                      <a:noFill/>
                    </a:ln>
                    <a:solidFill>
                      <a:srgbClr val="393328"/>
                    </a:solidFill>
                    <a:effectLst/>
                    <a:uFillTx/>
                    <a:latin typeface="+mj-lt"/>
                    <a:ea typeface="+mj-ea"/>
                    <a:cs typeface="+mj-cs"/>
                    <a:sym typeface="Helvetica Neue Light"/>
                  </a:defRPr>
                </a:lvl2pPr>
                <a:lvl3pPr marL="0" marR="0" indent="416966" algn="l" defTabSz="752856" rtl="0" fontAlgn="auto" latinLnBrk="0" hangingPunct="0">
                  <a:lnSpc>
                    <a:spcPct val="100000"/>
                  </a:lnSpc>
                  <a:spcBef>
                    <a:spcPts val="0"/>
                  </a:spcBef>
                  <a:spcAft>
                    <a:spcPts val="0"/>
                  </a:spcAft>
                  <a:buClrTx/>
                  <a:buSzTx/>
                  <a:buFontTx/>
                  <a:buNone/>
                  <a:tabLst/>
                  <a:defRPr kumimoji="0" sz="3192" b="0" i="0" u="none" strike="noStrike" cap="none" spc="0" normalizeH="0" baseline="0">
                    <a:ln>
                      <a:noFill/>
                    </a:ln>
                    <a:solidFill>
                      <a:srgbClr val="393328"/>
                    </a:solidFill>
                    <a:effectLst/>
                    <a:uFillTx/>
                    <a:latin typeface="+mj-lt"/>
                    <a:ea typeface="+mj-ea"/>
                    <a:cs typeface="+mj-cs"/>
                    <a:sym typeface="Helvetica Neue Light"/>
                  </a:defRPr>
                </a:lvl3pPr>
                <a:lvl4pPr marL="0" marR="0" indent="625450" algn="l" defTabSz="752856" rtl="0" fontAlgn="auto" latinLnBrk="0" hangingPunct="0">
                  <a:lnSpc>
                    <a:spcPct val="100000"/>
                  </a:lnSpc>
                  <a:spcBef>
                    <a:spcPts val="0"/>
                  </a:spcBef>
                  <a:spcAft>
                    <a:spcPts val="0"/>
                  </a:spcAft>
                  <a:buClrTx/>
                  <a:buSzTx/>
                  <a:buFontTx/>
                  <a:buNone/>
                  <a:tabLst/>
                  <a:defRPr kumimoji="0" sz="3192" b="0" i="0" u="none" strike="noStrike" cap="none" spc="0" normalizeH="0" baseline="0">
                    <a:ln>
                      <a:noFill/>
                    </a:ln>
                    <a:solidFill>
                      <a:srgbClr val="393328"/>
                    </a:solidFill>
                    <a:effectLst/>
                    <a:uFillTx/>
                    <a:latin typeface="+mj-lt"/>
                    <a:ea typeface="+mj-ea"/>
                    <a:cs typeface="+mj-cs"/>
                    <a:sym typeface="Helvetica Neue Light"/>
                  </a:defRPr>
                </a:lvl4pPr>
                <a:lvl5pPr marL="0" marR="0" indent="833933" algn="l" defTabSz="752856" rtl="0" fontAlgn="auto" latinLnBrk="0" hangingPunct="0">
                  <a:lnSpc>
                    <a:spcPct val="100000"/>
                  </a:lnSpc>
                  <a:spcBef>
                    <a:spcPts val="0"/>
                  </a:spcBef>
                  <a:spcAft>
                    <a:spcPts val="0"/>
                  </a:spcAft>
                  <a:buClrTx/>
                  <a:buSzTx/>
                  <a:buFontTx/>
                  <a:buNone/>
                  <a:tabLst/>
                  <a:defRPr kumimoji="0" sz="3192" b="0" i="0" u="none" strike="noStrike" cap="none" spc="0" normalizeH="0" baseline="0">
                    <a:ln>
                      <a:noFill/>
                    </a:ln>
                    <a:solidFill>
                      <a:srgbClr val="393328"/>
                    </a:solidFill>
                    <a:effectLst/>
                    <a:uFillTx/>
                    <a:latin typeface="+mj-lt"/>
                    <a:ea typeface="+mj-ea"/>
                    <a:cs typeface="+mj-cs"/>
                    <a:sym typeface="Helvetica Neue Light"/>
                  </a:defRPr>
                </a:lvl5pPr>
                <a:lvl6pPr marL="0" marR="0" indent="1042416" algn="l" defTabSz="752856" rtl="0" fontAlgn="auto" latinLnBrk="0" hangingPunct="0">
                  <a:lnSpc>
                    <a:spcPct val="100000"/>
                  </a:lnSpc>
                  <a:spcBef>
                    <a:spcPts val="0"/>
                  </a:spcBef>
                  <a:spcAft>
                    <a:spcPts val="0"/>
                  </a:spcAft>
                  <a:buClrTx/>
                  <a:buSzTx/>
                  <a:buFontTx/>
                  <a:buNone/>
                  <a:tabLst/>
                  <a:defRPr kumimoji="0" sz="3192" b="0" i="0" u="none" strike="noStrike" cap="none" spc="0" normalizeH="0" baseline="0">
                    <a:ln>
                      <a:noFill/>
                    </a:ln>
                    <a:solidFill>
                      <a:srgbClr val="393328"/>
                    </a:solidFill>
                    <a:effectLst/>
                    <a:uFillTx/>
                    <a:latin typeface="+mj-lt"/>
                    <a:ea typeface="+mj-ea"/>
                    <a:cs typeface="+mj-cs"/>
                    <a:sym typeface="Helvetica Neue Light"/>
                  </a:defRPr>
                </a:lvl6pPr>
                <a:lvl7pPr marL="0" marR="0" indent="1250899" algn="l" defTabSz="752856" rtl="0" fontAlgn="auto" latinLnBrk="0" hangingPunct="0">
                  <a:lnSpc>
                    <a:spcPct val="100000"/>
                  </a:lnSpc>
                  <a:spcBef>
                    <a:spcPts val="0"/>
                  </a:spcBef>
                  <a:spcAft>
                    <a:spcPts val="0"/>
                  </a:spcAft>
                  <a:buClrTx/>
                  <a:buSzTx/>
                  <a:buFontTx/>
                  <a:buNone/>
                  <a:tabLst/>
                  <a:defRPr kumimoji="0" sz="3192" b="0" i="0" u="none" strike="noStrike" cap="none" spc="0" normalizeH="0" baseline="0">
                    <a:ln>
                      <a:noFill/>
                    </a:ln>
                    <a:solidFill>
                      <a:srgbClr val="393328"/>
                    </a:solidFill>
                    <a:effectLst/>
                    <a:uFillTx/>
                    <a:latin typeface="+mj-lt"/>
                    <a:ea typeface="+mj-ea"/>
                    <a:cs typeface="+mj-cs"/>
                    <a:sym typeface="Helvetica Neue Light"/>
                  </a:defRPr>
                </a:lvl7pPr>
                <a:lvl8pPr marL="0" marR="0" indent="1459382" algn="l" defTabSz="752856" rtl="0" fontAlgn="auto" latinLnBrk="0" hangingPunct="0">
                  <a:lnSpc>
                    <a:spcPct val="100000"/>
                  </a:lnSpc>
                  <a:spcBef>
                    <a:spcPts val="0"/>
                  </a:spcBef>
                  <a:spcAft>
                    <a:spcPts val="0"/>
                  </a:spcAft>
                  <a:buClrTx/>
                  <a:buSzTx/>
                  <a:buFontTx/>
                  <a:buNone/>
                  <a:tabLst/>
                  <a:defRPr kumimoji="0" sz="3192" b="0" i="0" u="none" strike="noStrike" cap="none" spc="0" normalizeH="0" baseline="0">
                    <a:ln>
                      <a:noFill/>
                    </a:ln>
                    <a:solidFill>
                      <a:srgbClr val="393328"/>
                    </a:solidFill>
                    <a:effectLst/>
                    <a:uFillTx/>
                    <a:latin typeface="+mj-lt"/>
                    <a:ea typeface="+mj-ea"/>
                    <a:cs typeface="+mj-cs"/>
                    <a:sym typeface="Helvetica Neue Light"/>
                  </a:defRPr>
                </a:lvl8pPr>
                <a:lvl9pPr marL="0" marR="0" indent="1667866" algn="l" defTabSz="752856" rtl="0" fontAlgn="auto" latinLnBrk="0" hangingPunct="0">
                  <a:lnSpc>
                    <a:spcPct val="100000"/>
                  </a:lnSpc>
                  <a:spcBef>
                    <a:spcPts val="0"/>
                  </a:spcBef>
                  <a:spcAft>
                    <a:spcPts val="0"/>
                  </a:spcAft>
                  <a:buClrTx/>
                  <a:buSzTx/>
                  <a:buFontTx/>
                  <a:buNone/>
                  <a:tabLst/>
                  <a:defRPr kumimoji="0" sz="3192" b="0" i="0" u="none" strike="noStrike" cap="none" spc="0" normalizeH="0" baseline="0">
                    <a:ln>
                      <a:noFill/>
                    </a:ln>
                    <a:solidFill>
                      <a:srgbClr val="393328"/>
                    </a:solidFill>
                    <a:effectLst/>
                    <a:uFillTx/>
                    <a:latin typeface="+mj-lt"/>
                    <a:ea typeface="+mj-ea"/>
                    <a:cs typeface="+mj-cs"/>
                    <a:sym typeface="Helvetica Neue Light"/>
                  </a:defRPr>
                </a:lvl9pPr>
              </a:lstStyle>
              <a:p>
                <a:pPr defTabSz="715461"/>
                <a14:m>
                  <m:oMathPara xmlns:m="http://schemas.openxmlformats.org/officeDocument/2006/math">
                    <m:oMathParaPr>
                      <m:jc m:val="centerGroup"/>
                    </m:oMathParaPr>
                    <m:oMath xmlns:m="http://schemas.openxmlformats.org/officeDocument/2006/math">
                      <m:sSubSup>
                        <m:sSubSupPr>
                          <m:ctrlPr>
                            <a:rPr lang="en-US" altLang="zh-CN" sz="2000" i="1" smtClean="0">
                              <a:solidFill>
                                <a:schemeClr val="tx1"/>
                              </a:solidFill>
                              <a:latin typeface="Cambria Math" panose="02040503050406030204" pitchFamily="18" charset="0"/>
                              <a:ea typeface="Cambria Math" panose="02040503050406030204" pitchFamily="18" charset="0"/>
                            </a:rPr>
                          </m:ctrlPr>
                        </m:sSubSupPr>
                        <m:e>
                          <m:r>
                            <a:rPr lang="en-US" altLang="zh-CN" sz="2000" b="0" i="1" smtClean="0">
                              <a:solidFill>
                                <a:schemeClr val="tx1"/>
                              </a:solidFill>
                              <a:latin typeface="Cambria Math" panose="02040503050406030204" pitchFamily="18" charset="0"/>
                              <a:ea typeface="Cambria Math" panose="02040503050406030204" pitchFamily="18" charset="0"/>
                            </a:rPr>
                            <m:t>𝑓</m:t>
                          </m:r>
                        </m:e>
                        <m:sub>
                          <m:r>
                            <a:rPr lang="en-US" altLang="zh-CN" sz="2000" b="0" i="1" smtClean="0">
                              <a:solidFill>
                                <a:schemeClr val="tx1"/>
                              </a:solidFill>
                              <a:latin typeface="Cambria Math" panose="02040503050406030204" pitchFamily="18" charset="0"/>
                              <a:ea typeface="Cambria Math" panose="02040503050406030204" pitchFamily="18" charset="0"/>
                            </a:rPr>
                            <m:t>1</m:t>
                          </m:r>
                        </m:sub>
                        <m:sup>
                          <m:r>
                            <a:rPr lang="en-US" altLang="zh-CN" sz="2000" b="0" i="1" smtClean="0">
                              <a:solidFill>
                                <a:schemeClr val="tx1"/>
                              </a:solidFill>
                              <a:latin typeface="Cambria Math" panose="02040503050406030204" pitchFamily="18" charset="0"/>
                              <a:ea typeface="Cambria Math" panose="02040503050406030204" pitchFamily="18" charset="0"/>
                            </a:rPr>
                            <m:t>∗</m:t>
                          </m:r>
                        </m:sup>
                      </m:sSubSup>
                    </m:oMath>
                  </m:oMathPara>
                </a14:m>
                <a:endParaRPr lang="en-US" sz="2000" i="1" baseline="-25000" dirty="0">
                  <a:solidFill>
                    <a:schemeClr val="accent1">
                      <a:lumMod val="75000"/>
                    </a:schemeClr>
                  </a:solidFill>
                  <a:latin typeface="Cambria Math" panose="02040503050406030204" pitchFamily="18" charset="0"/>
                  <a:ea typeface="Cambria Math" panose="02040503050406030204" pitchFamily="18" charset="0"/>
                  <a:cs typeface="Times New Roman" panose="02020603050405020304" pitchFamily="18" charset="0"/>
                </a:endParaRPr>
              </a:p>
            </p:txBody>
          </p:sp>
        </mc:Choice>
        <mc:Fallback xmlns="">
          <p:sp>
            <p:nvSpPr>
              <p:cNvPr id="164" name="文本框 163">
                <a:extLst>
                  <a:ext uri="{FF2B5EF4-FFF2-40B4-BE49-F238E27FC236}">
                    <a16:creationId xmlns:a16="http://schemas.microsoft.com/office/drawing/2014/main" id="{5A223404-80AC-B341-AB64-4E8F9B1E4408}"/>
                  </a:ext>
                </a:extLst>
              </p:cNvPr>
              <p:cNvSpPr txBox="1">
                <a:spLocks noRot="1" noChangeAspect="1" noMove="1" noResize="1" noEditPoints="1" noAdjustHandles="1" noChangeArrowheads="1" noChangeShapeType="1" noTextEdit="1"/>
              </p:cNvSpPr>
              <p:nvPr/>
            </p:nvSpPr>
            <p:spPr>
              <a:xfrm flipH="1">
                <a:off x="789291" y="1778120"/>
                <a:ext cx="895715" cy="300660"/>
              </a:xfrm>
              <a:prstGeom prst="rect">
                <a:avLst/>
              </a:prstGeom>
              <a:blipFill>
                <a:blip r:embed="rId4"/>
                <a:stretch>
                  <a:fillRect b="-32000"/>
                </a:stretch>
              </a:blipFill>
              <a:ln w="12700" cap="flat">
                <a:noFill/>
                <a:miter lim="400000"/>
              </a:ln>
              <a:effectLst/>
            </p:spPr>
            <p:txBody>
              <a:bodyPr/>
              <a:lstStyle/>
              <a:p>
                <a:r>
                  <a:rPr lang="zh-CN" altLang="en-US">
                    <a:noFill/>
                  </a:rPr>
                  <a:t> </a:t>
                </a:r>
              </a:p>
            </p:txBody>
          </p:sp>
        </mc:Fallback>
      </mc:AlternateContent>
      <p:sp>
        <p:nvSpPr>
          <p:cNvPr id="165" name="框架 71">
            <a:extLst>
              <a:ext uri="{FF2B5EF4-FFF2-40B4-BE49-F238E27FC236}">
                <a16:creationId xmlns:a16="http://schemas.microsoft.com/office/drawing/2014/main" id="{8888AF74-6ADD-874B-BE96-C826A20761AE}"/>
              </a:ext>
            </a:extLst>
          </p:cNvPr>
          <p:cNvSpPr>
            <a:spLocks noChangeAspect="1"/>
          </p:cNvSpPr>
          <p:nvPr/>
        </p:nvSpPr>
        <p:spPr>
          <a:xfrm>
            <a:off x="877974" y="1768474"/>
            <a:ext cx="712277" cy="368912"/>
          </a:xfrm>
          <a:custGeom>
            <a:avLst/>
            <a:gdLst>
              <a:gd name="connsiteX0" fmla="*/ 0 w 1652210"/>
              <a:gd name="connsiteY0" fmla="*/ 0 h 1653754"/>
              <a:gd name="connsiteX1" fmla="*/ 1652210 w 1652210"/>
              <a:gd name="connsiteY1" fmla="*/ 0 h 1653754"/>
              <a:gd name="connsiteX2" fmla="*/ 1652210 w 1652210"/>
              <a:gd name="connsiteY2" fmla="*/ 1653754 h 1653754"/>
              <a:gd name="connsiteX3" fmla="*/ 0 w 1652210"/>
              <a:gd name="connsiteY3" fmla="*/ 1653754 h 1653754"/>
              <a:gd name="connsiteX4" fmla="*/ 0 w 1652210"/>
              <a:gd name="connsiteY4" fmla="*/ 0 h 1653754"/>
              <a:gd name="connsiteX5" fmla="*/ 206526 w 1652210"/>
              <a:gd name="connsiteY5" fmla="*/ 206526 h 1653754"/>
              <a:gd name="connsiteX6" fmla="*/ 206526 w 1652210"/>
              <a:gd name="connsiteY6" fmla="*/ 1447228 h 1653754"/>
              <a:gd name="connsiteX7" fmla="*/ 1445684 w 1652210"/>
              <a:gd name="connsiteY7" fmla="*/ 1447228 h 1653754"/>
              <a:gd name="connsiteX8" fmla="*/ 1445684 w 1652210"/>
              <a:gd name="connsiteY8" fmla="*/ 206526 h 1653754"/>
              <a:gd name="connsiteX9" fmla="*/ 206526 w 1652210"/>
              <a:gd name="connsiteY9" fmla="*/ 206526 h 1653754"/>
              <a:gd name="connsiteX0" fmla="*/ 0 w 1652210"/>
              <a:gd name="connsiteY0" fmla="*/ 0 h 1653754"/>
              <a:gd name="connsiteX1" fmla="*/ 1652210 w 1652210"/>
              <a:gd name="connsiteY1" fmla="*/ 0 h 1653754"/>
              <a:gd name="connsiteX2" fmla="*/ 1652210 w 1652210"/>
              <a:gd name="connsiteY2" fmla="*/ 1653754 h 1653754"/>
              <a:gd name="connsiteX3" fmla="*/ 0 w 1652210"/>
              <a:gd name="connsiteY3" fmla="*/ 1653754 h 1653754"/>
              <a:gd name="connsiteX4" fmla="*/ 0 w 1652210"/>
              <a:gd name="connsiteY4" fmla="*/ 0 h 1653754"/>
              <a:gd name="connsiteX5" fmla="*/ 96567 w 1652210"/>
              <a:gd name="connsiteY5" fmla="*/ 131291 h 1653754"/>
              <a:gd name="connsiteX6" fmla="*/ 206526 w 1652210"/>
              <a:gd name="connsiteY6" fmla="*/ 1447228 h 1653754"/>
              <a:gd name="connsiteX7" fmla="*/ 1445684 w 1652210"/>
              <a:gd name="connsiteY7" fmla="*/ 1447228 h 1653754"/>
              <a:gd name="connsiteX8" fmla="*/ 1445684 w 1652210"/>
              <a:gd name="connsiteY8" fmla="*/ 206526 h 1653754"/>
              <a:gd name="connsiteX9" fmla="*/ 96567 w 1652210"/>
              <a:gd name="connsiteY9" fmla="*/ 131291 h 1653754"/>
              <a:gd name="connsiteX0" fmla="*/ 0 w 1652210"/>
              <a:gd name="connsiteY0" fmla="*/ 0 h 1653754"/>
              <a:gd name="connsiteX1" fmla="*/ 1652210 w 1652210"/>
              <a:gd name="connsiteY1" fmla="*/ 0 h 1653754"/>
              <a:gd name="connsiteX2" fmla="*/ 1652210 w 1652210"/>
              <a:gd name="connsiteY2" fmla="*/ 1653754 h 1653754"/>
              <a:gd name="connsiteX3" fmla="*/ 0 w 1652210"/>
              <a:gd name="connsiteY3" fmla="*/ 1653754 h 1653754"/>
              <a:gd name="connsiteX4" fmla="*/ 0 w 1652210"/>
              <a:gd name="connsiteY4" fmla="*/ 0 h 1653754"/>
              <a:gd name="connsiteX5" fmla="*/ 96567 w 1652210"/>
              <a:gd name="connsiteY5" fmla="*/ 131291 h 1653754"/>
              <a:gd name="connsiteX6" fmla="*/ 102354 w 1652210"/>
              <a:gd name="connsiteY6" fmla="*/ 1487739 h 1653754"/>
              <a:gd name="connsiteX7" fmla="*/ 1445684 w 1652210"/>
              <a:gd name="connsiteY7" fmla="*/ 1447228 h 1653754"/>
              <a:gd name="connsiteX8" fmla="*/ 1445684 w 1652210"/>
              <a:gd name="connsiteY8" fmla="*/ 206526 h 1653754"/>
              <a:gd name="connsiteX9" fmla="*/ 96567 w 1652210"/>
              <a:gd name="connsiteY9" fmla="*/ 131291 h 1653754"/>
              <a:gd name="connsiteX0" fmla="*/ 0 w 1652210"/>
              <a:gd name="connsiteY0" fmla="*/ 0 h 1653754"/>
              <a:gd name="connsiteX1" fmla="*/ 1652210 w 1652210"/>
              <a:gd name="connsiteY1" fmla="*/ 0 h 1653754"/>
              <a:gd name="connsiteX2" fmla="*/ 1652210 w 1652210"/>
              <a:gd name="connsiteY2" fmla="*/ 1653754 h 1653754"/>
              <a:gd name="connsiteX3" fmla="*/ 0 w 1652210"/>
              <a:gd name="connsiteY3" fmla="*/ 1653754 h 1653754"/>
              <a:gd name="connsiteX4" fmla="*/ 0 w 1652210"/>
              <a:gd name="connsiteY4" fmla="*/ 0 h 1653754"/>
              <a:gd name="connsiteX5" fmla="*/ 96567 w 1652210"/>
              <a:gd name="connsiteY5" fmla="*/ 131291 h 1653754"/>
              <a:gd name="connsiteX6" fmla="*/ 102354 w 1652210"/>
              <a:gd name="connsiteY6" fmla="*/ 1487739 h 1653754"/>
              <a:gd name="connsiteX7" fmla="*/ 1538282 w 1652210"/>
              <a:gd name="connsiteY7" fmla="*/ 1505101 h 1653754"/>
              <a:gd name="connsiteX8" fmla="*/ 1445684 w 1652210"/>
              <a:gd name="connsiteY8" fmla="*/ 206526 h 1653754"/>
              <a:gd name="connsiteX9" fmla="*/ 96567 w 1652210"/>
              <a:gd name="connsiteY9" fmla="*/ 131291 h 1653754"/>
              <a:gd name="connsiteX0" fmla="*/ 0 w 1652210"/>
              <a:gd name="connsiteY0" fmla="*/ 0 h 1653754"/>
              <a:gd name="connsiteX1" fmla="*/ 1652210 w 1652210"/>
              <a:gd name="connsiteY1" fmla="*/ 0 h 1653754"/>
              <a:gd name="connsiteX2" fmla="*/ 1652210 w 1652210"/>
              <a:gd name="connsiteY2" fmla="*/ 1653754 h 1653754"/>
              <a:gd name="connsiteX3" fmla="*/ 0 w 1652210"/>
              <a:gd name="connsiteY3" fmla="*/ 1653754 h 1653754"/>
              <a:gd name="connsiteX4" fmla="*/ 0 w 1652210"/>
              <a:gd name="connsiteY4" fmla="*/ 0 h 1653754"/>
              <a:gd name="connsiteX5" fmla="*/ 96567 w 1652210"/>
              <a:gd name="connsiteY5" fmla="*/ 131291 h 1653754"/>
              <a:gd name="connsiteX6" fmla="*/ 102354 w 1652210"/>
              <a:gd name="connsiteY6" fmla="*/ 1487739 h 1653754"/>
              <a:gd name="connsiteX7" fmla="*/ 1538282 w 1652210"/>
              <a:gd name="connsiteY7" fmla="*/ 1505101 h 1653754"/>
              <a:gd name="connsiteX8" fmla="*/ 1549856 w 1652210"/>
              <a:gd name="connsiteY8" fmla="*/ 148653 h 1653754"/>
              <a:gd name="connsiteX9" fmla="*/ 96567 w 1652210"/>
              <a:gd name="connsiteY9" fmla="*/ 131291 h 1653754"/>
              <a:gd name="connsiteX0" fmla="*/ 0 w 1652210"/>
              <a:gd name="connsiteY0" fmla="*/ 0 h 1653754"/>
              <a:gd name="connsiteX1" fmla="*/ 1652210 w 1652210"/>
              <a:gd name="connsiteY1" fmla="*/ 0 h 1653754"/>
              <a:gd name="connsiteX2" fmla="*/ 1652210 w 1652210"/>
              <a:gd name="connsiteY2" fmla="*/ 1653754 h 1653754"/>
              <a:gd name="connsiteX3" fmla="*/ 0 w 1652210"/>
              <a:gd name="connsiteY3" fmla="*/ 1653754 h 1653754"/>
              <a:gd name="connsiteX4" fmla="*/ 0 w 1652210"/>
              <a:gd name="connsiteY4" fmla="*/ 0 h 1653754"/>
              <a:gd name="connsiteX5" fmla="*/ 96567 w 1652210"/>
              <a:gd name="connsiteY5" fmla="*/ 131291 h 1653754"/>
              <a:gd name="connsiteX6" fmla="*/ 102354 w 1652210"/>
              <a:gd name="connsiteY6" fmla="*/ 1487739 h 1653754"/>
              <a:gd name="connsiteX7" fmla="*/ 1538282 w 1652210"/>
              <a:gd name="connsiteY7" fmla="*/ 1505101 h 1653754"/>
              <a:gd name="connsiteX8" fmla="*/ 1526706 w 1652210"/>
              <a:gd name="connsiteY8" fmla="*/ 137078 h 1653754"/>
              <a:gd name="connsiteX9" fmla="*/ 96567 w 1652210"/>
              <a:gd name="connsiteY9" fmla="*/ 131291 h 1653754"/>
              <a:gd name="connsiteX0" fmla="*/ 0 w 1652210"/>
              <a:gd name="connsiteY0" fmla="*/ 0 h 1653754"/>
              <a:gd name="connsiteX1" fmla="*/ 1652210 w 1652210"/>
              <a:gd name="connsiteY1" fmla="*/ 0 h 1653754"/>
              <a:gd name="connsiteX2" fmla="*/ 1652210 w 1652210"/>
              <a:gd name="connsiteY2" fmla="*/ 1653754 h 1653754"/>
              <a:gd name="connsiteX3" fmla="*/ 0 w 1652210"/>
              <a:gd name="connsiteY3" fmla="*/ 1653754 h 1653754"/>
              <a:gd name="connsiteX4" fmla="*/ 0 w 1652210"/>
              <a:gd name="connsiteY4" fmla="*/ 0 h 1653754"/>
              <a:gd name="connsiteX5" fmla="*/ 96567 w 1652210"/>
              <a:gd name="connsiteY5" fmla="*/ 131291 h 1653754"/>
              <a:gd name="connsiteX6" fmla="*/ 102354 w 1652210"/>
              <a:gd name="connsiteY6" fmla="*/ 1561056 h 1653754"/>
              <a:gd name="connsiteX7" fmla="*/ 1538282 w 1652210"/>
              <a:gd name="connsiteY7" fmla="*/ 1505101 h 1653754"/>
              <a:gd name="connsiteX8" fmla="*/ 1526706 w 1652210"/>
              <a:gd name="connsiteY8" fmla="*/ 137078 h 1653754"/>
              <a:gd name="connsiteX9" fmla="*/ 96567 w 1652210"/>
              <a:gd name="connsiteY9" fmla="*/ 131291 h 1653754"/>
              <a:gd name="connsiteX0" fmla="*/ 0 w 1652210"/>
              <a:gd name="connsiteY0" fmla="*/ 0 h 1653754"/>
              <a:gd name="connsiteX1" fmla="*/ 1652210 w 1652210"/>
              <a:gd name="connsiteY1" fmla="*/ 0 h 1653754"/>
              <a:gd name="connsiteX2" fmla="*/ 1652210 w 1652210"/>
              <a:gd name="connsiteY2" fmla="*/ 1653754 h 1653754"/>
              <a:gd name="connsiteX3" fmla="*/ 0 w 1652210"/>
              <a:gd name="connsiteY3" fmla="*/ 1653754 h 1653754"/>
              <a:gd name="connsiteX4" fmla="*/ 0 w 1652210"/>
              <a:gd name="connsiteY4" fmla="*/ 0 h 1653754"/>
              <a:gd name="connsiteX5" fmla="*/ 96567 w 1652210"/>
              <a:gd name="connsiteY5" fmla="*/ 131291 h 1653754"/>
              <a:gd name="connsiteX6" fmla="*/ 102354 w 1652210"/>
              <a:gd name="connsiteY6" fmla="*/ 1561056 h 1653754"/>
              <a:gd name="connsiteX7" fmla="*/ 1534616 w 1652210"/>
              <a:gd name="connsiteY7" fmla="*/ 1571086 h 1653754"/>
              <a:gd name="connsiteX8" fmla="*/ 1526706 w 1652210"/>
              <a:gd name="connsiteY8" fmla="*/ 137078 h 1653754"/>
              <a:gd name="connsiteX9" fmla="*/ 96567 w 1652210"/>
              <a:gd name="connsiteY9" fmla="*/ 131291 h 1653754"/>
              <a:gd name="connsiteX0" fmla="*/ 0 w 1652210"/>
              <a:gd name="connsiteY0" fmla="*/ 0 h 1653754"/>
              <a:gd name="connsiteX1" fmla="*/ 1652210 w 1652210"/>
              <a:gd name="connsiteY1" fmla="*/ 0 h 1653754"/>
              <a:gd name="connsiteX2" fmla="*/ 1652210 w 1652210"/>
              <a:gd name="connsiteY2" fmla="*/ 1653754 h 1653754"/>
              <a:gd name="connsiteX3" fmla="*/ 0 w 1652210"/>
              <a:gd name="connsiteY3" fmla="*/ 1653754 h 1653754"/>
              <a:gd name="connsiteX4" fmla="*/ 0 w 1652210"/>
              <a:gd name="connsiteY4" fmla="*/ 0 h 1653754"/>
              <a:gd name="connsiteX5" fmla="*/ 96567 w 1652210"/>
              <a:gd name="connsiteY5" fmla="*/ 109296 h 1653754"/>
              <a:gd name="connsiteX6" fmla="*/ 102354 w 1652210"/>
              <a:gd name="connsiteY6" fmla="*/ 1561056 h 1653754"/>
              <a:gd name="connsiteX7" fmla="*/ 1534616 w 1652210"/>
              <a:gd name="connsiteY7" fmla="*/ 1571086 h 1653754"/>
              <a:gd name="connsiteX8" fmla="*/ 1526706 w 1652210"/>
              <a:gd name="connsiteY8" fmla="*/ 137078 h 1653754"/>
              <a:gd name="connsiteX9" fmla="*/ 96567 w 1652210"/>
              <a:gd name="connsiteY9" fmla="*/ 109296 h 1653754"/>
              <a:gd name="connsiteX0" fmla="*/ 0 w 1652210"/>
              <a:gd name="connsiteY0" fmla="*/ 0 h 1653754"/>
              <a:gd name="connsiteX1" fmla="*/ 1652210 w 1652210"/>
              <a:gd name="connsiteY1" fmla="*/ 0 h 1653754"/>
              <a:gd name="connsiteX2" fmla="*/ 1652210 w 1652210"/>
              <a:gd name="connsiteY2" fmla="*/ 1653754 h 1653754"/>
              <a:gd name="connsiteX3" fmla="*/ 0 w 1652210"/>
              <a:gd name="connsiteY3" fmla="*/ 1653754 h 1653754"/>
              <a:gd name="connsiteX4" fmla="*/ 0 w 1652210"/>
              <a:gd name="connsiteY4" fmla="*/ 0 h 1653754"/>
              <a:gd name="connsiteX5" fmla="*/ 96567 w 1652210"/>
              <a:gd name="connsiteY5" fmla="*/ 109296 h 1653754"/>
              <a:gd name="connsiteX6" fmla="*/ 102354 w 1652210"/>
              <a:gd name="connsiteY6" fmla="*/ 1561056 h 1653754"/>
              <a:gd name="connsiteX7" fmla="*/ 1534616 w 1652210"/>
              <a:gd name="connsiteY7" fmla="*/ 1571086 h 1653754"/>
              <a:gd name="connsiteX8" fmla="*/ 1556033 w 1652210"/>
              <a:gd name="connsiteY8" fmla="*/ 111417 h 1653754"/>
              <a:gd name="connsiteX9" fmla="*/ 96567 w 1652210"/>
              <a:gd name="connsiteY9" fmla="*/ 109296 h 1653754"/>
              <a:gd name="connsiteX0" fmla="*/ 0 w 1652210"/>
              <a:gd name="connsiteY0" fmla="*/ 0 h 1653754"/>
              <a:gd name="connsiteX1" fmla="*/ 1652210 w 1652210"/>
              <a:gd name="connsiteY1" fmla="*/ 0 h 1653754"/>
              <a:gd name="connsiteX2" fmla="*/ 1652210 w 1652210"/>
              <a:gd name="connsiteY2" fmla="*/ 1653754 h 1653754"/>
              <a:gd name="connsiteX3" fmla="*/ 0 w 1652210"/>
              <a:gd name="connsiteY3" fmla="*/ 1653754 h 1653754"/>
              <a:gd name="connsiteX4" fmla="*/ 0 w 1652210"/>
              <a:gd name="connsiteY4" fmla="*/ 0 h 1653754"/>
              <a:gd name="connsiteX5" fmla="*/ 96567 w 1652210"/>
              <a:gd name="connsiteY5" fmla="*/ 109296 h 1653754"/>
              <a:gd name="connsiteX6" fmla="*/ 102354 w 1652210"/>
              <a:gd name="connsiteY6" fmla="*/ 1561056 h 1653754"/>
              <a:gd name="connsiteX7" fmla="*/ 1574940 w 1652210"/>
              <a:gd name="connsiteY7" fmla="*/ 1571086 h 1653754"/>
              <a:gd name="connsiteX8" fmla="*/ 1556033 w 1652210"/>
              <a:gd name="connsiteY8" fmla="*/ 111417 h 1653754"/>
              <a:gd name="connsiteX9" fmla="*/ 96567 w 1652210"/>
              <a:gd name="connsiteY9" fmla="*/ 109296 h 1653754"/>
              <a:gd name="connsiteX0" fmla="*/ 0 w 1652210"/>
              <a:gd name="connsiteY0" fmla="*/ 0 h 1653754"/>
              <a:gd name="connsiteX1" fmla="*/ 1652210 w 1652210"/>
              <a:gd name="connsiteY1" fmla="*/ 0 h 1653754"/>
              <a:gd name="connsiteX2" fmla="*/ 1652210 w 1652210"/>
              <a:gd name="connsiteY2" fmla="*/ 1653754 h 1653754"/>
              <a:gd name="connsiteX3" fmla="*/ 0 w 1652210"/>
              <a:gd name="connsiteY3" fmla="*/ 1653754 h 1653754"/>
              <a:gd name="connsiteX4" fmla="*/ 0 w 1652210"/>
              <a:gd name="connsiteY4" fmla="*/ 0 h 1653754"/>
              <a:gd name="connsiteX5" fmla="*/ 96567 w 1652210"/>
              <a:gd name="connsiteY5" fmla="*/ 109296 h 1653754"/>
              <a:gd name="connsiteX6" fmla="*/ 102354 w 1652210"/>
              <a:gd name="connsiteY6" fmla="*/ 1561056 h 1653754"/>
              <a:gd name="connsiteX7" fmla="*/ 1552747 w 1652210"/>
              <a:gd name="connsiteY7" fmla="*/ 1554441 h 1653754"/>
              <a:gd name="connsiteX8" fmla="*/ 1556033 w 1652210"/>
              <a:gd name="connsiteY8" fmla="*/ 111417 h 1653754"/>
              <a:gd name="connsiteX9" fmla="*/ 96567 w 1652210"/>
              <a:gd name="connsiteY9" fmla="*/ 109296 h 1653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52210" h="1653754">
                <a:moveTo>
                  <a:pt x="0" y="0"/>
                </a:moveTo>
                <a:lnTo>
                  <a:pt x="1652210" y="0"/>
                </a:lnTo>
                <a:lnTo>
                  <a:pt x="1652210" y="1653754"/>
                </a:lnTo>
                <a:lnTo>
                  <a:pt x="0" y="1653754"/>
                </a:lnTo>
                <a:lnTo>
                  <a:pt x="0" y="0"/>
                </a:lnTo>
                <a:close/>
                <a:moveTo>
                  <a:pt x="96567" y="109296"/>
                </a:moveTo>
                <a:lnTo>
                  <a:pt x="102354" y="1561056"/>
                </a:lnTo>
                <a:lnTo>
                  <a:pt x="1552747" y="1554441"/>
                </a:lnTo>
                <a:cubicBezTo>
                  <a:pt x="1548888" y="1098433"/>
                  <a:pt x="1559892" y="567425"/>
                  <a:pt x="1556033" y="111417"/>
                </a:cubicBezTo>
                <a:lnTo>
                  <a:pt x="96567" y="109296"/>
                </a:lnTo>
                <a:close/>
              </a:path>
            </a:pathLst>
          </a:custGeom>
          <a:solidFill>
            <a:schemeClr val="accent1">
              <a:lumMod val="75000"/>
            </a:schemeClr>
          </a:solidFill>
          <a:ln w="12700" cmpd="sng">
            <a:noFill/>
          </a:ln>
        </p:spPr>
        <p:style>
          <a:lnRef idx="2">
            <a:schemeClr val="dk1"/>
          </a:lnRef>
          <a:fillRef idx="1">
            <a:schemeClr val="lt1"/>
          </a:fillRef>
          <a:effectRef idx="0">
            <a:schemeClr val="dk1"/>
          </a:effectRef>
          <a:fontRef idx="minor">
            <a:schemeClr val="dk1"/>
          </a:fontRef>
        </p:style>
        <p:txBody>
          <a:bodyPr rot="0" spcFirstLastPara="1" vertOverflow="overflow" horzOverflow="overflow" vert="horz" wrap="square" lIns="44027" tIns="44027" rIns="44027" bIns="44027" numCol="1" spcCol="38100" rtlCol="0" anchor="ctr">
            <a:spAutoFit/>
          </a:bodyPr>
          <a:lstStyle>
            <a:defPPr marL="0" marR="0" indent="0" algn="l" defTabSz="833933" rtl="0" fontAlgn="auto" latinLnBrk="1" hangingPunct="0">
              <a:lnSpc>
                <a:spcPct val="100000"/>
              </a:lnSpc>
              <a:spcBef>
                <a:spcPts val="0"/>
              </a:spcBef>
              <a:spcAft>
                <a:spcPts val="0"/>
              </a:spcAft>
              <a:buClrTx/>
              <a:buSzTx/>
              <a:buFontTx/>
              <a:buNone/>
              <a:tabLst/>
              <a:defRPr kumimoji="0" sz="1642" b="0" i="0" u="none" strike="noStrike" cap="none" spc="0" normalizeH="0" baseline="0">
                <a:ln>
                  <a:noFill/>
                </a:ln>
                <a:solidFill>
                  <a:srgbClr val="000000"/>
                </a:solidFill>
                <a:effectLst/>
                <a:uFillTx/>
              </a:defRPr>
            </a:defPPr>
            <a:lvl1pPr marL="0" marR="0" indent="0" algn="l" defTabSz="752856" rtl="0" fontAlgn="auto" latinLnBrk="0" hangingPunct="0">
              <a:lnSpc>
                <a:spcPct val="100000"/>
              </a:lnSpc>
              <a:spcBef>
                <a:spcPts val="0"/>
              </a:spcBef>
              <a:spcAft>
                <a:spcPts val="0"/>
              </a:spcAft>
              <a:buClrTx/>
              <a:buSzTx/>
              <a:buFontTx/>
              <a:buNone/>
              <a:tabLst/>
              <a:defRPr kumimoji="0" sz="3192" b="0" i="0" u="none" strike="noStrike" cap="none" spc="0" normalizeH="0" baseline="0">
                <a:ln>
                  <a:noFill/>
                </a:ln>
                <a:solidFill>
                  <a:srgbClr val="393328"/>
                </a:solidFill>
                <a:effectLst/>
                <a:uFillTx/>
                <a:latin typeface="+mj-lt"/>
                <a:ea typeface="+mj-ea"/>
                <a:cs typeface="+mj-cs"/>
                <a:sym typeface="Helvetica Neue Light"/>
              </a:defRPr>
            </a:lvl1pPr>
            <a:lvl2pPr marL="0" marR="0" indent="208483" algn="l" defTabSz="752856" rtl="0" fontAlgn="auto" latinLnBrk="0" hangingPunct="0">
              <a:lnSpc>
                <a:spcPct val="100000"/>
              </a:lnSpc>
              <a:spcBef>
                <a:spcPts val="0"/>
              </a:spcBef>
              <a:spcAft>
                <a:spcPts val="0"/>
              </a:spcAft>
              <a:buClrTx/>
              <a:buSzTx/>
              <a:buFontTx/>
              <a:buNone/>
              <a:tabLst/>
              <a:defRPr kumimoji="0" sz="3192" b="0" i="0" u="none" strike="noStrike" cap="none" spc="0" normalizeH="0" baseline="0">
                <a:ln>
                  <a:noFill/>
                </a:ln>
                <a:solidFill>
                  <a:srgbClr val="393328"/>
                </a:solidFill>
                <a:effectLst/>
                <a:uFillTx/>
                <a:latin typeface="+mj-lt"/>
                <a:ea typeface="+mj-ea"/>
                <a:cs typeface="+mj-cs"/>
                <a:sym typeface="Helvetica Neue Light"/>
              </a:defRPr>
            </a:lvl2pPr>
            <a:lvl3pPr marL="0" marR="0" indent="416966" algn="l" defTabSz="752856" rtl="0" fontAlgn="auto" latinLnBrk="0" hangingPunct="0">
              <a:lnSpc>
                <a:spcPct val="100000"/>
              </a:lnSpc>
              <a:spcBef>
                <a:spcPts val="0"/>
              </a:spcBef>
              <a:spcAft>
                <a:spcPts val="0"/>
              </a:spcAft>
              <a:buClrTx/>
              <a:buSzTx/>
              <a:buFontTx/>
              <a:buNone/>
              <a:tabLst/>
              <a:defRPr kumimoji="0" sz="3192" b="0" i="0" u="none" strike="noStrike" cap="none" spc="0" normalizeH="0" baseline="0">
                <a:ln>
                  <a:noFill/>
                </a:ln>
                <a:solidFill>
                  <a:srgbClr val="393328"/>
                </a:solidFill>
                <a:effectLst/>
                <a:uFillTx/>
                <a:latin typeface="+mj-lt"/>
                <a:ea typeface="+mj-ea"/>
                <a:cs typeface="+mj-cs"/>
                <a:sym typeface="Helvetica Neue Light"/>
              </a:defRPr>
            </a:lvl3pPr>
            <a:lvl4pPr marL="0" marR="0" indent="625450" algn="l" defTabSz="752856" rtl="0" fontAlgn="auto" latinLnBrk="0" hangingPunct="0">
              <a:lnSpc>
                <a:spcPct val="100000"/>
              </a:lnSpc>
              <a:spcBef>
                <a:spcPts val="0"/>
              </a:spcBef>
              <a:spcAft>
                <a:spcPts val="0"/>
              </a:spcAft>
              <a:buClrTx/>
              <a:buSzTx/>
              <a:buFontTx/>
              <a:buNone/>
              <a:tabLst/>
              <a:defRPr kumimoji="0" sz="3192" b="0" i="0" u="none" strike="noStrike" cap="none" spc="0" normalizeH="0" baseline="0">
                <a:ln>
                  <a:noFill/>
                </a:ln>
                <a:solidFill>
                  <a:srgbClr val="393328"/>
                </a:solidFill>
                <a:effectLst/>
                <a:uFillTx/>
                <a:latin typeface="+mj-lt"/>
                <a:ea typeface="+mj-ea"/>
                <a:cs typeface="+mj-cs"/>
                <a:sym typeface="Helvetica Neue Light"/>
              </a:defRPr>
            </a:lvl4pPr>
            <a:lvl5pPr marL="0" marR="0" indent="833933" algn="l" defTabSz="752856" rtl="0" fontAlgn="auto" latinLnBrk="0" hangingPunct="0">
              <a:lnSpc>
                <a:spcPct val="100000"/>
              </a:lnSpc>
              <a:spcBef>
                <a:spcPts val="0"/>
              </a:spcBef>
              <a:spcAft>
                <a:spcPts val="0"/>
              </a:spcAft>
              <a:buClrTx/>
              <a:buSzTx/>
              <a:buFontTx/>
              <a:buNone/>
              <a:tabLst/>
              <a:defRPr kumimoji="0" sz="3192" b="0" i="0" u="none" strike="noStrike" cap="none" spc="0" normalizeH="0" baseline="0">
                <a:ln>
                  <a:noFill/>
                </a:ln>
                <a:solidFill>
                  <a:srgbClr val="393328"/>
                </a:solidFill>
                <a:effectLst/>
                <a:uFillTx/>
                <a:latin typeface="+mj-lt"/>
                <a:ea typeface="+mj-ea"/>
                <a:cs typeface="+mj-cs"/>
                <a:sym typeface="Helvetica Neue Light"/>
              </a:defRPr>
            </a:lvl5pPr>
            <a:lvl6pPr marL="0" marR="0" indent="1042416" algn="l" defTabSz="752856" rtl="0" fontAlgn="auto" latinLnBrk="0" hangingPunct="0">
              <a:lnSpc>
                <a:spcPct val="100000"/>
              </a:lnSpc>
              <a:spcBef>
                <a:spcPts val="0"/>
              </a:spcBef>
              <a:spcAft>
                <a:spcPts val="0"/>
              </a:spcAft>
              <a:buClrTx/>
              <a:buSzTx/>
              <a:buFontTx/>
              <a:buNone/>
              <a:tabLst/>
              <a:defRPr kumimoji="0" sz="3192" b="0" i="0" u="none" strike="noStrike" cap="none" spc="0" normalizeH="0" baseline="0">
                <a:ln>
                  <a:noFill/>
                </a:ln>
                <a:solidFill>
                  <a:srgbClr val="393328"/>
                </a:solidFill>
                <a:effectLst/>
                <a:uFillTx/>
                <a:latin typeface="+mj-lt"/>
                <a:ea typeface="+mj-ea"/>
                <a:cs typeface="+mj-cs"/>
                <a:sym typeface="Helvetica Neue Light"/>
              </a:defRPr>
            </a:lvl6pPr>
            <a:lvl7pPr marL="0" marR="0" indent="1250899" algn="l" defTabSz="752856" rtl="0" fontAlgn="auto" latinLnBrk="0" hangingPunct="0">
              <a:lnSpc>
                <a:spcPct val="100000"/>
              </a:lnSpc>
              <a:spcBef>
                <a:spcPts val="0"/>
              </a:spcBef>
              <a:spcAft>
                <a:spcPts val="0"/>
              </a:spcAft>
              <a:buClrTx/>
              <a:buSzTx/>
              <a:buFontTx/>
              <a:buNone/>
              <a:tabLst/>
              <a:defRPr kumimoji="0" sz="3192" b="0" i="0" u="none" strike="noStrike" cap="none" spc="0" normalizeH="0" baseline="0">
                <a:ln>
                  <a:noFill/>
                </a:ln>
                <a:solidFill>
                  <a:srgbClr val="393328"/>
                </a:solidFill>
                <a:effectLst/>
                <a:uFillTx/>
                <a:latin typeface="+mj-lt"/>
                <a:ea typeface="+mj-ea"/>
                <a:cs typeface="+mj-cs"/>
                <a:sym typeface="Helvetica Neue Light"/>
              </a:defRPr>
            </a:lvl7pPr>
            <a:lvl8pPr marL="0" marR="0" indent="1459382" algn="l" defTabSz="752856" rtl="0" fontAlgn="auto" latinLnBrk="0" hangingPunct="0">
              <a:lnSpc>
                <a:spcPct val="100000"/>
              </a:lnSpc>
              <a:spcBef>
                <a:spcPts val="0"/>
              </a:spcBef>
              <a:spcAft>
                <a:spcPts val="0"/>
              </a:spcAft>
              <a:buClrTx/>
              <a:buSzTx/>
              <a:buFontTx/>
              <a:buNone/>
              <a:tabLst/>
              <a:defRPr kumimoji="0" sz="3192" b="0" i="0" u="none" strike="noStrike" cap="none" spc="0" normalizeH="0" baseline="0">
                <a:ln>
                  <a:noFill/>
                </a:ln>
                <a:solidFill>
                  <a:srgbClr val="393328"/>
                </a:solidFill>
                <a:effectLst/>
                <a:uFillTx/>
                <a:latin typeface="+mj-lt"/>
                <a:ea typeface="+mj-ea"/>
                <a:cs typeface="+mj-cs"/>
                <a:sym typeface="Helvetica Neue Light"/>
              </a:defRPr>
            </a:lvl8pPr>
            <a:lvl9pPr marL="0" marR="0" indent="1667866" algn="l" defTabSz="752856" rtl="0" fontAlgn="auto" latinLnBrk="0" hangingPunct="0">
              <a:lnSpc>
                <a:spcPct val="100000"/>
              </a:lnSpc>
              <a:spcBef>
                <a:spcPts val="0"/>
              </a:spcBef>
              <a:spcAft>
                <a:spcPts val="0"/>
              </a:spcAft>
              <a:buClrTx/>
              <a:buSzTx/>
              <a:buFontTx/>
              <a:buNone/>
              <a:tabLst/>
              <a:defRPr kumimoji="0" sz="3192" b="0" i="0" u="none" strike="noStrike" cap="none" spc="0" normalizeH="0" baseline="0">
                <a:ln>
                  <a:noFill/>
                </a:ln>
                <a:solidFill>
                  <a:srgbClr val="393328"/>
                </a:solidFill>
                <a:effectLst/>
                <a:uFillTx/>
                <a:latin typeface="+mj-lt"/>
                <a:ea typeface="+mj-ea"/>
                <a:cs typeface="+mj-cs"/>
                <a:sym typeface="Helvetica Neue Light"/>
              </a:defRPr>
            </a:lvl9pPr>
          </a:lstStyle>
          <a:p>
            <a:pPr defTabSz="715461"/>
            <a:endParaRPr lang="en-US" sz="3033">
              <a:solidFill>
                <a:srgbClr val="000000"/>
              </a:solidFill>
            </a:endParaRPr>
          </a:p>
        </p:txBody>
      </p:sp>
      <mc:AlternateContent xmlns:mc="http://schemas.openxmlformats.org/markup-compatibility/2006" xmlns:a14="http://schemas.microsoft.com/office/drawing/2010/main">
        <mc:Choice Requires="a14">
          <p:sp>
            <p:nvSpPr>
              <p:cNvPr id="166" name="文本框 165">
                <a:extLst>
                  <a:ext uri="{FF2B5EF4-FFF2-40B4-BE49-F238E27FC236}">
                    <a16:creationId xmlns:a16="http://schemas.microsoft.com/office/drawing/2014/main" id="{0B7CD81A-F4DC-8E49-A107-701854871483}"/>
                  </a:ext>
                </a:extLst>
              </p:cNvPr>
              <p:cNvSpPr txBox="1"/>
              <p:nvPr/>
            </p:nvSpPr>
            <p:spPr>
              <a:xfrm flipH="1">
                <a:off x="1731792" y="1786920"/>
                <a:ext cx="895715" cy="30085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defPPr marL="0" marR="0" indent="0" algn="l" defTabSz="833933" rtl="0" fontAlgn="auto" latinLnBrk="1" hangingPunct="0">
                  <a:lnSpc>
                    <a:spcPct val="100000"/>
                  </a:lnSpc>
                  <a:spcBef>
                    <a:spcPts val="0"/>
                  </a:spcBef>
                  <a:spcAft>
                    <a:spcPts val="0"/>
                  </a:spcAft>
                  <a:buClrTx/>
                  <a:buSzTx/>
                  <a:buFontTx/>
                  <a:buNone/>
                  <a:tabLst/>
                  <a:defRPr kumimoji="0" sz="1642" b="0" i="0" u="none" strike="noStrike" cap="none" spc="0" normalizeH="0" baseline="0">
                    <a:ln>
                      <a:noFill/>
                    </a:ln>
                    <a:solidFill>
                      <a:srgbClr val="000000"/>
                    </a:solidFill>
                    <a:effectLst/>
                    <a:uFillTx/>
                  </a:defRPr>
                </a:defPPr>
                <a:lvl1pPr marL="0" marR="0" indent="0" algn="l" defTabSz="752856" rtl="0" fontAlgn="auto" latinLnBrk="0" hangingPunct="0">
                  <a:lnSpc>
                    <a:spcPct val="100000"/>
                  </a:lnSpc>
                  <a:spcBef>
                    <a:spcPts val="0"/>
                  </a:spcBef>
                  <a:spcAft>
                    <a:spcPts val="0"/>
                  </a:spcAft>
                  <a:buClrTx/>
                  <a:buSzTx/>
                  <a:buFontTx/>
                  <a:buNone/>
                  <a:tabLst/>
                  <a:defRPr kumimoji="0" sz="3192" b="0" i="0" u="none" strike="noStrike" cap="none" spc="0" normalizeH="0" baseline="0">
                    <a:ln>
                      <a:noFill/>
                    </a:ln>
                    <a:solidFill>
                      <a:srgbClr val="393328"/>
                    </a:solidFill>
                    <a:effectLst/>
                    <a:uFillTx/>
                    <a:latin typeface="+mj-lt"/>
                    <a:ea typeface="+mj-ea"/>
                    <a:cs typeface="+mj-cs"/>
                    <a:sym typeface="Helvetica Neue Light"/>
                  </a:defRPr>
                </a:lvl1pPr>
                <a:lvl2pPr marL="0" marR="0" indent="208483" algn="l" defTabSz="752856" rtl="0" fontAlgn="auto" latinLnBrk="0" hangingPunct="0">
                  <a:lnSpc>
                    <a:spcPct val="100000"/>
                  </a:lnSpc>
                  <a:spcBef>
                    <a:spcPts val="0"/>
                  </a:spcBef>
                  <a:spcAft>
                    <a:spcPts val="0"/>
                  </a:spcAft>
                  <a:buClrTx/>
                  <a:buSzTx/>
                  <a:buFontTx/>
                  <a:buNone/>
                  <a:tabLst/>
                  <a:defRPr kumimoji="0" sz="3192" b="0" i="0" u="none" strike="noStrike" cap="none" spc="0" normalizeH="0" baseline="0">
                    <a:ln>
                      <a:noFill/>
                    </a:ln>
                    <a:solidFill>
                      <a:srgbClr val="393328"/>
                    </a:solidFill>
                    <a:effectLst/>
                    <a:uFillTx/>
                    <a:latin typeface="+mj-lt"/>
                    <a:ea typeface="+mj-ea"/>
                    <a:cs typeface="+mj-cs"/>
                    <a:sym typeface="Helvetica Neue Light"/>
                  </a:defRPr>
                </a:lvl2pPr>
                <a:lvl3pPr marL="0" marR="0" indent="416966" algn="l" defTabSz="752856" rtl="0" fontAlgn="auto" latinLnBrk="0" hangingPunct="0">
                  <a:lnSpc>
                    <a:spcPct val="100000"/>
                  </a:lnSpc>
                  <a:spcBef>
                    <a:spcPts val="0"/>
                  </a:spcBef>
                  <a:spcAft>
                    <a:spcPts val="0"/>
                  </a:spcAft>
                  <a:buClrTx/>
                  <a:buSzTx/>
                  <a:buFontTx/>
                  <a:buNone/>
                  <a:tabLst/>
                  <a:defRPr kumimoji="0" sz="3192" b="0" i="0" u="none" strike="noStrike" cap="none" spc="0" normalizeH="0" baseline="0">
                    <a:ln>
                      <a:noFill/>
                    </a:ln>
                    <a:solidFill>
                      <a:srgbClr val="393328"/>
                    </a:solidFill>
                    <a:effectLst/>
                    <a:uFillTx/>
                    <a:latin typeface="+mj-lt"/>
                    <a:ea typeface="+mj-ea"/>
                    <a:cs typeface="+mj-cs"/>
                    <a:sym typeface="Helvetica Neue Light"/>
                  </a:defRPr>
                </a:lvl3pPr>
                <a:lvl4pPr marL="0" marR="0" indent="625450" algn="l" defTabSz="752856" rtl="0" fontAlgn="auto" latinLnBrk="0" hangingPunct="0">
                  <a:lnSpc>
                    <a:spcPct val="100000"/>
                  </a:lnSpc>
                  <a:spcBef>
                    <a:spcPts val="0"/>
                  </a:spcBef>
                  <a:spcAft>
                    <a:spcPts val="0"/>
                  </a:spcAft>
                  <a:buClrTx/>
                  <a:buSzTx/>
                  <a:buFontTx/>
                  <a:buNone/>
                  <a:tabLst/>
                  <a:defRPr kumimoji="0" sz="3192" b="0" i="0" u="none" strike="noStrike" cap="none" spc="0" normalizeH="0" baseline="0">
                    <a:ln>
                      <a:noFill/>
                    </a:ln>
                    <a:solidFill>
                      <a:srgbClr val="393328"/>
                    </a:solidFill>
                    <a:effectLst/>
                    <a:uFillTx/>
                    <a:latin typeface="+mj-lt"/>
                    <a:ea typeface="+mj-ea"/>
                    <a:cs typeface="+mj-cs"/>
                    <a:sym typeface="Helvetica Neue Light"/>
                  </a:defRPr>
                </a:lvl4pPr>
                <a:lvl5pPr marL="0" marR="0" indent="833933" algn="l" defTabSz="752856" rtl="0" fontAlgn="auto" latinLnBrk="0" hangingPunct="0">
                  <a:lnSpc>
                    <a:spcPct val="100000"/>
                  </a:lnSpc>
                  <a:spcBef>
                    <a:spcPts val="0"/>
                  </a:spcBef>
                  <a:spcAft>
                    <a:spcPts val="0"/>
                  </a:spcAft>
                  <a:buClrTx/>
                  <a:buSzTx/>
                  <a:buFontTx/>
                  <a:buNone/>
                  <a:tabLst/>
                  <a:defRPr kumimoji="0" sz="3192" b="0" i="0" u="none" strike="noStrike" cap="none" spc="0" normalizeH="0" baseline="0">
                    <a:ln>
                      <a:noFill/>
                    </a:ln>
                    <a:solidFill>
                      <a:srgbClr val="393328"/>
                    </a:solidFill>
                    <a:effectLst/>
                    <a:uFillTx/>
                    <a:latin typeface="+mj-lt"/>
                    <a:ea typeface="+mj-ea"/>
                    <a:cs typeface="+mj-cs"/>
                    <a:sym typeface="Helvetica Neue Light"/>
                  </a:defRPr>
                </a:lvl5pPr>
                <a:lvl6pPr marL="0" marR="0" indent="1042416" algn="l" defTabSz="752856" rtl="0" fontAlgn="auto" latinLnBrk="0" hangingPunct="0">
                  <a:lnSpc>
                    <a:spcPct val="100000"/>
                  </a:lnSpc>
                  <a:spcBef>
                    <a:spcPts val="0"/>
                  </a:spcBef>
                  <a:spcAft>
                    <a:spcPts val="0"/>
                  </a:spcAft>
                  <a:buClrTx/>
                  <a:buSzTx/>
                  <a:buFontTx/>
                  <a:buNone/>
                  <a:tabLst/>
                  <a:defRPr kumimoji="0" sz="3192" b="0" i="0" u="none" strike="noStrike" cap="none" spc="0" normalizeH="0" baseline="0">
                    <a:ln>
                      <a:noFill/>
                    </a:ln>
                    <a:solidFill>
                      <a:srgbClr val="393328"/>
                    </a:solidFill>
                    <a:effectLst/>
                    <a:uFillTx/>
                    <a:latin typeface="+mj-lt"/>
                    <a:ea typeface="+mj-ea"/>
                    <a:cs typeface="+mj-cs"/>
                    <a:sym typeface="Helvetica Neue Light"/>
                  </a:defRPr>
                </a:lvl6pPr>
                <a:lvl7pPr marL="0" marR="0" indent="1250899" algn="l" defTabSz="752856" rtl="0" fontAlgn="auto" latinLnBrk="0" hangingPunct="0">
                  <a:lnSpc>
                    <a:spcPct val="100000"/>
                  </a:lnSpc>
                  <a:spcBef>
                    <a:spcPts val="0"/>
                  </a:spcBef>
                  <a:spcAft>
                    <a:spcPts val="0"/>
                  </a:spcAft>
                  <a:buClrTx/>
                  <a:buSzTx/>
                  <a:buFontTx/>
                  <a:buNone/>
                  <a:tabLst/>
                  <a:defRPr kumimoji="0" sz="3192" b="0" i="0" u="none" strike="noStrike" cap="none" spc="0" normalizeH="0" baseline="0">
                    <a:ln>
                      <a:noFill/>
                    </a:ln>
                    <a:solidFill>
                      <a:srgbClr val="393328"/>
                    </a:solidFill>
                    <a:effectLst/>
                    <a:uFillTx/>
                    <a:latin typeface="+mj-lt"/>
                    <a:ea typeface="+mj-ea"/>
                    <a:cs typeface="+mj-cs"/>
                    <a:sym typeface="Helvetica Neue Light"/>
                  </a:defRPr>
                </a:lvl7pPr>
                <a:lvl8pPr marL="0" marR="0" indent="1459382" algn="l" defTabSz="752856" rtl="0" fontAlgn="auto" latinLnBrk="0" hangingPunct="0">
                  <a:lnSpc>
                    <a:spcPct val="100000"/>
                  </a:lnSpc>
                  <a:spcBef>
                    <a:spcPts val="0"/>
                  </a:spcBef>
                  <a:spcAft>
                    <a:spcPts val="0"/>
                  </a:spcAft>
                  <a:buClrTx/>
                  <a:buSzTx/>
                  <a:buFontTx/>
                  <a:buNone/>
                  <a:tabLst/>
                  <a:defRPr kumimoji="0" sz="3192" b="0" i="0" u="none" strike="noStrike" cap="none" spc="0" normalizeH="0" baseline="0">
                    <a:ln>
                      <a:noFill/>
                    </a:ln>
                    <a:solidFill>
                      <a:srgbClr val="393328"/>
                    </a:solidFill>
                    <a:effectLst/>
                    <a:uFillTx/>
                    <a:latin typeface="+mj-lt"/>
                    <a:ea typeface="+mj-ea"/>
                    <a:cs typeface="+mj-cs"/>
                    <a:sym typeface="Helvetica Neue Light"/>
                  </a:defRPr>
                </a:lvl8pPr>
                <a:lvl9pPr marL="0" marR="0" indent="1667866" algn="l" defTabSz="752856" rtl="0" fontAlgn="auto" latinLnBrk="0" hangingPunct="0">
                  <a:lnSpc>
                    <a:spcPct val="100000"/>
                  </a:lnSpc>
                  <a:spcBef>
                    <a:spcPts val="0"/>
                  </a:spcBef>
                  <a:spcAft>
                    <a:spcPts val="0"/>
                  </a:spcAft>
                  <a:buClrTx/>
                  <a:buSzTx/>
                  <a:buFontTx/>
                  <a:buNone/>
                  <a:tabLst/>
                  <a:defRPr kumimoji="0" sz="3192" b="0" i="0" u="none" strike="noStrike" cap="none" spc="0" normalizeH="0" baseline="0">
                    <a:ln>
                      <a:noFill/>
                    </a:ln>
                    <a:solidFill>
                      <a:srgbClr val="393328"/>
                    </a:solidFill>
                    <a:effectLst/>
                    <a:uFillTx/>
                    <a:latin typeface="+mj-lt"/>
                    <a:ea typeface="+mj-ea"/>
                    <a:cs typeface="+mj-cs"/>
                    <a:sym typeface="Helvetica Neue Light"/>
                  </a:defRPr>
                </a:lvl9pPr>
              </a:lstStyle>
              <a:p>
                <a:pPr defTabSz="715461"/>
                <a14:m>
                  <m:oMathPara xmlns:m="http://schemas.openxmlformats.org/officeDocument/2006/math">
                    <m:oMathParaPr>
                      <m:jc m:val="centerGroup"/>
                    </m:oMathParaPr>
                    <m:oMath xmlns:m="http://schemas.openxmlformats.org/officeDocument/2006/math">
                      <m:sSubSup>
                        <m:sSubSupPr>
                          <m:ctrlPr>
                            <a:rPr lang="en-US" altLang="zh-CN" sz="2000" i="1" smtClean="0">
                              <a:solidFill>
                                <a:schemeClr val="tx1"/>
                              </a:solidFill>
                              <a:latin typeface="Cambria Math" panose="02040503050406030204" pitchFamily="18" charset="0"/>
                              <a:ea typeface="Cambria Math" panose="02040503050406030204" pitchFamily="18" charset="0"/>
                            </a:rPr>
                          </m:ctrlPr>
                        </m:sSubSupPr>
                        <m:e>
                          <m:r>
                            <a:rPr lang="en-US" altLang="zh-CN" sz="2000" b="0" i="1" smtClean="0">
                              <a:solidFill>
                                <a:schemeClr val="tx1"/>
                              </a:solidFill>
                              <a:latin typeface="Cambria Math" panose="02040503050406030204" pitchFamily="18" charset="0"/>
                              <a:ea typeface="Cambria Math" panose="02040503050406030204" pitchFamily="18" charset="0"/>
                            </a:rPr>
                            <m:t>𝑓</m:t>
                          </m:r>
                        </m:e>
                        <m:sub>
                          <m:r>
                            <a:rPr lang="en-US" altLang="zh-CN" sz="2000" b="0" i="1" smtClean="0">
                              <a:solidFill>
                                <a:schemeClr val="tx1"/>
                              </a:solidFill>
                              <a:latin typeface="Cambria Math" panose="02040503050406030204" pitchFamily="18" charset="0"/>
                              <a:ea typeface="Cambria Math" panose="02040503050406030204" pitchFamily="18" charset="0"/>
                            </a:rPr>
                            <m:t>2</m:t>
                          </m:r>
                        </m:sub>
                        <m:sup>
                          <m:r>
                            <a:rPr lang="en-US" altLang="zh-CN" sz="2000" b="0" i="1" smtClean="0">
                              <a:solidFill>
                                <a:schemeClr val="tx1"/>
                              </a:solidFill>
                              <a:latin typeface="Cambria Math" panose="02040503050406030204" pitchFamily="18" charset="0"/>
                              <a:ea typeface="Cambria Math" panose="02040503050406030204" pitchFamily="18" charset="0"/>
                            </a:rPr>
                            <m:t>∗</m:t>
                          </m:r>
                        </m:sup>
                      </m:sSubSup>
                    </m:oMath>
                  </m:oMathPara>
                </a14:m>
                <a:endParaRPr lang="en-US" sz="2000" i="1" baseline="-25000" dirty="0">
                  <a:solidFill>
                    <a:schemeClr val="accent1">
                      <a:lumMod val="75000"/>
                    </a:schemeClr>
                  </a:solidFill>
                  <a:latin typeface="Cambria Math" panose="02040503050406030204" pitchFamily="18" charset="0"/>
                  <a:ea typeface="Cambria Math" panose="02040503050406030204" pitchFamily="18" charset="0"/>
                  <a:cs typeface="Times New Roman" panose="02020603050405020304" pitchFamily="18" charset="0"/>
                </a:endParaRPr>
              </a:p>
            </p:txBody>
          </p:sp>
        </mc:Choice>
        <mc:Fallback xmlns="">
          <p:sp>
            <p:nvSpPr>
              <p:cNvPr id="166" name="文本框 165">
                <a:extLst>
                  <a:ext uri="{FF2B5EF4-FFF2-40B4-BE49-F238E27FC236}">
                    <a16:creationId xmlns:a16="http://schemas.microsoft.com/office/drawing/2014/main" id="{0B7CD81A-F4DC-8E49-A107-701854871483}"/>
                  </a:ext>
                </a:extLst>
              </p:cNvPr>
              <p:cNvSpPr txBox="1">
                <a:spLocks noRot="1" noChangeAspect="1" noMove="1" noResize="1" noEditPoints="1" noAdjustHandles="1" noChangeArrowheads="1" noChangeShapeType="1" noTextEdit="1"/>
              </p:cNvSpPr>
              <p:nvPr/>
            </p:nvSpPr>
            <p:spPr>
              <a:xfrm flipH="1">
                <a:off x="1731792" y="1786920"/>
                <a:ext cx="895715" cy="300852"/>
              </a:xfrm>
              <a:prstGeom prst="rect">
                <a:avLst/>
              </a:prstGeom>
              <a:blipFill>
                <a:blip r:embed="rId5"/>
                <a:stretch>
                  <a:fillRect b="-37500"/>
                </a:stretch>
              </a:blipFill>
              <a:ln w="12700" cap="flat">
                <a:noFill/>
                <a:miter lim="400000"/>
              </a:ln>
              <a:effectLst/>
            </p:spPr>
            <p:txBody>
              <a:bodyPr/>
              <a:lstStyle/>
              <a:p>
                <a:r>
                  <a:rPr lang="zh-CN" altLang="en-US">
                    <a:noFill/>
                  </a:rPr>
                  <a:t> </a:t>
                </a:r>
              </a:p>
            </p:txBody>
          </p:sp>
        </mc:Fallback>
      </mc:AlternateContent>
      <p:sp>
        <p:nvSpPr>
          <p:cNvPr id="167" name="框架 71">
            <a:extLst>
              <a:ext uri="{FF2B5EF4-FFF2-40B4-BE49-F238E27FC236}">
                <a16:creationId xmlns:a16="http://schemas.microsoft.com/office/drawing/2014/main" id="{794B961C-7D94-6D42-B189-FF8DA6CD2586}"/>
              </a:ext>
            </a:extLst>
          </p:cNvPr>
          <p:cNvSpPr>
            <a:spLocks noChangeAspect="1"/>
          </p:cNvSpPr>
          <p:nvPr/>
        </p:nvSpPr>
        <p:spPr>
          <a:xfrm>
            <a:off x="1820475" y="1777369"/>
            <a:ext cx="712277" cy="368912"/>
          </a:xfrm>
          <a:custGeom>
            <a:avLst/>
            <a:gdLst>
              <a:gd name="connsiteX0" fmla="*/ 0 w 1652210"/>
              <a:gd name="connsiteY0" fmla="*/ 0 h 1653754"/>
              <a:gd name="connsiteX1" fmla="*/ 1652210 w 1652210"/>
              <a:gd name="connsiteY1" fmla="*/ 0 h 1653754"/>
              <a:gd name="connsiteX2" fmla="*/ 1652210 w 1652210"/>
              <a:gd name="connsiteY2" fmla="*/ 1653754 h 1653754"/>
              <a:gd name="connsiteX3" fmla="*/ 0 w 1652210"/>
              <a:gd name="connsiteY3" fmla="*/ 1653754 h 1653754"/>
              <a:gd name="connsiteX4" fmla="*/ 0 w 1652210"/>
              <a:gd name="connsiteY4" fmla="*/ 0 h 1653754"/>
              <a:gd name="connsiteX5" fmla="*/ 206526 w 1652210"/>
              <a:gd name="connsiteY5" fmla="*/ 206526 h 1653754"/>
              <a:gd name="connsiteX6" fmla="*/ 206526 w 1652210"/>
              <a:gd name="connsiteY6" fmla="*/ 1447228 h 1653754"/>
              <a:gd name="connsiteX7" fmla="*/ 1445684 w 1652210"/>
              <a:gd name="connsiteY7" fmla="*/ 1447228 h 1653754"/>
              <a:gd name="connsiteX8" fmla="*/ 1445684 w 1652210"/>
              <a:gd name="connsiteY8" fmla="*/ 206526 h 1653754"/>
              <a:gd name="connsiteX9" fmla="*/ 206526 w 1652210"/>
              <a:gd name="connsiteY9" fmla="*/ 206526 h 1653754"/>
              <a:gd name="connsiteX0" fmla="*/ 0 w 1652210"/>
              <a:gd name="connsiteY0" fmla="*/ 0 h 1653754"/>
              <a:gd name="connsiteX1" fmla="*/ 1652210 w 1652210"/>
              <a:gd name="connsiteY1" fmla="*/ 0 h 1653754"/>
              <a:gd name="connsiteX2" fmla="*/ 1652210 w 1652210"/>
              <a:gd name="connsiteY2" fmla="*/ 1653754 h 1653754"/>
              <a:gd name="connsiteX3" fmla="*/ 0 w 1652210"/>
              <a:gd name="connsiteY3" fmla="*/ 1653754 h 1653754"/>
              <a:gd name="connsiteX4" fmla="*/ 0 w 1652210"/>
              <a:gd name="connsiteY4" fmla="*/ 0 h 1653754"/>
              <a:gd name="connsiteX5" fmla="*/ 96567 w 1652210"/>
              <a:gd name="connsiteY5" fmla="*/ 131291 h 1653754"/>
              <a:gd name="connsiteX6" fmla="*/ 206526 w 1652210"/>
              <a:gd name="connsiteY6" fmla="*/ 1447228 h 1653754"/>
              <a:gd name="connsiteX7" fmla="*/ 1445684 w 1652210"/>
              <a:gd name="connsiteY7" fmla="*/ 1447228 h 1653754"/>
              <a:gd name="connsiteX8" fmla="*/ 1445684 w 1652210"/>
              <a:gd name="connsiteY8" fmla="*/ 206526 h 1653754"/>
              <a:gd name="connsiteX9" fmla="*/ 96567 w 1652210"/>
              <a:gd name="connsiteY9" fmla="*/ 131291 h 1653754"/>
              <a:gd name="connsiteX0" fmla="*/ 0 w 1652210"/>
              <a:gd name="connsiteY0" fmla="*/ 0 h 1653754"/>
              <a:gd name="connsiteX1" fmla="*/ 1652210 w 1652210"/>
              <a:gd name="connsiteY1" fmla="*/ 0 h 1653754"/>
              <a:gd name="connsiteX2" fmla="*/ 1652210 w 1652210"/>
              <a:gd name="connsiteY2" fmla="*/ 1653754 h 1653754"/>
              <a:gd name="connsiteX3" fmla="*/ 0 w 1652210"/>
              <a:gd name="connsiteY3" fmla="*/ 1653754 h 1653754"/>
              <a:gd name="connsiteX4" fmla="*/ 0 w 1652210"/>
              <a:gd name="connsiteY4" fmla="*/ 0 h 1653754"/>
              <a:gd name="connsiteX5" fmla="*/ 96567 w 1652210"/>
              <a:gd name="connsiteY5" fmla="*/ 131291 h 1653754"/>
              <a:gd name="connsiteX6" fmla="*/ 102354 w 1652210"/>
              <a:gd name="connsiteY6" fmla="*/ 1487739 h 1653754"/>
              <a:gd name="connsiteX7" fmla="*/ 1445684 w 1652210"/>
              <a:gd name="connsiteY7" fmla="*/ 1447228 h 1653754"/>
              <a:gd name="connsiteX8" fmla="*/ 1445684 w 1652210"/>
              <a:gd name="connsiteY8" fmla="*/ 206526 h 1653754"/>
              <a:gd name="connsiteX9" fmla="*/ 96567 w 1652210"/>
              <a:gd name="connsiteY9" fmla="*/ 131291 h 1653754"/>
              <a:gd name="connsiteX0" fmla="*/ 0 w 1652210"/>
              <a:gd name="connsiteY0" fmla="*/ 0 h 1653754"/>
              <a:gd name="connsiteX1" fmla="*/ 1652210 w 1652210"/>
              <a:gd name="connsiteY1" fmla="*/ 0 h 1653754"/>
              <a:gd name="connsiteX2" fmla="*/ 1652210 w 1652210"/>
              <a:gd name="connsiteY2" fmla="*/ 1653754 h 1653754"/>
              <a:gd name="connsiteX3" fmla="*/ 0 w 1652210"/>
              <a:gd name="connsiteY3" fmla="*/ 1653754 h 1653754"/>
              <a:gd name="connsiteX4" fmla="*/ 0 w 1652210"/>
              <a:gd name="connsiteY4" fmla="*/ 0 h 1653754"/>
              <a:gd name="connsiteX5" fmla="*/ 96567 w 1652210"/>
              <a:gd name="connsiteY5" fmla="*/ 131291 h 1653754"/>
              <a:gd name="connsiteX6" fmla="*/ 102354 w 1652210"/>
              <a:gd name="connsiteY6" fmla="*/ 1487739 h 1653754"/>
              <a:gd name="connsiteX7" fmla="*/ 1538282 w 1652210"/>
              <a:gd name="connsiteY7" fmla="*/ 1505101 h 1653754"/>
              <a:gd name="connsiteX8" fmla="*/ 1445684 w 1652210"/>
              <a:gd name="connsiteY8" fmla="*/ 206526 h 1653754"/>
              <a:gd name="connsiteX9" fmla="*/ 96567 w 1652210"/>
              <a:gd name="connsiteY9" fmla="*/ 131291 h 1653754"/>
              <a:gd name="connsiteX0" fmla="*/ 0 w 1652210"/>
              <a:gd name="connsiteY0" fmla="*/ 0 h 1653754"/>
              <a:gd name="connsiteX1" fmla="*/ 1652210 w 1652210"/>
              <a:gd name="connsiteY1" fmla="*/ 0 h 1653754"/>
              <a:gd name="connsiteX2" fmla="*/ 1652210 w 1652210"/>
              <a:gd name="connsiteY2" fmla="*/ 1653754 h 1653754"/>
              <a:gd name="connsiteX3" fmla="*/ 0 w 1652210"/>
              <a:gd name="connsiteY3" fmla="*/ 1653754 h 1653754"/>
              <a:gd name="connsiteX4" fmla="*/ 0 w 1652210"/>
              <a:gd name="connsiteY4" fmla="*/ 0 h 1653754"/>
              <a:gd name="connsiteX5" fmla="*/ 96567 w 1652210"/>
              <a:gd name="connsiteY5" fmla="*/ 131291 h 1653754"/>
              <a:gd name="connsiteX6" fmla="*/ 102354 w 1652210"/>
              <a:gd name="connsiteY6" fmla="*/ 1487739 h 1653754"/>
              <a:gd name="connsiteX7" fmla="*/ 1538282 w 1652210"/>
              <a:gd name="connsiteY7" fmla="*/ 1505101 h 1653754"/>
              <a:gd name="connsiteX8" fmla="*/ 1549856 w 1652210"/>
              <a:gd name="connsiteY8" fmla="*/ 148653 h 1653754"/>
              <a:gd name="connsiteX9" fmla="*/ 96567 w 1652210"/>
              <a:gd name="connsiteY9" fmla="*/ 131291 h 1653754"/>
              <a:gd name="connsiteX0" fmla="*/ 0 w 1652210"/>
              <a:gd name="connsiteY0" fmla="*/ 0 h 1653754"/>
              <a:gd name="connsiteX1" fmla="*/ 1652210 w 1652210"/>
              <a:gd name="connsiteY1" fmla="*/ 0 h 1653754"/>
              <a:gd name="connsiteX2" fmla="*/ 1652210 w 1652210"/>
              <a:gd name="connsiteY2" fmla="*/ 1653754 h 1653754"/>
              <a:gd name="connsiteX3" fmla="*/ 0 w 1652210"/>
              <a:gd name="connsiteY3" fmla="*/ 1653754 h 1653754"/>
              <a:gd name="connsiteX4" fmla="*/ 0 w 1652210"/>
              <a:gd name="connsiteY4" fmla="*/ 0 h 1653754"/>
              <a:gd name="connsiteX5" fmla="*/ 96567 w 1652210"/>
              <a:gd name="connsiteY5" fmla="*/ 131291 h 1653754"/>
              <a:gd name="connsiteX6" fmla="*/ 102354 w 1652210"/>
              <a:gd name="connsiteY6" fmla="*/ 1487739 h 1653754"/>
              <a:gd name="connsiteX7" fmla="*/ 1538282 w 1652210"/>
              <a:gd name="connsiteY7" fmla="*/ 1505101 h 1653754"/>
              <a:gd name="connsiteX8" fmla="*/ 1526706 w 1652210"/>
              <a:gd name="connsiteY8" fmla="*/ 137078 h 1653754"/>
              <a:gd name="connsiteX9" fmla="*/ 96567 w 1652210"/>
              <a:gd name="connsiteY9" fmla="*/ 131291 h 1653754"/>
              <a:gd name="connsiteX0" fmla="*/ 0 w 1652210"/>
              <a:gd name="connsiteY0" fmla="*/ 0 h 1653754"/>
              <a:gd name="connsiteX1" fmla="*/ 1652210 w 1652210"/>
              <a:gd name="connsiteY1" fmla="*/ 0 h 1653754"/>
              <a:gd name="connsiteX2" fmla="*/ 1652210 w 1652210"/>
              <a:gd name="connsiteY2" fmla="*/ 1653754 h 1653754"/>
              <a:gd name="connsiteX3" fmla="*/ 0 w 1652210"/>
              <a:gd name="connsiteY3" fmla="*/ 1653754 h 1653754"/>
              <a:gd name="connsiteX4" fmla="*/ 0 w 1652210"/>
              <a:gd name="connsiteY4" fmla="*/ 0 h 1653754"/>
              <a:gd name="connsiteX5" fmla="*/ 96567 w 1652210"/>
              <a:gd name="connsiteY5" fmla="*/ 131291 h 1653754"/>
              <a:gd name="connsiteX6" fmla="*/ 102354 w 1652210"/>
              <a:gd name="connsiteY6" fmla="*/ 1561056 h 1653754"/>
              <a:gd name="connsiteX7" fmla="*/ 1538282 w 1652210"/>
              <a:gd name="connsiteY7" fmla="*/ 1505101 h 1653754"/>
              <a:gd name="connsiteX8" fmla="*/ 1526706 w 1652210"/>
              <a:gd name="connsiteY8" fmla="*/ 137078 h 1653754"/>
              <a:gd name="connsiteX9" fmla="*/ 96567 w 1652210"/>
              <a:gd name="connsiteY9" fmla="*/ 131291 h 1653754"/>
              <a:gd name="connsiteX0" fmla="*/ 0 w 1652210"/>
              <a:gd name="connsiteY0" fmla="*/ 0 h 1653754"/>
              <a:gd name="connsiteX1" fmla="*/ 1652210 w 1652210"/>
              <a:gd name="connsiteY1" fmla="*/ 0 h 1653754"/>
              <a:gd name="connsiteX2" fmla="*/ 1652210 w 1652210"/>
              <a:gd name="connsiteY2" fmla="*/ 1653754 h 1653754"/>
              <a:gd name="connsiteX3" fmla="*/ 0 w 1652210"/>
              <a:gd name="connsiteY3" fmla="*/ 1653754 h 1653754"/>
              <a:gd name="connsiteX4" fmla="*/ 0 w 1652210"/>
              <a:gd name="connsiteY4" fmla="*/ 0 h 1653754"/>
              <a:gd name="connsiteX5" fmla="*/ 96567 w 1652210"/>
              <a:gd name="connsiteY5" fmla="*/ 131291 h 1653754"/>
              <a:gd name="connsiteX6" fmla="*/ 102354 w 1652210"/>
              <a:gd name="connsiteY6" fmla="*/ 1561056 h 1653754"/>
              <a:gd name="connsiteX7" fmla="*/ 1534616 w 1652210"/>
              <a:gd name="connsiteY7" fmla="*/ 1571086 h 1653754"/>
              <a:gd name="connsiteX8" fmla="*/ 1526706 w 1652210"/>
              <a:gd name="connsiteY8" fmla="*/ 137078 h 1653754"/>
              <a:gd name="connsiteX9" fmla="*/ 96567 w 1652210"/>
              <a:gd name="connsiteY9" fmla="*/ 131291 h 1653754"/>
              <a:gd name="connsiteX0" fmla="*/ 0 w 1652210"/>
              <a:gd name="connsiteY0" fmla="*/ 0 h 1653754"/>
              <a:gd name="connsiteX1" fmla="*/ 1652210 w 1652210"/>
              <a:gd name="connsiteY1" fmla="*/ 0 h 1653754"/>
              <a:gd name="connsiteX2" fmla="*/ 1652210 w 1652210"/>
              <a:gd name="connsiteY2" fmla="*/ 1653754 h 1653754"/>
              <a:gd name="connsiteX3" fmla="*/ 0 w 1652210"/>
              <a:gd name="connsiteY3" fmla="*/ 1653754 h 1653754"/>
              <a:gd name="connsiteX4" fmla="*/ 0 w 1652210"/>
              <a:gd name="connsiteY4" fmla="*/ 0 h 1653754"/>
              <a:gd name="connsiteX5" fmla="*/ 96567 w 1652210"/>
              <a:gd name="connsiteY5" fmla="*/ 109296 h 1653754"/>
              <a:gd name="connsiteX6" fmla="*/ 102354 w 1652210"/>
              <a:gd name="connsiteY6" fmla="*/ 1561056 h 1653754"/>
              <a:gd name="connsiteX7" fmla="*/ 1534616 w 1652210"/>
              <a:gd name="connsiteY7" fmla="*/ 1571086 h 1653754"/>
              <a:gd name="connsiteX8" fmla="*/ 1526706 w 1652210"/>
              <a:gd name="connsiteY8" fmla="*/ 137078 h 1653754"/>
              <a:gd name="connsiteX9" fmla="*/ 96567 w 1652210"/>
              <a:gd name="connsiteY9" fmla="*/ 109296 h 1653754"/>
              <a:gd name="connsiteX0" fmla="*/ 0 w 1652210"/>
              <a:gd name="connsiteY0" fmla="*/ 0 h 1653754"/>
              <a:gd name="connsiteX1" fmla="*/ 1652210 w 1652210"/>
              <a:gd name="connsiteY1" fmla="*/ 0 h 1653754"/>
              <a:gd name="connsiteX2" fmla="*/ 1652210 w 1652210"/>
              <a:gd name="connsiteY2" fmla="*/ 1653754 h 1653754"/>
              <a:gd name="connsiteX3" fmla="*/ 0 w 1652210"/>
              <a:gd name="connsiteY3" fmla="*/ 1653754 h 1653754"/>
              <a:gd name="connsiteX4" fmla="*/ 0 w 1652210"/>
              <a:gd name="connsiteY4" fmla="*/ 0 h 1653754"/>
              <a:gd name="connsiteX5" fmla="*/ 96567 w 1652210"/>
              <a:gd name="connsiteY5" fmla="*/ 109296 h 1653754"/>
              <a:gd name="connsiteX6" fmla="*/ 102354 w 1652210"/>
              <a:gd name="connsiteY6" fmla="*/ 1561056 h 1653754"/>
              <a:gd name="connsiteX7" fmla="*/ 1534616 w 1652210"/>
              <a:gd name="connsiteY7" fmla="*/ 1571086 h 1653754"/>
              <a:gd name="connsiteX8" fmla="*/ 1556033 w 1652210"/>
              <a:gd name="connsiteY8" fmla="*/ 111417 h 1653754"/>
              <a:gd name="connsiteX9" fmla="*/ 96567 w 1652210"/>
              <a:gd name="connsiteY9" fmla="*/ 109296 h 1653754"/>
              <a:gd name="connsiteX0" fmla="*/ 0 w 1652210"/>
              <a:gd name="connsiteY0" fmla="*/ 0 h 1653754"/>
              <a:gd name="connsiteX1" fmla="*/ 1652210 w 1652210"/>
              <a:gd name="connsiteY1" fmla="*/ 0 h 1653754"/>
              <a:gd name="connsiteX2" fmla="*/ 1652210 w 1652210"/>
              <a:gd name="connsiteY2" fmla="*/ 1653754 h 1653754"/>
              <a:gd name="connsiteX3" fmla="*/ 0 w 1652210"/>
              <a:gd name="connsiteY3" fmla="*/ 1653754 h 1653754"/>
              <a:gd name="connsiteX4" fmla="*/ 0 w 1652210"/>
              <a:gd name="connsiteY4" fmla="*/ 0 h 1653754"/>
              <a:gd name="connsiteX5" fmla="*/ 96567 w 1652210"/>
              <a:gd name="connsiteY5" fmla="*/ 109296 h 1653754"/>
              <a:gd name="connsiteX6" fmla="*/ 102354 w 1652210"/>
              <a:gd name="connsiteY6" fmla="*/ 1561056 h 1653754"/>
              <a:gd name="connsiteX7" fmla="*/ 1574940 w 1652210"/>
              <a:gd name="connsiteY7" fmla="*/ 1571086 h 1653754"/>
              <a:gd name="connsiteX8" fmla="*/ 1556033 w 1652210"/>
              <a:gd name="connsiteY8" fmla="*/ 111417 h 1653754"/>
              <a:gd name="connsiteX9" fmla="*/ 96567 w 1652210"/>
              <a:gd name="connsiteY9" fmla="*/ 109296 h 1653754"/>
              <a:gd name="connsiteX0" fmla="*/ 0 w 1652210"/>
              <a:gd name="connsiteY0" fmla="*/ 0 h 1653754"/>
              <a:gd name="connsiteX1" fmla="*/ 1652210 w 1652210"/>
              <a:gd name="connsiteY1" fmla="*/ 0 h 1653754"/>
              <a:gd name="connsiteX2" fmla="*/ 1652210 w 1652210"/>
              <a:gd name="connsiteY2" fmla="*/ 1653754 h 1653754"/>
              <a:gd name="connsiteX3" fmla="*/ 0 w 1652210"/>
              <a:gd name="connsiteY3" fmla="*/ 1653754 h 1653754"/>
              <a:gd name="connsiteX4" fmla="*/ 0 w 1652210"/>
              <a:gd name="connsiteY4" fmla="*/ 0 h 1653754"/>
              <a:gd name="connsiteX5" fmla="*/ 96567 w 1652210"/>
              <a:gd name="connsiteY5" fmla="*/ 109296 h 1653754"/>
              <a:gd name="connsiteX6" fmla="*/ 102354 w 1652210"/>
              <a:gd name="connsiteY6" fmla="*/ 1561056 h 1653754"/>
              <a:gd name="connsiteX7" fmla="*/ 1552747 w 1652210"/>
              <a:gd name="connsiteY7" fmla="*/ 1554441 h 1653754"/>
              <a:gd name="connsiteX8" fmla="*/ 1556033 w 1652210"/>
              <a:gd name="connsiteY8" fmla="*/ 111417 h 1653754"/>
              <a:gd name="connsiteX9" fmla="*/ 96567 w 1652210"/>
              <a:gd name="connsiteY9" fmla="*/ 109296 h 1653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52210" h="1653754">
                <a:moveTo>
                  <a:pt x="0" y="0"/>
                </a:moveTo>
                <a:lnTo>
                  <a:pt x="1652210" y="0"/>
                </a:lnTo>
                <a:lnTo>
                  <a:pt x="1652210" y="1653754"/>
                </a:lnTo>
                <a:lnTo>
                  <a:pt x="0" y="1653754"/>
                </a:lnTo>
                <a:lnTo>
                  <a:pt x="0" y="0"/>
                </a:lnTo>
                <a:close/>
                <a:moveTo>
                  <a:pt x="96567" y="109296"/>
                </a:moveTo>
                <a:lnTo>
                  <a:pt x="102354" y="1561056"/>
                </a:lnTo>
                <a:lnTo>
                  <a:pt x="1552747" y="1554441"/>
                </a:lnTo>
                <a:cubicBezTo>
                  <a:pt x="1548888" y="1098433"/>
                  <a:pt x="1559892" y="567425"/>
                  <a:pt x="1556033" y="111417"/>
                </a:cubicBezTo>
                <a:lnTo>
                  <a:pt x="96567" y="109296"/>
                </a:lnTo>
                <a:close/>
              </a:path>
            </a:pathLst>
          </a:custGeom>
          <a:solidFill>
            <a:schemeClr val="accent1">
              <a:lumMod val="75000"/>
            </a:schemeClr>
          </a:solidFill>
          <a:ln w="12700" cmpd="sng">
            <a:noFill/>
          </a:ln>
        </p:spPr>
        <p:style>
          <a:lnRef idx="2">
            <a:schemeClr val="dk1"/>
          </a:lnRef>
          <a:fillRef idx="1">
            <a:schemeClr val="lt1"/>
          </a:fillRef>
          <a:effectRef idx="0">
            <a:schemeClr val="dk1"/>
          </a:effectRef>
          <a:fontRef idx="minor">
            <a:schemeClr val="dk1"/>
          </a:fontRef>
        </p:style>
        <p:txBody>
          <a:bodyPr rot="0" spcFirstLastPara="1" vertOverflow="overflow" horzOverflow="overflow" vert="horz" wrap="square" lIns="44027" tIns="44027" rIns="44027" bIns="44027" numCol="1" spcCol="38100" rtlCol="0" anchor="ctr">
            <a:spAutoFit/>
          </a:bodyPr>
          <a:lstStyle>
            <a:defPPr marL="0" marR="0" indent="0" algn="l" defTabSz="833933" rtl="0" fontAlgn="auto" latinLnBrk="1" hangingPunct="0">
              <a:lnSpc>
                <a:spcPct val="100000"/>
              </a:lnSpc>
              <a:spcBef>
                <a:spcPts val="0"/>
              </a:spcBef>
              <a:spcAft>
                <a:spcPts val="0"/>
              </a:spcAft>
              <a:buClrTx/>
              <a:buSzTx/>
              <a:buFontTx/>
              <a:buNone/>
              <a:tabLst/>
              <a:defRPr kumimoji="0" sz="1642" b="0" i="0" u="none" strike="noStrike" cap="none" spc="0" normalizeH="0" baseline="0">
                <a:ln>
                  <a:noFill/>
                </a:ln>
                <a:solidFill>
                  <a:srgbClr val="000000"/>
                </a:solidFill>
                <a:effectLst/>
                <a:uFillTx/>
              </a:defRPr>
            </a:defPPr>
            <a:lvl1pPr marL="0" marR="0" indent="0" algn="l" defTabSz="752856" rtl="0" fontAlgn="auto" latinLnBrk="0" hangingPunct="0">
              <a:lnSpc>
                <a:spcPct val="100000"/>
              </a:lnSpc>
              <a:spcBef>
                <a:spcPts val="0"/>
              </a:spcBef>
              <a:spcAft>
                <a:spcPts val="0"/>
              </a:spcAft>
              <a:buClrTx/>
              <a:buSzTx/>
              <a:buFontTx/>
              <a:buNone/>
              <a:tabLst/>
              <a:defRPr kumimoji="0" sz="3192" b="0" i="0" u="none" strike="noStrike" cap="none" spc="0" normalizeH="0" baseline="0">
                <a:ln>
                  <a:noFill/>
                </a:ln>
                <a:solidFill>
                  <a:srgbClr val="393328"/>
                </a:solidFill>
                <a:effectLst/>
                <a:uFillTx/>
                <a:latin typeface="+mj-lt"/>
                <a:ea typeface="+mj-ea"/>
                <a:cs typeface="+mj-cs"/>
                <a:sym typeface="Helvetica Neue Light"/>
              </a:defRPr>
            </a:lvl1pPr>
            <a:lvl2pPr marL="0" marR="0" indent="208483" algn="l" defTabSz="752856" rtl="0" fontAlgn="auto" latinLnBrk="0" hangingPunct="0">
              <a:lnSpc>
                <a:spcPct val="100000"/>
              </a:lnSpc>
              <a:spcBef>
                <a:spcPts val="0"/>
              </a:spcBef>
              <a:spcAft>
                <a:spcPts val="0"/>
              </a:spcAft>
              <a:buClrTx/>
              <a:buSzTx/>
              <a:buFontTx/>
              <a:buNone/>
              <a:tabLst/>
              <a:defRPr kumimoji="0" sz="3192" b="0" i="0" u="none" strike="noStrike" cap="none" spc="0" normalizeH="0" baseline="0">
                <a:ln>
                  <a:noFill/>
                </a:ln>
                <a:solidFill>
                  <a:srgbClr val="393328"/>
                </a:solidFill>
                <a:effectLst/>
                <a:uFillTx/>
                <a:latin typeface="+mj-lt"/>
                <a:ea typeface="+mj-ea"/>
                <a:cs typeface="+mj-cs"/>
                <a:sym typeface="Helvetica Neue Light"/>
              </a:defRPr>
            </a:lvl2pPr>
            <a:lvl3pPr marL="0" marR="0" indent="416966" algn="l" defTabSz="752856" rtl="0" fontAlgn="auto" latinLnBrk="0" hangingPunct="0">
              <a:lnSpc>
                <a:spcPct val="100000"/>
              </a:lnSpc>
              <a:spcBef>
                <a:spcPts val="0"/>
              </a:spcBef>
              <a:spcAft>
                <a:spcPts val="0"/>
              </a:spcAft>
              <a:buClrTx/>
              <a:buSzTx/>
              <a:buFontTx/>
              <a:buNone/>
              <a:tabLst/>
              <a:defRPr kumimoji="0" sz="3192" b="0" i="0" u="none" strike="noStrike" cap="none" spc="0" normalizeH="0" baseline="0">
                <a:ln>
                  <a:noFill/>
                </a:ln>
                <a:solidFill>
                  <a:srgbClr val="393328"/>
                </a:solidFill>
                <a:effectLst/>
                <a:uFillTx/>
                <a:latin typeface="+mj-lt"/>
                <a:ea typeface="+mj-ea"/>
                <a:cs typeface="+mj-cs"/>
                <a:sym typeface="Helvetica Neue Light"/>
              </a:defRPr>
            </a:lvl3pPr>
            <a:lvl4pPr marL="0" marR="0" indent="625450" algn="l" defTabSz="752856" rtl="0" fontAlgn="auto" latinLnBrk="0" hangingPunct="0">
              <a:lnSpc>
                <a:spcPct val="100000"/>
              </a:lnSpc>
              <a:spcBef>
                <a:spcPts val="0"/>
              </a:spcBef>
              <a:spcAft>
                <a:spcPts val="0"/>
              </a:spcAft>
              <a:buClrTx/>
              <a:buSzTx/>
              <a:buFontTx/>
              <a:buNone/>
              <a:tabLst/>
              <a:defRPr kumimoji="0" sz="3192" b="0" i="0" u="none" strike="noStrike" cap="none" spc="0" normalizeH="0" baseline="0">
                <a:ln>
                  <a:noFill/>
                </a:ln>
                <a:solidFill>
                  <a:srgbClr val="393328"/>
                </a:solidFill>
                <a:effectLst/>
                <a:uFillTx/>
                <a:latin typeface="+mj-lt"/>
                <a:ea typeface="+mj-ea"/>
                <a:cs typeface="+mj-cs"/>
                <a:sym typeface="Helvetica Neue Light"/>
              </a:defRPr>
            </a:lvl4pPr>
            <a:lvl5pPr marL="0" marR="0" indent="833933" algn="l" defTabSz="752856" rtl="0" fontAlgn="auto" latinLnBrk="0" hangingPunct="0">
              <a:lnSpc>
                <a:spcPct val="100000"/>
              </a:lnSpc>
              <a:spcBef>
                <a:spcPts val="0"/>
              </a:spcBef>
              <a:spcAft>
                <a:spcPts val="0"/>
              </a:spcAft>
              <a:buClrTx/>
              <a:buSzTx/>
              <a:buFontTx/>
              <a:buNone/>
              <a:tabLst/>
              <a:defRPr kumimoji="0" sz="3192" b="0" i="0" u="none" strike="noStrike" cap="none" spc="0" normalizeH="0" baseline="0">
                <a:ln>
                  <a:noFill/>
                </a:ln>
                <a:solidFill>
                  <a:srgbClr val="393328"/>
                </a:solidFill>
                <a:effectLst/>
                <a:uFillTx/>
                <a:latin typeface="+mj-lt"/>
                <a:ea typeface="+mj-ea"/>
                <a:cs typeface="+mj-cs"/>
                <a:sym typeface="Helvetica Neue Light"/>
              </a:defRPr>
            </a:lvl5pPr>
            <a:lvl6pPr marL="0" marR="0" indent="1042416" algn="l" defTabSz="752856" rtl="0" fontAlgn="auto" latinLnBrk="0" hangingPunct="0">
              <a:lnSpc>
                <a:spcPct val="100000"/>
              </a:lnSpc>
              <a:spcBef>
                <a:spcPts val="0"/>
              </a:spcBef>
              <a:spcAft>
                <a:spcPts val="0"/>
              </a:spcAft>
              <a:buClrTx/>
              <a:buSzTx/>
              <a:buFontTx/>
              <a:buNone/>
              <a:tabLst/>
              <a:defRPr kumimoji="0" sz="3192" b="0" i="0" u="none" strike="noStrike" cap="none" spc="0" normalizeH="0" baseline="0">
                <a:ln>
                  <a:noFill/>
                </a:ln>
                <a:solidFill>
                  <a:srgbClr val="393328"/>
                </a:solidFill>
                <a:effectLst/>
                <a:uFillTx/>
                <a:latin typeface="+mj-lt"/>
                <a:ea typeface="+mj-ea"/>
                <a:cs typeface="+mj-cs"/>
                <a:sym typeface="Helvetica Neue Light"/>
              </a:defRPr>
            </a:lvl6pPr>
            <a:lvl7pPr marL="0" marR="0" indent="1250899" algn="l" defTabSz="752856" rtl="0" fontAlgn="auto" latinLnBrk="0" hangingPunct="0">
              <a:lnSpc>
                <a:spcPct val="100000"/>
              </a:lnSpc>
              <a:spcBef>
                <a:spcPts val="0"/>
              </a:spcBef>
              <a:spcAft>
                <a:spcPts val="0"/>
              </a:spcAft>
              <a:buClrTx/>
              <a:buSzTx/>
              <a:buFontTx/>
              <a:buNone/>
              <a:tabLst/>
              <a:defRPr kumimoji="0" sz="3192" b="0" i="0" u="none" strike="noStrike" cap="none" spc="0" normalizeH="0" baseline="0">
                <a:ln>
                  <a:noFill/>
                </a:ln>
                <a:solidFill>
                  <a:srgbClr val="393328"/>
                </a:solidFill>
                <a:effectLst/>
                <a:uFillTx/>
                <a:latin typeface="+mj-lt"/>
                <a:ea typeface="+mj-ea"/>
                <a:cs typeface="+mj-cs"/>
                <a:sym typeface="Helvetica Neue Light"/>
              </a:defRPr>
            </a:lvl7pPr>
            <a:lvl8pPr marL="0" marR="0" indent="1459382" algn="l" defTabSz="752856" rtl="0" fontAlgn="auto" latinLnBrk="0" hangingPunct="0">
              <a:lnSpc>
                <a:spcPct val="100000"/>
              </a:lnSpc>
              <a:spcBef>
                <a:spcPts val="0"/>
              </a:spcBef>
              <a:spcAft>
                <a:spcPts val="0"/>
              </a:spcAft>
              <a:buClrTx/>
              <a:buSzTx/>
              <a:buFontTx/>
              <a:buNone/>
              <a:tabLst/>
              <a:defRPr kumimoji="0" sz="3192" b="0" i="0" u="none" strike="noStrike" cap="none" spc="0" normalizeH="0" baseline="0">
                <a:ln>
                  <a:noFill/>
                </a:ln>
                <a:solidFill>
                  <a:srgbClr val="393328"/>
                </a:solidFill>
                <a:effectLst/>
                <a:uFillTx/>
                <a:latin typeface="+mj-lt"/>
                <a:ea typeface="+mj-ea"/>
                <a:cs typeface="+mj-cs"/>
                <a:sym typeface="Helvetica Neue Light"/>
              </a:defRPr>
            </a:lvl8pPr>
            <a:lvl9pPr marL="0" marR="0" indent="1667866" algn="l" defTabSz="752856" rtl="0" fontAlgn="auto" latinLnBrk="0" hangingPunct="0">
              <a:lnSpc>
                <a:spcPct val="100000"/>
              </a:lnSpc>
              <a:spcBef>
                <a:spcPts val="0"/>
              </a:spcBef>
              <a:spcAft>
                <a:spcPts val="0"/>
              </a:spcAft>
              <a:buClrTx/>
              <a:buSzTx/>
              <a:buFontTx/>
              <a:buNone/>
              <a:tabLst/>
              <a:defRPr kumimoji="0" sz="3192" b="0" i="0" u="none" strike="noStrike" cap="none" spc="0" normalizeH="0" baseline="0">
                <a:ln>
                  <a:noFill/>
                </a:ln>
                <a:solidFill>
                  <a:srgbClr val="393328"/>
                </a:solidFill>
                <a:effectLst/>
                <a:uFillTx/>
                <a:latin typeface="+mj-lt"/>
                <a:ea typeface="+mj-ea"/>
                <a:cs typeface="+mj-cs"/>
                <a:sym typeface="Helvetica Neue Light"/>
              </a:defRPr>
            </a:lvl9pPr>
          </a:lstStyle>
          <a:p>
            <a:pPr defTabSz="715461"/>
            <a:endParaRPr lang="en-US" sz="3033">
              <a:solidFill>
                <a:srgbClr val="000000"/>
              </a:solidFill>
            </a:endParaRPr>
          </a:p>
        </p:txBody>
      </p:sp>
      <p:sp>
        <p:nvSpPr>
          <p:cNvPr id="170" name="右大括号 169">
            <a:extLst>
              <a:ext uri="{FF2B5EF4-FFF2-40B4-BE49-F238E27FC236}">
                <a16:creationId xmlns:a16="http://schemas.microsoft.com/office/drawing/2014/main" id="{D4F9E9AF-A7B5-B748-B709-C88CFBAF94D3}"/>
              </a:ext>
            </a:extLst>
          </p:cNvPr>
          <p:cNvSpPr/>
          <p:nvPr/>
        </p:nvSpPr>
        <p:spPr>
          <a:xfrm rot="5400000">
            <a:off x="1609800" y="1509681"/>
            <a:ext cx="158247" cy="1468531"/>
          </a:xfrm>
          <a:prstGeom prst="rightBrace">
            <a:avLst>
              <a:gd name="adj1" fmla="val 31376"/>
              <a:gd name="adj2" fmla="val 47324"/>
            </a:avLst>
          </a:prstGeom>
          <a:noFill/>
          <a:ln w="31750" cap="flat">
            <a:solidFill>
              <a:schemeClr val="tx1"/>
            </a:solidFill>
            <a:prstDash val="solid"/>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zh-CN" altLang="en-US" sz="1800" b="0" i="0" u="none" strike="noStrike" cap="none" spc="0" normalizeH="0" baseline="0">
              <a:ln>
                <a:noFill/>
              </a:ln>
              <a:solidFill>
                <a:srgbClr val="000000"/>
              </a:solidFill>
              <a:effectLst/>
              <a:uFillTx/>
            </a:endParaRPr>
          </a:p>
        </p:txBody>
      </p:sp>
      <mc:AlternateContent xmlns:mc="http://schemas.openxmlformats.org/markup-compatibility/2006" xmlns:a14="http://schemas.microsoft.com/office/drawing/2010/main">
        <mc:Choice Requires="a14">
          <p:sp>
            <p:nvSpPr>
              <p:cNvPr id="5" name="文本框 4">
                <a:extLst>
                  <a:ext uri="{FF2B5EF4-FFF2-40B4-BE49-F238E27FC236}">
                    <a16:creationId xmlns:a16="http://schemas.microsoft.com/office/drawing/2014/main" id="{430F2648-A961-C646-B9D3-01FB5C4C18D9}"/>
                  </a:ext>
                </a:extLst>
              </p:cNvPr>
              <p:cNvSpPr txBox="1"/>
              <p:nvPr/>
            </p:nvSpPr>
            <p:spPr>
              <a:xfrm>
                <a:off x="6713996" y="2937103"/>
                <a:ext cx="2200218"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zh-CN" sz="2400" b="0" i="1" smtClean="0">
                          <a:solidFill>
                            <a:srgbClr val="C00000"/>
                          </a:solidFill>
                          <a:latin typeface="Cambria Math" panose="02040503050406030204" pitchFamily="18" charset="0"/>
                        </a:rPr>
                        <m:t>𝑂</m:t>
                      </m:r>
                      <m:r>
                        <a:rPr kumimoji="1" lang="en-US" altLang="zh-CN" sz="2400" b="0" i="1" smtClean="0">
                          <a:solidFill>
                            <a:srgbClr val="C00000"/>
                          </a:solidFill>
                          <a:latin typeface="Cambria Math" panose="02040503050406030204" pitchFamily="18" charset="0"/>
                        </a:rPr>
                        <m:t>(</m:t>
                      </m:r>
                      <m:sSup>
                        <m:sSupPr>
                          <m:ctrlPr>
                            <a:rPr kumimoji="1" lang="en-US" altLang="zh-CN" sz="2400" b="0" i="1" smtClean="0">
                              <a:solidFill>
                                <a:srgbClr val="C00000"/>
                              </a:solidFill>
                              <a:latin typeface="Cambria Math" panose="02040503050406030204" pitchFamily="18" charset="0"/>
                            </a:rPr>
                          </m:ctrlPr>
                        </m:sSupPr>
                        <m:e>
                          <m:r>
                            <a:rPr kumimoji="1" lang="en-US" altLang="zh-CN" sz="2400" b="0" i="1" smtClean="0">
                              <a:solidFill>
                                <a:srgbClr val="C00000"/>
                              </a:solidFill>
                              <a:latin typeface="Cambria Math" panose="02040503050406030204" pitchFamily="18" charset="0"/>
                            </a:rPr>
                            <m:t>𝑘</m:t>
                          </m:r>
                        </m:e>
                        <m:sup>
                          <m:r>
                            <a:rPr kumimoji="1" lang="en-US" altLang="zh-CN" sz="2400" b="0" i="1" smtClean="0">
                              <a:solidFill>
                                <a:srgbClr val="C00000"/>
                              </a:solidFill>
                              <a:latin typeface="Cambria Math" panose="02040503050406030204" pitchFamily="18" charset="0"/>
                            </a:rPr>
                            <m:t>3</m:t>
                          </m:r>
                        </m:sup>
                      </m:sSup>
                      <m:sSup>
                        <m:sSupPr>
                          <m:ctrlPr>
                            <a:rPr kumimoji="1" lang="en-US" altLang="zh-CN" sz="2400" b="0" i="1" smtClean="0">
                              <a:solidFill>
                                <a:srgbClr val="C00000"/>
                              </a:solidFill>
                              <a:latin typeface="Cambria Math" panose="02040503050406030204" pitchFamily="18" charset="0"/>
                            </a:rPr>
                          </m:ctrlPr>
                        </m:sSupPr>
                        <m:e>
                          <m:r>
                            <a:rPr kumimoji="1" lang="en-US" altLang="zh-CN" sz="2400" b="0" i="1" smtClean="0">
                              <a:solidFill>
                                <a:srgbClr val="C00000"/>
                              </a:solidFill>
                              <a:latin typeface="Cambria Math" panose="02040503050406030204" pitchFamily="18" charset="0"/>
                            </a:rPr>
                            <m:t>𝑛</m:t>
                          </m:r>
                        </m:e>
                        <m:sup>
                          <m:r>
                            <a:rPr kumimoji="1" lang="en-US" altLang="zh-CN" sz="2400" b="0" i="1" smtClean="0">
                              <a:solidFill>
                                <a:srgbClr val="C00000"/>
                              </a:solidFill>
                              <a:latin typeface="Cambria Math" panose="02040503050406030204" pitchFamily="18" charset="0"/>
                            </a:rPr>
                            <m:t>2</m:t>
                          </m:r>
                        </m:sup>
                      </m:sSup>
                      <m:r>
                        <m:rPr>
                          <m:sty m:val="p"/>
                        </m:rPr>
                        <a:rPr kumimoji="1" lang="en-US" altLang="zh-CN" sz="2400" b="0" i="0" smtClean="0">
                          <a:solidFill>
                            <a:srgbClr val="C00000"/>
                          </a:solidFill>
                          <a:latin typeface="Cambria Math" panose="02040503050406030204" pitchFamily="18" charset="0"/>
                        </a:rPr>
                        <m:t>log</m:t>
                      </m:r>
                      <m:r>
                        <a:rPr kumimoji="1" lang="en-US" altLang="zh-CN" sz="2400" b="0" i="1" smtClean="0">
                          <a:solidFill>
                            <a:srgbClr val="C00000"/>
                          </a:solidFill>
                          <a:latin typeface="Cambria Math" panose="02040503050406030204" pitchFamily="18" charset="0"/>
                        </a:rPr>
                        <m:t>⁡(</m:t>
                      </m:r>
                      <m:r>
                        <a:rPr kumimoji="1" lang="en-US" altLang="zh-CN" sz="2400" b="0" i="1" smtClean="0">
                          <a:solidFill>
                            <a:srgbClr val="C00000"/>
                          </a:solidFill>
                          <a:latin typeface="Cambria Math" panose="02040503050406030204" pitchFamily="18" charset="0"/>
                        </a:rPr>
                        <m:t>𝑘𝑛</m:t>
                      </m:r>
                      <m:r>
                        <a:rPr kumimoji="1" lang="en-US" altLang="zh-CN" sz="2400" b="0" i="1" smtClean="0">
                          <a:solidFill>
                            <a:srgbClr val="C00000"/>
                          </a:solidFill>
                          <a:latin typeface="Cambria Math" panose="02040503050406030204" pitchFamily="18" charset="0"/>
                        </a:rPr>
                        <m:t>))</m:t>
                      </m:r>
                    </m:oMath>
                  </m:oMathPara>
                </a14:m>
                <a:endParaRPr kumimoji="1" lang="zh-CN" altLang="en-US" sz="2400" dirty="0">
                  <a:solidFill>
                    <a:srgbClr val="C00000"/>
                  </a:solidFill>
                </a:endParaRPr>
              </a:p>
            </p:txBody>
          </p:sp>
        </mc:Choice>
        <mc:Fallback xmlns="">
          <p:sp>
            <p:nvSpPr>
              <p:cNvPr id="5" name="文本框 4">
                <a:extLst>
                  <a:ext uri="{FF2B5EF4-FFF2-40B4-BE49-F238E27FC236}">
                    <a16:creationId xmlns:a16="http://schemas.microsoft.com/office/drawing/2014/main" id="{430F2648-A961-C646-B9D3-01FB5C4C18D9}"/>
                  </a:ext>
                </a:extLst>
              </p:cNvPr>
              <p:cNvSpPr txBox="1">
                <a:spLocks noRot="1" noChangeAspect="1" noMove="1" noResize="1" noEditPoints="1" noAdjustHandles="1" noChangeArrowheads="1" noChangeShapeType="1" noTextEdit="1"/>
              </p:cNvSpPr>
              <p:nvPr/>
            </p:nvSpPr>
            <p:spPr>
              <a:xfrm>
                <a:off x="6713996" y="2937103"/>
                <a:ext cx="2200218" cy="369332"/>
              </a:xfrm>
              <a:prstGeom prst="rect">
                <a:avLst/>
              </a:prstGeom>
              <a:blipFill>
                <a:blip r:embed="rId6"/>
                <a:stretch>
                  <a:fillRect l="-2874" t="-3333" r="-4023" b="-36667"/>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40" name="文本框 39">
                <a:extLst>
                  <a:ext uri="{FF2B5EF4-FFF2-40B4-BE49-F238E27FC236}">
                    <a16:creationId xmlns:a16="http://schemas.microsoft.com/office/drawing/2014/main" id="{58E8E816-4636-7D43-9989-89058FD8E84E}"/>
                  </a:ext>
                </a:extLst>
              </p:cNvPr>
              <p:cNvSpPr txBox="1"/>
              <p:nvPr/>
            </p:nvSpPr>
            <p:spPr>
              <a:xfrm>
                <a:off x="5398418" y="1856138"/>
                <a:ext cx="485710"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zh-CN" altLang="en-US" i="1" smtClean="0">
                          <a:latin typeface="Cambria Math" panose="02040503050406030204" pitchFamily="18" charset="0"/>
                        </a:rPr>
                        <m:t>⋯⋯</m:t>
                      </m:r>
                    </m:oMath>
                  </m:oMathPara>
                </a14:m>
                <a:endParaRPr kumimoji="1" lang="zh-CN" altLang="en-US" dirty="0"/>
              </a:p>
            </p:txBody>
          </p:sp>
        </mc:Choice>
        <mc:Fallback xmlns="">
          <p:sp>
            <p:nvSpPr>
              <p:cNvPr id="40" name="文本框 39">
                <a:extLst>
                  <a:ext uri="{FF2B5EF4-FFF2-40B4-BE49-F238E27FC236}">
                    <a16:creationId xmlns:a16="http://schemas.microsoft.com/office/drawing/2014/main" id="{58E8E816-4636-7D43-9989-89058FD8E84E}"/>
                  </a:ext>
                </a:extLst>
              </p:cNvPr>
              <p:cNvSpPr txBox="1">
                <a:spLocks noRot="1" noChangeAspect="1" noMove="1" noResize="1" noEditPoints="1" noAdjustHandles="1" noChangeArrowheads="1" noChangeShapeType="1" noTextEdit="1"/>
              </p:cNvSpPr>
              <p:nvPr/>
            </p:nvSpPr>
            <p:spPr>
              <a:xfrm>
                <a:off x="5398418" y="1856138"/>
                <a:ext cx="485710" cy="276999"/>
              </a:xfrm>
              <a:prstGeom prst="rect">
                <a:avLst/>
              </a:prstGeom>
              <a:blipFill>
                <a:blip r:embed="rId7"/>
                <a:stretch>
                  <a:fillRect l="-2564" r="-2564"/>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41" name="文本框 40">
                <a:extLst>
                  <a:ext uri="{FF2B5EF4-FFF2-40B4-BE49-F238E27FC236}">
                    <a16:creationId xmlns:a16="http://schemas.microsoft.com/office/drawing/2014/main" id="{DE1E3B7A-669D-8844-92F7-21946D5A69BC}"/>
                  </a:ext>
                </a:extLst>
              </p:cNvPr>
              <p:cNvSpPr txBox="1"/>
              <p:nvPr/>
            </p:nvSpPr>
            <p:spPr>
              <a:xfrm flipH="1">
                <a:off x="5818281" y="1803024"/>
                <a:ext cx="895715" cy="30572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defPPr marL="0" marR="0" indent="0" algn="l" defTabSz="833933" rtl="0" fontAlgn="auto" latinLnBrk="1" hangingPunct="0">
                  <a:lnSpc>
                    <a:spcPct val="100000"/>
                  </a:lnSpc>
                  <a:spcBef>
                    <a:spcPts val="0"/>
                  </a:spcBef>
                  <a:spcAft>
                    <a:spcPts val="0"/>
                  </a:spcAft>
                  <a:buClrTx/>
                  <a:buSzTx/>
                  <a:buFontTx/>
                  <a:buNone/>
                  <a:tabLst/>
                  <a:defRPr kumimoji="0" sz="1642" b="0" i="0" u="none" strike="noStrike" cap="none" spc="0" normalizeH="0" baseline="0">
                    <a:ln>
                      <a:noFill/>
                    </a:ln>
                    <a:solidFill>
                      <a:srgbClr val="000000"/>
                    </a:solidFill>
                    <a:effectLst/>
                    <a:uFillTx/>
                  </a:defRPr>
                </a:defPPr>
                <a:lvl1pPr marL="0" marR="0" indent="0" algn="l" defTabSz="752856" rtl="0" fontAlgn="auto" latinLnBrk="0" hangingPunct="0">
                  <a:lnSpc>
                    <a:spcPct val="100000"/>
                  </a:lnSpc>
                  <a:spcBef>
                    <a:spcPts val="0"/>
                  </a:spcBef>
                  <a:spcAft>
                    <a:spcPts val="0"/>
                  </a:spcAft>
                  <a:buClrTx/>
                  <a:buSzTx/>
                  <a:buFontTx/>
                  <a:buNone/>
                  <a:tabLst/>
                  <a:defRPr kumimoji="0" sz="3192" b="0" i="0" u="none" strike="noStrike" cap="none" spc="0" normalizeH="0" baseline="0">
                    <a:ln>
                      <a:noFill/>
                    </a:ln>
                    <a:solidFill>
                      <a:srgbClr val="393328"/>
                    </a:solidFill>
                    <a:effectLst/>
                    <a:uFillTx/>
                    <a:latin typeface="+mj-lt"/>
                    <a:ea typeface="+mj-ea"/>
                    <a:cs typeface="+mj-cs"/>
                    <a:sym typeface="Helvetica Neue Light"/>
                  </a:defRPr>
                </a:lvl1pPr>
                <a:lvl2pPr marL="0" marR="0" indent="208483" algn="l" defTabSz="752856" rtl="0" fontAlgn="auto" latinLnBrk="0" hangingPunct="0">
                  <a:lnSpc>
                    <a:spcPct val="100000"/>
                  </a:lnSpc>
                  <a:spcBef>
                    <a:spcPts val="0"/>
                  </a:spcBef>
                  <a:spcAft>
                    <a:spcPts val="0"/>
                  </a:spcAft>
                  <a:buClrTx/>
                  <a:buSzTx/>
                  <a:buFontTx/>
                  <a:buNone/>
                  <a:tabLst/>
                  <a:defRPr kumimoji="0" sz="3192" b="0" i="0" u="none" strike="noStrike" cap="none" spc="0" normalizeH="0" baseline="0">
                    <a:ln>
                      <a:noFill/>
                    </a:ln>
                    <a:solidFill>
                      <a:srgbClr val="393328"/>
                    </a:solidFill>
                    <a:effectLst/>
                    <a:uFillTx/>
                    <a:latin typeface="+mj-lt"/>
                    <a:ea typeface="+mj-ea"/>
                    <a:cs typeface="+mj-cs"/>
                    <a:sym typeface="Helvetica Neue Light"/>
                  </a:defRPr>
                </a:lvl2pPr>
                <a:lvl3pPr marL="0" marR="0" indent="416966" algn="l" defTabSz="752856" rtl="0" fontAlgn="auto" latinLnBrk="0" hangingPunct="0">
                  <a:lnSpc>
                    <a:spcPct val="100000"/>
                  </a:lnSpc>
                  <a:spcBef>
                    <a:spcPts val="0"/>
                  </a:spcBef>
                  <a:spcAft>
                    <a:spcPts val="0"/>
                  </a:spcAft>
                  <a:buClrTx/>
                  <a:buSzTx/>
                  <a:buFontTx/>
                  <a:buNone/>
                  <a:tabLst/>
                  <a:defRPr kumimoji="0" sz="3192" b="0" i="0" u="none" strike="noStrike" cap="none" spc="0" normalizeH="0" baseline="0">
                    <a:ln>
                      <a:noFill/>
                    </a:ln>
                    <a:solidFill>
                      <a:srgbClr val="393328"/>
                    </a:solidFill>
                    <a:effectLst/>
                    <a:uFillTx/>
                    <a:latin typeface="+mj-lt"/>
                    <a:ea typeface="+mj-ea"/>
                    <a:cs typeface="+mj-cs"/>
                    <a:sym typeface="Helvetica Neue Light"/>
                  </a:defRPr>
                </a:lvl3pPr>
                <a:lvl4pPr marL="0" marR="0" indent="625450" algn="l" defTabSz="752856" rtl="0" fontAlgn="auto" latinLnBrk="0" hangingPunct="0">
                  <a:lnSpc>
                    <a:spcPct val="100000"/>
                  </a:lnSpc>
                  <a:spcBef>
                    <a:spcPts val="0"/>
                  </a:spcBef>
                  <a:spcAft>
                    <a:spcPts val="0"/>
                  </a:spcAft>
                  <a:buClrTx/>
                  <a:buSzTx/>
                  <a:buFontTx/>
                  <a:buNone/>
                  <a:tabLst/>
                  <a:defRPr kumimoji="0" sz="3192" b="0" i="0" u="none" strike="noStrike" cap="none" spc="0" normalizeH="0" baseline="0">
                    <a:ln>
                      <a:noFill/>
                    </a:ln>
                    <a:solidFill>
                      <a:srgbClr val="393328"/>
                    </a:solidFill>
                    <a:effectLst/>
                    <a:uFillTx/>
                    <a:latin typeface="+mj-lt"/>
                    <a:ea typeface="+mj-ea"/>
                    <a:cs typeface="+mj-cs"/>
                    <a:sym typeface="Helvetica Neue Light"/>
                  </a:defRPr>
                </a:lvl4pPr>
                <a:lvl5pPr marL="0" marR="0" indent="833933" algn="l" defTabSz="752856" rtl="0" fontAlgn="auto" latinLnBrk="0" hangingPunct="0">
                  <a:lnSpc>
                    <a:spcPct val="100000"/>
                  </a:lnSpc>
                  <a:spcBef>
                    <a:spcPts val="0"/>
                  </a:spcBef>
                  <a:spcAft>
                    <a:spcPts val="0"/>
                  </a:spcAft>
                  <a:buClrTx/>
                  <a:buSzTx/>
                  <a:buFontTx/>
                  <a:buNone/>
                  <a:tabLst/>
                  <a:defRPr kumimoji="0" sz="3192" b="0" i="0" u="none" strike="noStrike" cap="none" spc="0" normalizeH="0" baseline="0">
                    <a:ln>
                      <a:noFill/>
                    </a:ln>
                    <a:solidFill>
                      <a:srgbClr val="393328"/>
                    </a:solidFill>
                    <a:effectLst/>
                    <a:uFillTx/>
                    <a:latin typeface="+mj-lt"/>
                    <a:ea typeface="+mj-ea"/>
                    <a:cs typeface="+mj-cs"/>
                    <a:sym typeface="Helvetica Neue Light"/>
                  </a:defRPr>
                </a:lvl5pPr>
                <a:lvl6pPr marL="0" marR="0" indent="1042416" algn="l" defTabSz="752856" rtl="0" fontAlgn="auto" latinLnBrk="0" hangingPunct="0">
                  <a:lnSpc>
                    <a:spcPct val="100000"/>
                  </a:lnSpc>
                  <a:spcBef>
                    <a:spcPts val="0"/>
                  </a:spcBef>
                  <a:spcAft>
                    <a:spcPts val="0"/>
                  </a:spcAft>
                  <a:buClrTx/>
                  <a:buSzTx/>
                  <a:buFontTx/>
                  <a:buNone/>
                  <a:tabLst/>
                  <a:defRPr kumimoji="0" sz="3192" b="0" i="0" u="none" strike="noStrike" cap="none" spc="0" normalizeH="0" baseline="0">
                    <a:ln>
                      <a:noFill/>
                    </a:ln>
                    <a:solidFill>
                      <a:srgbClr val="393328"/>
                    </a:solidFill>
                    <a:effectLst/>
                    <a:uFillTx/>
                    <a:latin typeface="+mj-lt"/>
                    <a:ea typeface="+mj-ea"/>
                    <a:cs typeface="+mj-cs"/>
                    <a:sym typeface="Helvetica Neue Light"/>
                  </a:defRPr>
                </a:lvl6pPr>
                <a:lvl7pPr marL="0" marR="0" indent="1250899" algn="l" defTabSz="752856" rtl="0" fontAlgn="auto" latinLnBrk="0" hangingPunct="0">
                  <a:lnSpc>
                    <a:spcPct val="100000"/>
                  </a:lnSpc>
                  <a:spcBef>
                    <a:spcPts val="0"/>
                  </a:spcBef>
                  <a:spcAft>
                    <a:spcPts val="0"/>
                  </a:spcAft>
                  <a:buClrTx/>
                  <a:buSzTx/>
                  <a:buFontTx/>
                  <a:buNone/>
                  <a:tabLst/>
                  <a:defRPr kumimoji="0" sz="3192" b="0" i="0" u="none" strike="noStrike" cap="none" spc="0" normalizeH="0" baseline="0">
                    <a:ln>
                      <a:noFill/>
                    </a:ln>
                    <a:solidFill>
                      <a:srgbClr val="393328"/>
                    </a:solidFill>
                    <a:effectLst/>
                    <a:uFillTx/>
                    <a:latin typeface="+mj-lt"/>
                    <a:ea typeface="+mj-ea"/>
                    <a:cs typeface="+mj-cs"/>
                    <a:sym typeface="Helvetica Neue Light"/>
                  </a:defRPr>
                </a:lvl7pPr>
                <a:lvl8pPr marL="0" marR="0" indent="1459382" algn="l" defTabSz="752856" rtl="0" fontAlgn="auto" latinLnBrk="0" hangingPunct="0">
                  <a:lnSpc>
                    <a:spcPct val="100000"/>
                  </a:lnSpc>
                  <a:spcBef>
                    <a:spcPts val="0"/>
                  </a:spcBef>
                  <a:spcAft>
                    <a:spcPts val="0"/>
                  </a:spcAft>
                  <a:buClrTx/>
                  <a:buSzTx/>
                  <a:buFontTx/>
                  <a:buNone/>
                  <a:tabLst/>
                  <a:defRPr kumimoji="0" sz="3192" b="0" i="0" u="none" strike="noStrike" cap="none" spc="0" normalizeH="0" baseline="0">
                    <a:ln>
                      <a:noFill/>
                    </a:ln>
                    <a:solidFill>
                      <a:srgbClr val="393328"/>
                    </a:solidFill>
                    <a:effectLst/>
                    <a:uFillTx/>
                    <a:latin typeface="+mj-lt"/>
                    <a:ea typeface="+mj-ea"/>
                    <a:cs typeface="+mj-cs"/>
                    <a:sym typeface="Helvetica Neue Light"/>
                  </a:defRPr>
                </a:lvl8pPr>
                <a:lvl9pPr marL="0" marR="0" indent="1667866" algn="l" defTabSz="752856" rtl="0" fontAlgn="auto" latinLnBrk="0" hangingPunct="0">
                  <a:lnSpc>
                    <a:spcPct val="100000"/>
                  </a:lnSpc>
                  <a:spcBef>
                    <a:spcPts val="0"/>
                  </a:spcBef>
                  <a:spcAft>
                    <a:spcPts val="0"/>
                  </a:spcAft>
                  <a:buClrTx/>
                  <a:buSzTx/>
                  <a:buFontTx/>
                  <a:buNone/>
                  <a:tabLst/>
                  <a:defRPr kumimoji="0" sz="3192" b="0" i="0" u="none" strike="noStrike" cap="none" spc="0" normalizeH="0" baseline="0">
                    <a:ln>
                      <a:noFill/>
                    </a:ln>
                    <a:solidFill>
                      <a:srgbClr val="393328"/>
                    </a:solidFill>
                    <a:effectLst/>
                    <a:uFillTx/>
                    <a:latin typeface="+mj-lt"/>
                    <a:ea typeface="+mj-ea"/>
                    <a:cs typeface="+mj-cs"/>
                    <a:sym typeface="Helvetica Neue Light"/>
                  </a:defRPr>
                </a:lvl9pPr>
              </a:lstStyle>
              <a:p>
                <a:pPr defTabSz="715461"/>
                <a14:m>
                  <m:oMathPara xmlns:m="http://schemas.openxmlformats.org/officeDocument/2006/math">
                    <m:oMathParaPr>
                      <m:jc m:val="centerGroup"/>
                    </m:oMathParaPr>
                    <m:oMath xmlns:m="http://schemas.openxmlformats.org/officeDocument/2006/math">
                      <m:sSubSup>
                        <m:sSubSupPr>
                          <m:ctrlPr>
                            <a:rPr lang="en-US" altLang="zh-CN" sz="2000" i="1" smtClean="0">
                              <a:solidFill>
                                <a:schemeClr val="tx1"/>
                              </a:solidFill>
                              <a:latin typeface="Cambria Math" panose="02040503050406030204" pitchFamily="18" charset="0"/>
                              <a:ea typeface="Cambria Math" panose="02040503050406030204" pitchFamily="18" charset="0"/>
                            </a:rPr>
                          </m:ctrlPr>
                        </m:sSubSupPr>
                        <m:e>
                          <m:r>
                            <a:rPr lang="en-US" altLang="zh-CN" sz="2000" b="0" i="1" smtClean="0">
                              <a:solidFill>
                                <a:schemeClr val="tx1"/>
                              </a:solidFill>
                              <a:latin typeface="Cambria Math" panose="02040503050406030204" pitchFamily="18" charset="0"/>
                              <a:ea typeface="Cambria Math" panose="02040503050406030204" pitchFamily="18" charset="0"/>
                            </a:rPr>
                            <m:t>𝑓</m:t>
                          </m:r>
                        </m:e>
                        <m:sub>
                          <m:r>
                            <a:rPr lang="en-US" altLang="zh-CN" sz="2000" b="0" i="1" smtClean="0">
                              <a:solidFill>
                                <a:schemeClr val="tx1"/>
                              </a:solidFill>
                              <a:latin typeface="Cambria Math" panose="02040503050406030204" pitchFamily="18" charset="0"/>
                              <a:ea typeface="Cambria Math" panose="02040503050406030204" pitchFamily="18" charset="0"/>
                            </a:rPr>
                            <m:t>𝑘</m:t>
                          </m:r>
                        </m:sub>
                        <m:sup>
                          <m:r>
                            <a:rPr lang="en-US" altLang="zh-CN" sz="2000" b="0" i="1" smtClean="0">
                              <a:solidFill>
                                <a:schemeClr val="tx1"/>
                              </a:solidFill>
                              <a:latin typeface="Cambria Math" panose="02040503050406030204" pitchFamily="18" charset="0"/>
                              <a:ea typeface="Cambria Math" panose="02040503050406030204" pitchFamily="18" charset="0"/>
                            </a:rPr>
                            <m:t>∗</m:t>
                          </m:r>
                        </m:sup>
                      </m:sSubSup>
                    </m:oMath>
                  </m:oMathPara>
                </a14:m>
                <a:endParaRPr lang="en-US" sz="2000" i="1" baseline="-25000" dirty="0">
                  <a:solidFill>
                    <a:schemeClr val="tx1"/>
                  </a:solidFill>
                  <a:latin typeface="Cambria Math" panose="02040503050406030204" pitchFamily="18" charset="0"/>
                  <a:ea typeface="Cambria Math" panose="02040503050406030204" pitchFamily="18" charset="0"/>
                  <a:cs typeface="Times New Roman" panose="02020603050405020304" pitchFamily="18" charset="0"/>
                </a:endParaRPr>
              </a:p>
            </p:txBody>
          </p:sp>
        </mc:Choice>
        <mc:Fallback xmlns="">
          <p:sp>
            <p:nvSpPr>
              <p:cNvPr id="41" name="文本框 40">
                <a:extLst>
                  <a:ext uri="{FF2B5EF4-FFF2-40B4-BE49-F238E27FC236}">
                    <a16:creationId xmlns:a16="http://schemas.microsoft.com/office/drawing/2014/main" id="{DE1E3B7A-669D-8844-92F7-21946D5A69BC}"/>
                  </a:ext>
                </a:extLst>
              </p:cNvPr>
              <p:cNvSpPr txBox="1">
                <a:spLocks noRot="1" noChangeAspect="1" noMove="1" noResize="1" noEditPoints="1" noAdjustHandles="1" noChangeArrowheads="1" noChangeShapeType="1" noTextEdit="1"/>
              </p:cNvSpPr>
              <p:nvPr/>
            </p:nvSpPr>
            <p:spPr>
              <a:xfrm flipH="1">
                <a:off x="5818281" y="1803024"/>
                <a:ext cx="895715" cy="305725"/>
              </a:xfrm>
              <a:prstGeom prst="rect">
                <a:avLst/>
              </a:prstGeom>
              <a:blipFill>
                <a:blip r:embed="rId8"/>
                <a:stretch>
                  <a:fillRect b="-32000"/>
                </a:stretch>
              </a:blipFill>
              <a:ln w="12700" cap="flat">
                <a:noFill/>
                <a:miter lim="400000"/>
              </a:ln>
              <a:effectLst/>
            </p:spPr>
            <p:txBody>
              <a:bodyPr/>
              <a:lstStyle/>
              <a:p>
                <a:r>
                  <a:rPr lang="zh-CN" altLang="en-US">
                    <a:noFill/>
                  </a:rPr>
                  <a:t> </a:t>
                </a:r>
              </a:p>
            </p:txBody>
          </p:sp>
        </mc:Fallback>
      </mc:AlternateContent>
      <p:sp>
        <p:nvSpPr>
          <p:cNvPr id="42" name="框架 71">
            <a:extLst>
              <a:ext uri="{FF2B5EF4-FFF2-40B4-BE49-F238E27FC236}">
                <a16:creationId xmlns:a16="http://schemas.microsoft.com/office/drawing/2014/main" id="{93B90436-FBC3-2940-A73E-A698B002438E}"/>
              </a:ext>
            </a:extLst>
          </p:cNvPr>
          <p:cNvSpPr>
            <a:spLocks noChangeAspect="1"/>
          </p:cNvSpPr>
          <p:nvPr/>
        </p:nvSpPr>
        <p:spPr>
          <a:xfrm>
            <a:off x="5906964" y="1795911"/>
            <a:ext cx="712277" cy="368912"/>
          </a:xfrm>
          <a:custGeom>
            <a:avLst/>
            <a:gdLst>
              <a:gd name="connsiteX0" fmla="*/ 0 w 1652210"/>
              <a:gd name="connsiteY0" fmla="*/ 0 h 1653754"/>
              <a:gd name="connsiteX1" fmla="*/ 1652210 w 1652210"/>
              <a:gd name="connsiteY1" fmla="*/ 0 h 1653754"/>
              <a:gd name="connsiteX2" fmla="*/ 1652210 w 1652210"/>
              <a:gd name="connsiteY2" fmla="*/ 1653754 h 1653754"/>
              <a:gd name="connsiteX3" fmla="*/ 0 w 1652210"/>
              <a:gd name="connsiteY3" fmla="*/ 1653754 h 1653754"/>
              <a:gd name="connsiteX4" fmla="*/ 0 w 1652210"/>
              <a:gd name="connsiteY4" fmla="*/ 0 h 1653754"/>
              <a:gd name="connsiteX5" fmla="*/ 206526 w 1652210"/>
              <a:gd name="connsiteY5" fmla="*/ 206526 h 1653754"/>
              <a:gd name="connsiteX6" fmla="*/ 206526 w 1652210"/>
              <a:gd name="connsiteY6" fmla="*/ 1447228 h 1653754"/>
              <a:gd name="connsiteX7" fmla="*/ 1445684 w 1652210"/>
              <a:gd name="connsiteY7" fmla="*/ 1447228 h 1653754"/>
              <a:gd name="connsiteX8" fmla="*/ 1445684 w 1652210"/>
              <a:gd name="connsiteY8" fmla="*/ 206526 h 1653754"/>
              <a:gd name="connsiteX9" fmla="*/ 206526 w 1652210"/>
              <a:gd name="connsiteY9" fmla="*/ 206526 h 1653754"/>
              <a:gd name="connsiteX0" fmla="*/ 0 w 1652210"/>
              <a:gd name="connsiteY0" fmla="*/ 0 h 1653754"/>
              <a:gd name="connsiteX1" fmla="*/ 1652210 w 1652210"/>
              <a:gd name="connsiteY1" fmla="*/ 0 h 1653754"/>
              <a:gd name="connsiteX2" fmla="*/ 1652210 w 1652210"/>
              <a:gd name="connsiteY2" fmla="*/ 1653754 h 1653754"/>
              <a:gd name="connsiteX3" fmla="*/ 0 w 1652210"/>
              <a:gd name="connsiteY3" fmla="*/ 1653754 h 1653754"/>
              <a:gd name="connsiteX4" fmla="*/ 0 w 1652210"/>
              <a:gd name="connsiteY4" fmla="*/ 0 h 1653754"/>
              <a:gd name="connsiteX5" fmla="*/ 96567 w 1652210"/>
              <a:gd name="connsiteY5" fmla="*/ 131291 h 1653754"/>
              <a:gd name="connsiteX6" fmla="*/ 206526 w 1652210"/>
              <a:gd name="connsiteY6" fmla="*/ 1447228 h 1653754"/>
              <a:gd name="connsiteX7" fmla="*/ 1445684 w 1652210"/>
              <a:gd name="connsiteY7" fmla="*/ 1447228 h 1653754"/>
              <a:gd name="connsiteX8" fmla="*/ 1445684 w 1652210"/>
              <a:gd name="connsiteY8" fmla="*/ 206526 h 1653754"/>
              <a:gd name="connsiteX9" fmla="*/ 96567 w 1652210"/>
              <a:gd name="connsiteY9" fmla="*/ 131291 h 1653754"/>
              <a:gd name="connsiteX0" fmla="*/ 0 w 1652210"/>
              <a:gd name="connsiteY0" fmla="*/ 0 h 1653754"/>
              <a:gd name="connsiteX1" fmla="*/ 1652210 w 1652210"/>
              <a:gd name="connsiteY1" fmla="*/ 0 h 1653754"/>
              <a:gd name="connsiteX2" fmla="*/ 1652210 w 1652210"/>
              <a:gd name="connsiteY2" fmla="*/ 1653754 h 1653754"/>
              <a:gd name="connsiteX3" fmla="*/ 0 w 1652210"/>
              <a:gd name="connsiteY3" fmla="*/ 1653754 h 1653754"/>
              <a:gd name="connsiteX4" fmla="*/ 0 w 1652210"/>
              <a:gd name="connsiteY4" fmla="*/ 0 h 1653754"/>
              <a:gd name="connsiteX5" fmla="*/ 96567 w 1652210"/>
              <a:gd name="connsiteY5" fmla="*/ 131291 h 1653754"/>
              <a:gd name="connsiteX6" fmla="*/ 102354 w 1652210"/>
              <a:gd name="connsiteY6" fmla="*/ 1487739 h 1653754"/>
              <a:gd name="connsiteX7" fmla="*/ 1445684 w 1652210"/>
              <a:gd name="connsiteY7" fmla="*/ 1447228 h 1653754"/>
              <a:gd name="connsiteX8" fmla="*/ 1445684 w 1652210"/>
              <a:gd name="connsiteY8" fmla="*/ 206526 h 1653754"/>
              <a:gd name="connsiteX9" fmla="*/ 96567 w 1652210"/>
              <a:gd name="connsiteY9" fmla="*/ 131291 h 1653754"/>
              <a:gd name="connsiteX0" fmla="*/ 0 w 1652210"/>
              <a:gd name="connsiteY0" fmla="*/ 0 h 1653754"/>
              <a:gd name="connsiteX1" fmla="*/ 1652210 w 1652210"/>
              <a:gd name="connsiteY1" fmla="*/ 0 h 1653754"/>
              <a:gd name="connsiteX2" fmla="*/ 1652210 w 1652210"/>
              <a:gd name="connsiteY2" fmla="*/ 1653754 h 1653754"/>
              <a:gd name="connsiteX3" fmla="*/ 0 w 1652210"/>
              <a:gd name="connsiteY3" fmla="*/ 1653754 h 1653754"/>
              <a:gd name="connsiteX4" fmla="*/ 0 w 1652210"/>
              <a:gd name="connsiteY4" fmla="*/ 0 h 1653754"/>
              <a:gd name="connsiteX5" fmla="*/ 96567 w 1652210"/>
              <a:gd name="connsiteY5" fmla="*/ 131291 h 1653754"/>
              <a:gd name="connsiteX6" fmla="*/ 102354 w 1652210"/>
              <a:gd name="connsiteY6" fmla="*/ 1487739 h 1653754"/>
              <a:gd name="connsiteX7" fmla="*/ 1538282 w 1652210"/>
              <a:gd name="connsiteY7" fmla="*/ 1505101 h 1653754"/>
              <a:gd name="connsiteX8" fmla="*/ 1445684 w 1652210"/>
              <a:gd name="connsiteY8" fmla="*/ 206526 h 1653754"/>
              <a:gd name="connsiteX9" fmla="*/ 96567 w 1652210"/>
              <a:gd name="connsiteY9" fmla="*/ 131291 h 1653754"/>
              <a:gd name="connsiteX0" fmla="*/ 0 w 1652210"/>
              <a:gd name="connsiteY0" fmla="*/ 0 h 1653754"/>
              <a:gd name="connsiteX1" fmla="*/ 1652210 w 1652210"/>
              <a:gd name="connsiteY1" fmla="*/ 0 h 1653754"/>
              <a:gd name="connsiteX2" fmla="*/ 1652210 w 1652210"/>
              <a:gd name="connsiteY2" fmla="*/ 1653754 h 1653754"/>
              <a:gd name="connsiteX3" fmla="*/ 0 w 1652210"/>
              <a:gd name="connsiteY3" fmla="*/ 1653754 h 1653754"/>
              <a:gd name="connsiteX4" fmla="*/ 0 w 1652210"/>
              <a:gd name="connsiteY4" fmla="*/ 0 h 1653754"/>
              <a:gd name="connsiteX5" fmla="*/ 96567 w 1652210"/>
              <a:gd name="connsiteY5" fmla="*/ 131291 h 1653754"/>
              <a:gd name="connsiteX6" fmla="*/ 102354 w 1652210"/>
              <a:gd name="connsiteY6" fmla="*/ 1487739 h 1653754"/>
              <a:gd name="connsiteX7" fmla="*/ 1538282 w 1652210"/>
              <a:gd name="connsiteY7" fmla="*/ 1505101 h 1653754"/>
              <a:gd name="connsiteX8" fmla="*/ 1549856 w 1652210"/>
              <a:gd name="connsiteY8" fmla="*/ 148653 h 1653754"/>
              <a:gd name="connsiteX9" fmla="*/ 96567 w 1652210"/>
              <a:gd name="connsiteY9" fmla="*/ 131291 h 1653754"/>
              <a:gd name="connsiteX0" fmla="*/ 0 w 1652210"/>
              <a:gd name="connsiteY0" fmla="*/ 0 h 1653754"/>
              <a:gd name="connsiteX1" fmla="*/ 1652210 w 1652210"/>
              <a:gd name="connsiteY1" fmla="*/ 0 h 1653754"/>
              <a:gd name="connsiteX2" fmla="*/ 1652210 w 1652210"/>
              <a:gd name="connsiteY2" fmla="*/ 1653754 h 1653754"/>
              <a:gd name="connsiteX3" fmla="*/ 0 w 1652210"/>
              <a:gd name="connsiteY3" fmla="*/ 1653754 h 1653754"/>
              <a:gd name="connsiteX4" fmla="*/ 0 w 1652210"/>
              <a:gd name="connsiteY4" fmla="*/ 0 h 1653754"/>
              <a:gd name="connsiteX5" fmla="*/ 96567 w 1652210"/>
              <a:gd name="connsiteY5" fmla="*/ 131291 h 1653754"/>
              <a:gd name="connsiteX6" fmla="*/ 102354 w 1652210"/>
              <a:gd name="connsiteY6" fmla="*/ 1487739 h 1653754"/>
              <a:gd name="connsiteX7" fmla="*/ 1538282 w 1652210"/>
              <a:gd name="connsiteY7" fmla="*/ 1505101 h 1653754"/>
              <a:gd name="connsiteX8" fmla="*/ 1526706 w 1652210"/>
              <a:gd name="connsiteY8" fmla="*/ 137078 h 1653754"/>
              <a:gd name="connsiteX9" fmla="*/ 96567 w 1652210"/>
              <a:gd name="connsiteY9" fmla="*/ 131291 h 1653754"/>
              <a:gd name="connsiteX0" fmla="*/ 0 w 1652210"/>
              <a:gd name="connsiteY0" fmla="*/ 0 h 1653754"/>
              <a:gd name="connsiteX1" fmla="*/ 1652210 w 1652210"/>
              <a:gd name="connsiteY1" fmla="*/ 0 h 1653754"/>
              <a:gd name="connsiteX2" fmla="*/ 1652210 w 1652210"/>
              <a:gd name="connsiteY2" fmla="*/ 1653754 h 1653754"/>
              <a:gd name="connsiteX3" fmla="*/ 0 w 1652210"/>
              <a:gd name="connsiteY3" fmla="*/ 1653754 h 1653754"/>
              <a:gd name="connsiteX4" fmla="*/ 0 w 1652210"/>
              <a:gd name="connsiteY4" fmla="*/ 0 h 1653754"/>
              <a:gd name="connsiteX5" fmla="*/ 96567 w 1652210"/>
              <a:gd name="connsiteY5" fmla="*/ 131291 h 1653754"/>
              <a:gd name="connsiteX6" fmla="*/ 102354 w 1652210"/>
              <a:gd name="connsiteY6" fmla="*/ 1561056 h 1653754"/>
              <a:gd name="connsiteX7" fmla="*/ 1538282 w 1652210"/>
              <a:gd name="connsiteY7" fmla="*/ 1505101 h 1653754"/>
              <a:gd name="connsiteX8" fmla="*/ 1526706 w 1652210"/>
              <a:gd name="connsiteY8" fmla="*/ 137078 h 1653754"/>
              <a:gd name="connsiteX9" fmla="*/ 96567 w 1652210"/>
              <a:gd name="connsiteY9" fmla="*/ 131291 h 1653754"/>
              <a:gd name="connsiteX0" fmla="*/ 0 w 1652210"/>
              <a:gd name="connsiteY0" fmla="*/ 0 h 1653754"/>
              <a:gd name="connsiteX1" fmla="*/ 1652210 w 1652210"/>
              <a:gd name="connsiteY1" fmla="*/ 0 h 1653754"/>
              <a:gd name="connsiteX2" fmla="*/ 1652210 w 1652210"/>
              <a:gd name="connsiteY2" fmla="*/ 1653754 h 1653754"/>
              <a:gd name="connsiteX3" fmla="*/ 0 w 1652210"/>
              <a:gd name="connsiteY3" fmla="*/ 1653754 h 1653754"/>
              <a:gd name="connsiteX4" fmla="*/ 0 w 1652210"/>
              <a:gd name="connsiteY4" fmla="*/ 0 h 1653754"/>
              <a:gd name="connsiteX5" fmla="*/ 96567 w 1652210"/>
              <a:gd name="connsiteY5" fmla="*/ 131291 h 1653754"/>
              <a:gd name="connsiteX6" fmla="*/ 102354 w 1652210"/>
              <a:gd name="connsiteY6" fmla="*/ 1561056 h 1653754"/>
              <a:gd name="connsiteX7" fmla="*/ 1534616 w 1652210"/>
              <a:gd name="connsiteY7" fmla="*/ 1571086 h 1653754"/>
              <a:gd name="connsiteX8" fmla="*/ 1526706 w 1652210"/>
              <a:gd name="connsiteY8" fmla="*/ 137078 h 1653754"/>
              <a:gd name="connsiteX9" fmla="*/ 96567 w 1652210"/>
              <a:gd name="connsiteY9" fmla="*/ 131291 h 1653754"/>
              <a:gd name="connsiteX0" fmla="*/ 0 w 1652210"/>
              <a:gd name="connsiteY0" fmla="*/ 0 h 1653754"/>
              <a:gd name="connsiteX1" fmla="*/ 1652210 w 1652210"/>
              <a:gd name="connsiteY1" fmla="*/ 0 h 1653754"/>
              <a:gd name="connsiteX2" fmla="*/ 1652210 w 1652210"/>
              <a:gd name="connsiteY2" fmla="*/ 1653754 h 1653754"/>
              <a:gd name="connsiteX3" fmla="*/ 0 w 1652210"/>
              <a:gd name="connsiteY3" fmla="*/ 1653754 h 1653754"/>
              <a:gd name="connsiteX4" fmla="*/ 0 w 1652210"/>
              <a:gd name="connsiteY4" fmla="*/ 0 h 1653754"/>
              <a:gd name="connsiteX5" fmla="*/ 96567 w 1652210"/>
              <a:gd name="connsiteY5" fmla="*/ 109296 h 1653754"/>
              <a:gd name="connsiteX6" fmla="*/ 102354 w 1652210"/>
              <a:gd name="connsiteY6" fmla="*/ 1561056 h 1653754"/>
              <a:gd name="connsiteX7" fmla="*/ 1534616 w 1652210"/>
              <a:gd name="connsiteY7" fmla="*/ 1571086 h 1653754"/>
              <a:gd name="connsiteX8" fmla="*/ 1526706 w 1652210"/>
              <a:gd name="connsiteY8" fmla="*/ 137078 h 1653754"/>
              <a:gd name="connsiteX9" fmla="*/ 96567 w 1652210"/>
              <a:gd name="connsiteY9" fmla="*/ 109296 h 1653754"/>
              <a:gd name="connsiteX0" fmla="*/ 0 w 1652210"/>
              <a:gd name="connsiteY0" fmla="*/ 0 h 1653754"/>
              <a:gd name="connsiteX1" fmla="*/ 1652210 w 1652210"/>
              <a:gd name="connsiteY1" fmla="*/ 0 h 1653754"/>
              <a:gd name="connsiteX2" fmla="*/ 1652210 w 1652210"/>
              <a:gd name="connsiteY2" fmla="*/ 1653754 h 1653754"/>
              <a:gd name="connsiteX3" fmla="*/ 0 w 1652210"/>
              <a:gd name="connsiteY3" fmla="*/ 1653754 h 1653754"/>
              <a:gd name="connsiteX4" fmla="*/ 0 w 1652210"/>
              <a:gd name="connsiteY4" fmla="*/ 0 h 1653754"/>
              <a:gd name="connsiteX5" fmla="*/ 96567 w 1652210"/>
              <a:gd name="connsiteY5" fmla="*/ 109296 h 1653754"/>
              <a:gd name="connsiteX6" fmla="*/ 102354 w 1652210"/>
              <a:gd name="connsiteY6" fmla="*/ 1561056 h 1653754"/>
              <a:gd name="connsiteX7" fmla="*/ 1534616 w 1652210"/>
              <a:gd name="connsiteY7" fmla="*/ 1571086 h 1653754"/>
              <a:gd name="connsiteX8" fmla="*/ 1556033 w 1652210"/>
              <a:gd name="connsiteY8" fmla="*/ 111417 h 1653754"/>
              <a:gd name="connsiteX9" fmla="*/ 96567 w 1652210"/>
              <a:gd name="connsiteY9" fmla="*/ 109296 h 1653754"/>
              <a:gd name="connsiteX0" fmla="*/ 0 w 1652210"/>
              <a:gd name="connsiteY0" fmla="*/ 0 h 1653754"/>
              <a:gd name="connsiteX1" fmla="*/ 1652210 w 1652210"/>
              <a:gd name="connsiteY1" fmla="*/ 0 h 1653754"/>
              <a:gd name="connsiteX2" fmla="*/ 1652210 w 1652210"/>
              <a:gd name="connsiteY2" fmla="*/ 1653754 h 1653754"/>
              <a:gd name="connsiteX3" fmla="*/ 0 w 1652210"/>
              <a:gd name="connsiteY3" fmla="*/ 1653754 h 1653754"/>
              <a:gd name="connsiteX4" fmla="*/ 0 w 1652210"/>
              <a:gd name="connsiteY4" fmla="*/ 0 h 1653754"/>
              <a:gd name="connsiteX5" fmla="*/ 96567 w 1652210"/>
              <a:gd name="connsiteY5" fmla="*/ 109296 h 1653754"/>
              <a:gd name="connsiteX6" fmla="*/ 102354 w 1652210"/>
              <a:gd name="connsiteY6" fmla="*/ 1561056 h 1653754"/>
              <a:gd name="connsiteX7" fmla="*/ 1574940 w 1652210"/>
              <a:gd name="connsiteY7" fmla="*/ 1571086 h 1653754"/>
              <a:gd name="connsiteX8" fmla="*/ 1556033 w 1652210"/>
              <a:gd name="connsiteY8" fmla="*/ 111417 h 1653754"/>
              <a:gd name="connsiteX9" fmla="*/ 96567 w 1652210"/>
              <a:gd name="connsiteY9" fmla="*/ 109296 h 1653754"/>
              <a:gd name="connsiteX0" fmla="*/ 0 w 1652210"/>
              <a:gd name="connsiteY0" fmla="*/ 0 h 1653754"/>
              <a:gd name="connsiteX1" fmla="*/ 1652210 w 1652210"/>
              <a:gd name="connsiteY1" fmla="*/ 0 h 1653754"/>
              <a:gd name="connsiteX2" fmla="*/ 1652210 w 1652210"/>
              <a:gd name="connsiteY2" fmla="*/ 1653754 h 1653754"/>
              <a:gd name="connsiteX3" fmla="*/ 0 w 1652210"/>
              <a:gd name="connsiteY3" fmla="*/ 1653754 h 1653754"/>
              <a:gd name="connsiteX4" fmla="*/ 0 w 1652210"/>
              <a:gd name="connsiteY4" fmla="*/ 0 h 1653754"/>
              <a:gd name="connsiteX5" fmla="*/ 96567 w 1652210"/>
              <a:gd name="connsiteY5" fmla="*/ 109296 h 1653754"/>
              <a:gd name="connsiteX6" fmla="*/ 102354 w 1652210"/>
              <a:gd name="connsiteY6" fmla="*/ 1561056 h 1653754"/>
              <a:gd name="connsiteX7" fmla="*/ 1552747 w 1652210"/>
              <a:gd name="connsiteY7" fmla="*/ 1554441 h 1653754"/>
              <a:gd name="connsiteX8" fmla="*/ 1556033 w 1652210"/>
              <a:gd name="connsiteY8" fmla="*/ 111417 h 1653754"/>
              <a:gd name="connsiteX9" fmla="*/ 96567 w 1652210"/>
              <a:gd name="connsiteY9" fmla="*/ 109296 h 1653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52210" h="1653754">
                <a:moveTo>
                  <a:pt x="0" y="0"/>
                </a:moveTo>
                <a:lnTo>
                  <a:pt x="1652210" y="0"/>
                </a:lnTo>
                <a:lnTo>
                  <a:pt x="1652210" y="1653754"/>
                </a:lnTo>
                <a:lnTo>
                  <a:pt x="0" y="1653754"/>
                </a:lnTo>
                <a:lnTo>
                  <a:pt x="0" y="0"/>
                </a:lnTo>
                <a:close/>
                <a:moveTo>
                  <a:pt x="96567" y="109296"/>
                </a:moveTo>
                <a:lnTo>
                  <a:pt x="102354" y="1561056"/>
                </a:lnTo>
                <a:lnTo>
                  <a:pt x="1552747" y="1554441"/>
                </a:lnTo>
                <a:cubicBezTo>
                  <a:pt x="1548888" y="1098433"/>
                  <a:pt x="1559892" y="567425"/>
                  <a:pt x="1556033" y="111417"/>
                </a:cubicBezTo>
                <a:lnTo>
                  <a:pt x="96567" y="109296"/>
                </a:lnTo>
                <a:close/>
              </a:path>
            </a:pathLst>
          </a:custGeom>
          <a:solidFill>
            <a:schemeClr val="accent1">
              <a:lumMod val="75000"/>
            </a:schemeClr>
          </a:solidFill>
          <a:ln w="12700" cmpd="sng">
            <a:noFill/>
          </a:ln>
        </p:spPr>
        <p:style>
          <a:lnRef idx="2">
            <a:schemeClr val="dk1"/>
          </a:lnRef>
          <a:fillRef idx="1">
            <a:schemeClr val="lt1"/>
          </a:fillRef>
          <a:effectRef idx="0">
            <a:schemeClr val="dk1"/>
          </a:effectRef>
          <a:fontRef idx="minor">
            <a:schemeClr val="dk1"/>
          </a:fontRef>
        </p:style>
        <p:txBody>
          <a:bodyPr rot="0" spcFirstLastPara="1" vertOverflow="overflow" horzOverflow="overflow" vert="horz" wrap="square" lIns="44027" tIns="44027" rIns="44027" bIns="44027" numCol="1" spcCol="38100" rtlCol="0" anchor="ctr">
            <a:spAutoFit/>
          </a:bodyPr>
          <a:lstStyle>
            <a:defPPr marL="0" marR="0" indent="0" algn="l" defTabSz="833933" rtl="0" fontAlgn="auto" latinLnBrk="1" hangingPunct="0">
              <a:lnSpc>
                <a:spcPct val="100000"/>
              </a:lnSpc>
              <a:spcBef>
                <a:spcPts val="0"/>
              </a:spcBef>
              <a:spcAft>
                <a:spcPts val="0"/>
              </a:spcAft>
              <a:buClrTx/>
              <a:buSzTx/>
              <a:buFontTx/>
              <a:buNone/>
              <a:tabLst/>
              <a:defRPr kumimoji="0" sz="1642" b="0" i="0" u="none" strike="noStrike" cap="none" spc="0" normalizeH="0" baseline="0">
                <a:ln>
                  <a:noFill/>
                </a:ln>
                <a:solidFill>
                  <a:srgbClr val="000000"/>
                </a:solidFill>
                <a:effectLst/>
                <a:uFillTx/>
              </a:defRPr>
            </a:defPPr>
            <a:lvl1pPr marL="0" marR="0" indent="0" algn="l" defTabSz="752856" rtl="0" fontAlgn="auto" latinLnBrk="0" hangingPunct="0">
              <a:lnSpc>
                <a:spcPct val="100000"/>
              </a:lnSpc>
              <a:spcBef>
                <a:spcPts val="0"/>
              </a:spcBef>
              <a:spcAft>
                <a:spcPts val="0"/>
              </a:spcAft>
              <a:buClrTx/>
              <a:buSzTx/>
              <a:buFontTx/>
              <a:buNone/>
              <a:tabLst/>
              <a:defRPr kumimoji="0" sz="3192" b="0" i="0" u="none" strike="noStrike" cap="none" spc="0" normalizeH="0" baseline="0">
                <a:ln>
                  <a:noFill/>
                </a:ln>
                <a:solidFill>
                  <a:srgbClr val="393328"/>
                </a:solidFill>
                <a:effectLst/>
                <a:uFillTx/>
                <a:latin typeface="+mj-lt"/>
                <a:ea typeface="+mj-ea"/>
                <a:cs typeface="+mj-cs"/>
                <a:sym typeface="Helvetica Neue Light"/>
              </a:defRPr>
            </a:lvl1pPr>
            <a:lvl2pPr marL="0" marR="0" indent="208483" algn="l" defTabSz="752856" rtl="0" fontAlgn="auto" latinLnBrk="0" hangingPunct="0">
              <a:lnSpc>
                <a:spcPct val="100000"/>
              </a:lnSpc>
              <a:spcBef>
                <a:spcPts val="0"/>
              </a:spcBef>
              <a:spcAft>
                <a:spcPts val="0"/>
              </a:spcAft>
              <a:buClrTx/>
              <a:buSzTx/>
              <a:buFontTx/>
              <a:buNone/>
              <a:tabLst/>
              <a:defRPr kumimoji="0" sz="3192" b="0" i="0" u="none" strike="noStrike" cap="none" spc="0" normalizeH="0" baseline="0">
                <a:ln>
                  <a:noFill/>
                </a:ln>
                <a:solidFill>
                  <a:srgbClr val="393328"/>
                </a:solidFill>
                <a:effectLst/>
                <a:uFillTx/>
                <a:latin typeface="+mj-lt"/>
                <a:ea typeface="+mj-ea"/>
                <a:cs typeface="+mj-cs"/>
                <a:sym typeface="Helvetica Neue Light"/>
              </a:defRPr>
            </a:lvl2pPr>
            <a:lvl3pPr marL="0" marR="0" indent="416966" algn="l" defTabSz="752856" rtl="0" fontAlgn="auto" latinLnBrk="0" hangingPunct="0">
              <a:lnSpc>
                <a:spcPct val="100000"/>
              </a:lnSpc>
              <a:spcBef>
                <a:spcPts val="0"/>
              </a:spcBef>
              <a:spcAft>
                <a:spcPts val="0"/>
              </a:spcAft>
              <a:buClrTx/>
              <a:buSzTx/>
              <a:buFontTx/>
              <a:buNone/>
              <a:tabLst/>
              <a:defRPr kumimoji="0" sz="3192" b="0" i="0" u="none" strike="noStrike" cap="none" spc="0" normalizeH="0" baseline="0">
                <a:ln>
                  <a:noFill/>
                </a:ln>
                <a:solidFill>
                  <a:srgbClr val="393328"/>
                </a:solidFill>
                <a:effectLst/>
                <a:uFillTx/>
                <a:latin typeface="+mj-lt"/>
                <a:ea typeface="+mj-ea"/>
                <a:cs typeface="+mj-cs"/>
                <a:sym typeface="Helvetica Neue Light"/>
              </a:defRPr>
            </a:lvl3pPr>
            <a:lvl4pPr marL="0" marR="0" indent="625450" algn="l" defTabSz="752856" rtl="0" fontAlgn="auto" latinLnBrk="0" hangingPunct="0">
              <a:lnSpc>
                <a:spcPct val="100000"/>
              </a:lnSpc>
              <a:spcBef>
                <a:spcPts val="0"/>
              </a:spcBef>
              <a:spcAft>
                <a:spcPts val="0"/>
              </a:spcAft>
              <a:buClrTx/>
              <a:buSzTx/>
              <a:buFontTx/>
              <a:buNone/>
              <a:tabLst/>
              <a:defRPr kumimoji="0" sz="3192" b="0" i="0" u="none" strike="noStrike" cap="none" spc="0" normalizeH="0" baseline="0">
                <a:ln>
                  <a:noFill/>
                </a:ln>
                <a:solidFill>
                  <a:srgbClr val="393328"/>
                </a:solidFill>
                <a:effectLst/>
                <a:uFillTx/>
                <a:latin typeface="+mj-lt"/>
                <a:ea typeface="+mj-ea"/>
                <a:cs typeface="+mj-cs"/>
                <a:sym typeface="Helvetica Neue Light"/>
              </a:defRPr>
            </a:lvl4pPr>
            <a:lvl5pPr marL="0" marR="0" indent="833933" algn="l" defTabSz="752856" rtl="0" fontAlgn="auto" latinLnBrk="0" hangingPunct="0">
              <a:lnSpc>
                <a:spcPct val="100000"/>
              </a:lnSpc>
              <a:spcBef>
                <a:spcPts val="0"/>
              </a:spcBef>
              <a:spcAft>
                <a:spcPts val="0"/>
              </a:spcAft>
              <a:buClrTx/>
              <a:buSzTx/>
              <a:buFontTx/>
              <a:buNone/>
              <a:tabLst/>
              <a:defRPr kumimoji="0" sz="3192" b="0" i="0" u="none" strike="noStrike" cap="none" spc="0" normalizeH="0" baseline="0">
                <a:ln>
                  <a:noFill/>
                </a:ln>
                <a:solidFill>
                  <a:srgbClr val="393328"/>
                </a:solidFill>
                <a:effectLst/>
                <a:uFillTx/>
                <a:latin typeface="+mj-lt"/>
                <a:ea typeface="+mj-ea"/>
                <a:cs typeface="+mj-cs"/>
                <a:sym typeface="Helvetica Neue Light"/>
              </a:defRPr>
            </a:lvl5pPr>
            <a:lvl6pPr marL="0" marR="0" indent="1042416" algn="l" defTabSz="752856" rtl="0" fontAlgn="auto" latinLnBrk="0" hangingPunct="0">
              <a:lnSpc>
                <a:spcPct val="100000"/>
              </a:lnSpc>
              <a:spcBef>
                <a:spcPts val="0"/>
              </a:spcBef>
              <a:spcAft>
                <a:spcPts val="0"/>
              </a:spcAft>
              <a:buClrTx/>
              <a:buSzTx/>
              <a:buFontTx/>
              <a:buNone/>
              <a:tabLst/>
              <a:defRPr kumimoji="0" sz="3192" b="0" i="0" u="none" strike="noStrike" cap="none" spc="0" normalizeH="0" baseline="0">
                <a:ln>
                  <a:noFill/>
                </a:ln>
                <a:solidFill>
                  <a:srgbClr val="393328"/>
                </a:solidFill>
                <a:effectLst/>
                <a:uFillTx/>
                <a:latin typeface="+mj-lt"/>
                <a:ea typeface="+mj-ea"/>
                <a:cs typeface="+mj-cs"/>
                <a:sym typeface="Helvetica Neue Light"/>
              </a:defRPr>
            </a:lvl6pPr>
            <a:lvl7pPr marL="0" marR="0" indent="1250899" algn="l" defTabSz="752856" rtl="0" fontAlgn="auto" latinLnBrk="0" hangingPunct="0">
              <a:lnSpc>
                <a:spcPct val="100000"/>
              </a:lnSpc>
              <a:spcBef>
                <a:spcPts val="0"/>
              </a:spcBef>
              <a:spcAft>
                <a:spcPts val="0"/>
              </a:spcAft>
              <a:buClrTx/>
              <a:buSzTx/>
              <a:buFontTx/>
              <a:buNone/>
              <a:tabLst/>
              <a:defRPr kumimoji="0" sz="3192" b="0" i="0" u="none" strike="noStrike" cap="none" spc="0" normalizeH="0" baseline="0">
                <a:ln>
                  <a:noFill/>
                </a:ln>
                <a:solidFill>
                  <a:srgbClr val="393328"/>
                </a:solidFill>
                <a:effectLst/>
                <a:uFillTx/>
                <a:latin typeface="+mj-lt"/>
                <a:ea typeface="+mj-ea"/>
                <a:cs typeface="+mj-cs"/>
                <a:sym typeface="Helvetica Neue Light"/>
              </a:defRPr>
            </a:lvl7pPr>
            <a:lvl8pPr marL="0" marR="0" indent="1459382" algn="l" defTabSz="752856" rtl="0" fontAlgn="auto" latinLnBrk="0" hangingPunct="0">
              <a:lnSpc>
                <a:spcPct val="100000"/>
              </a:lnSpc>
              <a:spcBef>
                <a:spcPts val="0"/>
              </a:spcBef>
              <a:spcAft>
                <a:spcPts val="0"/>
              </a:spcAft>
              <a:buClrTx/>
              <a:buSzTx/>
              <a:buFontTx/>
              <a:buNone/>
              <a:tabLst/>
              <a:defRPr kumimoji="0" sz="3192" b="0" i="0" u="none" strike="noStrike" cap="none" spc="0" normalizeH="0" baseline="0">
                <a:ln>
                  <a:noFill/>
                </a:ln>
                <a:solidFill>
                  <a:srgbClr val="393328"/>
                </a:solidFill>
                <a:effectLst/>
                <a:uFillTx/>
                <a:latin typeface="+mj-lt"/>
                <a:ea typeface="+mj-ea"/>
                <a:cs typeface="+mj-cs"/>
                <a:sym typeface="Helvetica Neue Light"/>
              </a:defRPr>
            </a:lvl8pPr>
            <a:lvl9pPr marL="0" marR="0" indent="1667866" algn="l" defTabSz="752856" rtl="0" fontAlgn="auto" latinLnBrk="0" hangingPunct="0">
              <a:lnSpc>
                <a:spcPct val="100000"/>
              </a:lnSpc>
              <a:spcBef>
                <a:spcPts val="0"/>
              </a:spcBef>
              <a:spcAft>
                <a:spcPts val="0"/>
              </a:spcAft>
              <a:buClrTx/>
              <a:buSzTx/>
              <a:buFontTx/>
              <a:buNone/>
              <a:tabLst/>
              <a:defRPr kumimoji="0" sz="3192" b="0" i="0" u="none" strike="noStrike" cap="none" spc="0" normalizeH="0" baseline="0">
                <a:ln>
                  <a:noFill/>
                </a:ln>
                <a:solidFill>
                  <a:srgbClr val="393328"/>
                </a:solidFill>
                <a:effectLst/>
                <a:uFillTx/>
                <a:latin typeface="+mj-lt"/>
                <a:ea typeface="+mj-ea"/>
                <a:cs typeface="+mj-cs"/>
                <a:sym typeface="Helvetica Neue Light"/>
              </a:defRPr>
            </a:lvl9pPr>
          </a:lstStyle>
          <a:p>
            <a:pPr defTabSz="715461"/>
            <a:endParaRPr lang="en-US" sz="3033">
              <a:solidFill>
                <a:srgbClr val="000000"/>
              </a:solidFill>
            </a:endParaRPr>
          </a:p>
        </p:txBody>
      </p:sp>
      <mc:AlternateContent xmlns:mc="http://schemas.openxmlformats.org/markup-compatibility/2006" xmlns:a14="http://schemas.microsoft.com/office/drawing/2010/main">
        <mc:Choice Requires="a14">
          <p:sp>
            <p:nvSpPr>
              <p:cNvPr id="43" name="文本框 42">
                <a:extLst>
                  <a:ext uri="{FF2B5EF4-FFF2-40B4-BE49-F238E27FC236}">
                    <a16:creationId xmlns:a16="http://schemas.microsoft.com/office/drawing/2014/main" id="{3FE52909-31F0-EE42-873B-015AB571A2EC}"/>
                  </a:ext>
                </a:extLst>
              </p:cNvPr>
              <p:cNvSpPr txBox="1"/>
              <p:nvPr/>
            </p:nvSpPr>
            <p:spPr>
              <a:xfrm flipH="1">
                <a:off x="-462327" y="2388838"/>
                <a:ext cx="4587345" cy="24622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defPPr marL="0" marR="0" indent="0" algn="l" defTabSz="833933" rtl="0" fontAlgn="auto" latinLnBrk="1" hangingPunct="0">
                  <a:lnSpc>
                    <a:spcPct val="100000"/>
                  </a:lnSpc>
                  <a:spcBef>
                    <a:spcPts val="0"/>
                  </a:spcBef>
                  <a:spcAft>
                    <a:spcPts val="0"/>
                  </a:spcAft>
                  <a:buClrTx/>
                  <a:buSzTx/>
                  <a:buFontTx/>
                  <a:buNone/>
                  <a:tabLst/>
                  <a:defRPr kumimoji="0" sz="1642" b="0" i="0" u="none" strike="noStrike" cap="none" spc="0" normalizeH="0" baseline="0">
                    <a:ln>
                      <a:noFill/>
                    </a:ln>
                    <a:solidFill>
                      <a:srgbClr val="000000"/>
                    </a:solidFill>
                    <a:effectLst/>
                    <a:uFillTx/>
                  </a:defRPr>
                </a:defPPr>
                <a:lvl1pPr marL="0" marR="0" indent="0" algn="l" defTabSz="752856" rtl="0" fontAlgn="auto" latinLnBrk="0" hangingPunct="0">
                  <a:lnSpc>
                    <a:spcPct val="100000"/>
                  </a:lnSpc>
                  <a:spcBef>
                    <a:spcPts val="0"/>
                  </a:spcBef>
                  <a:spcAft>
                    <a:spcPts val="0"/>
                  </a:spcAft>
                  <a:buClrTx/>
                  <a:buSzTx/>
                  <a:buFontTx/>
                  <a:buNone/>
                  <a:tabLst/>
                  <a:defRPr kumimoji="0" sz="3192" b="0" i="0" u="none" strike="noStrike" cap="none" spc="0" normalizeH="0" baseline="0">
                    <a:ln>
                      <a:noFill/>
                    </a:ln>
                    <a:solidFill>
                      <a:srgbClr val="393328"/>
                    </a:solidFill>
                    <a:effectLst/>
                    <a:uFillTx/>
                    <a:latin typeface="+mj-lt"/>
                    <a:ea typeface="+mj-ea"/>
                    <a:cs typeface="+mj-cs"/>
                    <a:sym typeface="Helvetica Neue Light"/>
                  </a:defRPr>
                </a:lvl1pPr>
                <a:lvl2pPr marL="0" marR="0" indent="208483" algn="l" defTabSz="752856" rtl="0" fontAlgn="auto" latinLnBrk="0" hangingPunct="0">
                  <a:lnSpc>
                    <a:spcPct val="100000"/>
                  </a:lnSpc>
                  <a:spcBef>
                    <a:spcPts val="0"/>
                  </a:spcBef>
                  <a:spcAft>
                    <a:spcPts val="0"/>
                  </a:spcAft>
                  <a:buClrTx/>
                  <a:buSzTx/>
                  <a:buFontTx/>
                  <a:buNone/>
                  <a:tabLst/>
                  <a:defRPr kumimoji="0" sz="3192" b="0" i="0" u="none" strike="noStrike" cap="none" spc="0" normalizeH="0" baseline="0">
                    <a:ln>
                      <a:noFill/>
                    </a:ln>
                    <a:solidFill>
                      <a:srgbClr val="393328"/>
                    </a:solidFill>
                    <a:effectLst/>
                    <a:uFillTx/>
                    <a:latin typeface="+mj-lt"/>
                    <a:ea typeface="+mj-ea"/>
                    <a:cs typeface="+mj-cs"/>
                    <a:sym typeface="Helvetica Neue Light"/>
                  </a:defRPr>
                </a:lvl2pPr>
                <a:lvl3pPr marL="0" marR="0" indent="416966" algn="l" defTabSz="752856" rtl="0" fontAlgn="auto" latinLnBrk="0" hangingPunct="0">
                  <a:lnSpc>
                    <a:spcPct val="100000"/>
                  </a:lnSpc>
                  <a:spcBef>
                    <a:spcPts val="0"/>
                  </a:spcBef>
                  <a:spcAft>
                    <a:spcPts val="0"/>
                  </a:spcAft>
                  <a:buClrTx/>
                  <a:buSzTx/>
                  <a:buFontTx/>
                  <a:buNone/>
                  <a:tabLst/>
                  <a:defRPr kumimoji="0" sz="3192" b="0" i="0" u="none" strike="noStrike" cap="none" spc="0" normalizeH="0" baseline="0">
                    <a:ln>
                      <a:noFill/>
                    </a:ln>
                    <a:solidFill>
                      <a:srgbClr val="393328"/>
                    </a:solidFill>
                    <a:effectLst/>
                    <a:uFillTx/>
                    <a:latin typeface="+mj-lt"/>
                    <a:ea typeface="+mj-ea"/>
                    <a:cs typeface="+mj-cs"/>
                    <a:sym typeface="Helvetica Neue Light"/>
                  </a:defRPr>
                </a:lvl3pPr>
                <a:lvl4pPr marL="0" marR="0" indent="625450" algn="l" defTabSz="752856" rtl="0" fontAlgn="auto" latinLnBrk="0" hangingPunct="0">
                  <a:lnSpc>
                    <a:spcPct val="100000"/>
                  </a:lnSpc>
                  <a:spcBef>
                    <a:spcPts val="0"/>
                  </a:spcBef>
                  <a:spcAft>
                    <a:spcPts val="0"/>
                  </a:spcAft>
                  <a:buClrTx/>
                  <a:buSzTx/>
                  <a:buFontTx/>
                  <a:buNone/>
                  <a:tabLst/>
                  <a:defRPr kumimoji="0" sz="3192" b="0" i="0" u="none" strike="noStrike" cap="none" spc="0" normalizeH="0" baseline="0">
                    <a:ln>
                      <a:noFill/>
                    </a:ln>
                    <a:solidFill>
                      <a:srgbClr val="393328"/>
                    </a:solidFill>
                    <a:effectLst/>
                    <a:uFillTx/>
                    <a:latin typeface="+mj-lt"/>
                    <a:ea typeface="+mj-ea"/>
                    <a:cs typeface="+mj-cs"/>
                    <a:sym typeface="Helvetica Neue Light"/>
                  </a:defRPr>
                </a:lvl4pPr>
                <a:lvl5pPr marL="0" marR="0" indent="833933" algn="l" defTabSz="752856" rtl="0" fontAlgn="auto" latinLnBrk="0" hangingPunct="0">
                  <a:lnSpc>
                    <a:spcPct val="100000"/>
                  </a:lnSpc>
                  <a:spcBef>
                    <a:spcPts val="0"/>
                  </a:spcBef>
                  <a:spcAft>
                    <a:spcPts val="0"/>
                  </a:spcAft>
                  <a:buClrTx/>
                  <a:buSzTx/>
                  <a:buFontTx/>
                  <a:buNone/>
                  <a:tabLst/>
                  <a:defRPr kumimoji="0" sz="3192" b="0" i="0" u="none" strike="noStrike" cap="none" spc="0" normalizeH="0" baseline="0">
                    <a:ln>
                      <a:noFill/>
                    </a:ln>
                    <a:solidFill>
                      <a:srgbClr val="393328"/>
                    </a:solidFill>
                    <a:effectLst/>
                    <a:uFillTx/>
                    <a:latin typeface="+mj-lt"/>
                    <a:ea typeface="+mj-ea"/>
                    <a:cs typeface="+mj-cs"/>
                    <a:sym typeface="Helvetica Neue Light"/>
                  </a:defRPr>
                </a:lvl5pPr>
                <a:lvl6pPr marL="0" marR="0" indent="1042416" algn="l" defTabSz="752856" rtl="0" fontAlgn="auto" latinLnBrk="0" hangingPunct="0">
                  <a:lnSpc>
                    <a:spcPct val="100000"/>
                  </a:lnSpc>
                  <a:spcBef>
                    <a:spcPts val="0"/>
                  </a:spcBef>
                  <a:spcAft>
                    <a:spcPts val="0"/>
                  </a:spcAft>
                  <a:buClrTx/>
                  <a:buSzTx/>
                  <a:buFontTx/>
                  <a:buNone/>
                  <a:tabLst/>
                  <a:defRPr kumimoji="0" sz="3192" b="0" i="0" u="none" strike="noStrike" cap="none" spc="0" normalizeH="0" baseline="0">
                    <a:ln>
                      <a:noFill/>
                    </a:ln>
                    <a:solidFill>
                      <a:srgbClr val="393328"/>
                    </a:solidFill>
                    <a:effectLst/>
                    <a:uFillTx/>
                    <a:latin typeface="+mj-lt"/>
                    <a:ea typeface="+mj-ea"/>
                    <a:cs typeface="+mj-cs"/>
                    <a:sym typeface="Helvetica Neue Light"/>
                  </a:defRPr>
                </a:lvl6pPr>
                <a:lvl7pPr marL="0" marR="0" indent="1250899" algn="l" defTabSz="752856" rtl="0" fontAlgn="auto" latinLnBrk="0" hangingPunct="0">
                  <a:lnSpc>
                    <a:spcPct val="100000"/>
                  </a:lnSpc>
                  <a:spcBef>
                    <a:spcPts val="0"/>
                  </a:spcBef>
                  <a:spcAft>
                    <a:spcPts val="0"/>
                  </a:spcAft>
                  <a:buClrTx/>
                  <a:buSzTx/>
                  <a:buFontTx/>
                  <a:buNone/>
                  <a:tabLst/>
                  <a:defRPr kumimoji="0" sz="3192" b="0" i="0" u="none" strike="noStrike" cap="none" spc="0" normalizeH="0" baseline="0">
                    <a:ln>
                      <a:noFill/>
                    </a:ln>
                    <a:solidFill>
                      <a:srgbClr val="393328"/>
                    </a:solidFill>
                    <a:effectLst/>
                    <a:uFillTx/>
                    <a:latin typeface="+mj-lt"/>
                    <a:ea typeface="+mj-ea"/>
                    <a:cs typeface="+mj-cs"/>
                    <a:sym typeface="Helvetica Neue Light"/>
                  </a:defRPr>
                </a:lvl7pPr>
                <a:lvl8pPr marL="0" marR="0" indent="1459382" algn="l" defTabSz="752856" rtl="0" fontAlgn="auto" latinLnBrk="0" hangingPunct="0">
                  <a:lnSpc>
                    <a:spcPct val="100000"/>
                  </a:lnSpc>
                  <a:spcBef>
                    <a:spcPts val="0"/>
                  </a:spcBef>
                  <a:spcAft>
                    <a:spcPts val="0"/>
                  </a:spcAft>
                  <a:buClrTx/>
                  <a:buSzTx/>
                  <a:buFontTx/>
                  <a:buNone/>
                  <a:tabLst/>
                  <a:defRPr kumimoji="0" sz="3192" b="0" i="0" u="none" strike="noStrike" cap="none" spc="0" normalizeH="0" baseline="0">
                    <a:ln>
                      <a:noFill/>
                    </a:ln>
                    <a:solidFill>
                      <a:srgbClr val="393328"/>
                    </a:solidFill>
                    <a:effectLst/>
                    <a:uFillTx/>
                    <a:latin typeface="+mj-lt"/>
                    <a:ea typeface="+mj-ea"/>
                    <a:cs typeface="+mj-cs"/>
                    <a:sym typeface="Helvetica Neue Light"/>
                  </a:defRPr>
                </a:lvl8pPr>
                <a:lvl9pPr marL="0" marR="0" indent="1667866" algn="l" defTabSz="752856" rtl="0" fontAlgn="auto" latinLnBrk="0" hangingPunct="0">
                  <a:lnSpc>
                    <a:spcPct val="100000"/>
                  </a:lnSpc>
                  <a:spcBef>
                    <a:spcPts val="0"/>
                  </a:spcBef>
                  <a:spcAft>
                    <a:spcPts val="0"/>
                  </a:spcAft>
                  <a:buClrTx/>
                  <a:buSzTx/>
                  <a:buFontTx/>
                  <a:buNone/>
                  <a:tabLst/>
                  <a:defRPr kumimoji="0" sz="3192" b="0" i="0" u="none" strike="noStrike" cap="none" spc="0" normalizeH="0" baseline="0">
                    <a:ln>
                      <a:noFill/>
                    </a:ln>
                    <a:solidFill>
                      <a:srgbClr val="393328"/>
                    </a:solidFill>
                    <a:effectLst/>
                    <a:uFillTx/>
                    <a:latin typeface="+mj-lt"/>
                    <a:ea typeface="+mj-ea"/>
                    <a:cs typeface="+mj-cs"/>
                    <a:sym typeface="Helvetica Neue Light"/>
                  </a:defRPr>
                </a:lvl9pPr>
              </a:lstStyle>
              <a:p>
                <a:pPr algn="ctr" defTabSz="715461"/>
                <a:r>
                  <a:rPr lang="en-US" sz="1600" dirty="0">
                    <a:solidFill>
                      <a:schemeClr val="accent1">
                        <a:lumMod val="75000"/>
                      </a:schemeClr>
                    </a:solidFill>
                    <a:latin typeface="Gotham Book" panose="02000604040000020004" pitchFamily="2" charset="0"/>
                    <a:ea typeface="+mn-ea"/>
                    <a:cs typeface="+mn-cs"/>
                  </a:rPr>
                  <a:t>Product of </a:t>
                </a:r>
                <a14:m>
                  <m:oMath xmlns:m="http://schemas.openxmlformats.org/officeDocument/2006/math">
                    <m:r>
                      <a:rPr lang="en-US" sz="1600" i="1" dirty="0" smtClean="0">
                        <a:solidFill>
                          <a:schemeClr val="accent1">
                            <a:lumMod val="75000"/>
                          </a:schemeClr>
                        </a:solidFill>
                        <a:latin typeface="Cambria Math" panose="02040503050406030204" pitchFamily="18" charset="0"/>
                        <a:ea typeface="+mn-ea"/>
                        <a:cs typeface="+mn-cs"/>
                      </a:rPr>
                      <m:t>2</m:t>
                    </m:r>
                    <m:r>
                      <a:rPr lang="en-US" sz="1600" i="1" dirty="0" smtClean="0">
                        <a:solidFill>
                          <a:schemeClr val="accent1">
                            <a:lumMod val="75000"/>
                          </a:schemeClr>
                        </a:solidFill>
                        <a:latin typeface="Cambria Math" panose="02040503050406030204" pitchFamily="18" charset="0"/>
                        <a:ea typeface="+mn-ea"/>
                        <a:cs typeface="+mn-cs"/>
                      </a:rPr>
                      <m:t>𝑛</m:t>
                    </m:r>
                    <m:r>
                      <a:rPr lang="en-US" sz="1600" i="1" dirty="0" smtClean="0">
                        <a:solidFill>
                          <a:schemeClr val="accent1">
                            <a:lumMod val="75000"/>
                          </a:schemeClr>
                        </a:solidFill>
                        <a:latin typeface="Cambria Math" panose="02040503050406030204" pitchFamily="18" charset="0"/>
                        <a:ea typeface="+mn-ea"/>
                        <a:cs typeface="+mn-cs"/>
                      </a:rPr>
                      <m:t>−1</m:t>
                    </m:r>
                  </m:oMath>
                </a14:m>
                <a:r>
                  <a:rPr lang="en-US" sz="1600" dirty="0">
                    <a:solidFill>
                      <a:schemeClr val="accent1">
                        <a:lumMod val="75000"/>
                      </a:schemeClr>
                    </a:solidFill>
                    <a:latin typeface="Gotham Book" panose="02000604040000020004" pitchFamily="2" charset="0"/>
                    <a:ea typeface="+mn-ea"/>
                    <a:cs typeface="+mn-cs"/>
                  </a:rPr>
                  <a:t> degree</a:t>
                </a:r>
              </a:p>
            </p:txBody>
          </p:sp>
        </mc:Choice>
        <mc:Fallback xmlns="">
          <p:sp>
            <p:nvSpPr>
              <p:cNvPr id="43" name="文本框 42">
                <a:extLst>
                  <a:ext uri="{FF2B5EF4-FFF2-40B4-BE49-F238E27FC236}">
                    <a16:creationId xmlns:a16="http://schemas.microsoft.com/office/drawing/2014/main" id="{3FE52909-31F0-EE42-873B-015AB571A2EC}"/>
                  </a:ext>
                </a:extLst>
              </p:cNvPr>
              <p:cNvSpPr txBox="1">
                <a:spLocks noRot="1" noChangeAspect="1" noMove="1" noResize="1" noEditPoints="1" noAdjustHandles="1" noChangeArrowheads="1" noChangeShapeType="1" noTextEdit="1"/>
              </p:cNvSpPr>
              <p:nvPr/>
            </p:nvSpPr>
            <p:spPr>
              <a:xfrm flipH="1">
                <a:off x="-462327" y="2388838"/>
                <a:ext cx="4587345" cy="246221"/>
              </a:xfrm>
              <a:prstGeom prst="rect">
                <a:avLst/>
              </a:prstGeom>
              <a:blipFill>
                <a:blip r:embed="rId9"/>
                <a:stretch>
                  <a:fillRect t="-20000" b="-45000"/>
                </a:stretch>
              </a:blipFill>
              <a:ln w="12700" cap="flat">
                <a:noFill/>
                <a:miter lim="400000"/>
              </a:ln>
              <a:effectLst/>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44" name="文本框 43">
                <a:extLst>
                  <a:ext uri="{FF2B5EF4-FFF2-40B4-BE49-F238E27FC236}">
                    <a16:creationId xmlns:a16="http://schemas.microsoft.com/office/drawing/2014/main" id="{2D8FA657-753A-4E49-8546-82F2C9308D4E}"/>
                  </a:ext>
                </a:extLst>
              </p:cNvPr>
              <p:cNvSpPr txBox="1"/>
              <p:nvPr/>
            </p:nvSpPr>
            <p:spPr>
              <a:xfrm flipH="1">
                <a:off x="1195503" y="2848764"/>
                <a:ext cx="3029008" cy="24622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defPPr marL="0" marR="0" indent="0" algn="l" defTabSz="833933" rtl="0" fontAlgn="auto" latinLnBrk="1" hangingPunct="0">
                  <a:lnSpc>
                    <a:spcPct val="100000"/>
                  </a:lnSpc>
                  <a:spcBef>
                    <a:spcPts val="0"/>
                  </a:spcBef>
                  <a:spcAft>
                    <a:spcPts val="0"/>
                  </a:spcAft>
                  <a:buClrTx/>
                  <a:buSzTx/>
                  <a:buFontTx/>
                  <a:buNone/>
                  <a:tabLst/>
                  <a:defRPr kumimoji="0" sz="1642" b="0" i="0" u="none" strike="noStrike" cap="none" spc="0" normalizeH="0" baseline="0">
                    <a:ln>
                      <a:noFill/>
                    </a:ln>
                    <a:solidFill>
                      <a:srgbClr val="000000"/>
                    </a:solidFill>
                    <a:effectLst/>
                    <a:uFillTx/>
                  </a:defRPr>
                </a:defPPr>
                <a:lvl1pPr marL="0" marR="0" indent="0" algn="l" defTabSz="752856" rtl="0" fontAlgn="auto" latinLnBrk="0" hangingPunct="0">
                  <a:lnSpc>
                    <a:spcPct val="100000"/>
                  </a:lnSpc>
                  <a:spcBef>
                    <a:spcPts val="0"/>
                  </a:spcBef>
                  <a:spcAft>
                    <a:spcPts val="0"/>
                  </a:spcAft>
                  <a:buClrTx/>
                  <a:buSzTx/>
                  <a:buFontTx/>
                  <a:buNone/>
                  <a:tabLst/>
                  <a:defRPr kumimoji="0" sz="3192" b="0" i="0" u="none" strike="noStrike" cap="none" spc="0" normalizeH="0" baseline="0">
                    <a:ln>
                      <a:noFill/>
                    </a:ln>
                    <a:solidFill>
                      <a:srgbClr val="393328"/>
                    </a:solidFill>
                    <a:effectLst/>
                    <a:uFillTx/>
                    <a:latin typeface="+mj-lt"/>
                    <a:ea typeface="+mj-ea"/>
                    <a:cs typeface="+mj-cs"/>
                    <a:sym typeface="Helvetica Neue Light"/>
                  </a:defRPr>
                </a:lvl1pPr>
                <a:lvl2pPr marL="0" marR="0" indent="208483" algn="l" defTabSz="752856" rtl="0" fontAlgn="auto" latinLnBrk="0" hangingPunct="0">
                  <a:lnSpc>
                    <a:spcPct val="100000"/>
                  </a:lnSpc>
                  <a:spcBef>
                    <a:spcPts val="0"/>
                  </a:spcBef>
                  <a:spcAft>
                    <a:spcPts val="0"/>
                  </a:spcAft>
                  <a:buClrTx/>
                  <a:buSzTx/>
                  <a:buFontTx/>
                  <a:buNone/>
                  <a:tabLst/>
                  <a:defRPr kumimoji="0" sz="3192" b="0" i="0" u="none" strike="noStrike" cap="none" spc="0" normalizeH="0" baseline="0">
                    <a:ln>
                      <a:noFill/>
                    </a:ln>
                    <a:solidFill>
                      <a:srgbClr val="393328"/>
                    </a:solidFill>
                    <a:effectLst/>
                    <a:uFillTx/>
                    <a:latin typeface="+mj-lt"/>
                    <a:ea typeface="+mj-ea"/>
                    <a:cs typeface="+mj-cs"/>
                    <a:sym typeface="Helvetica Neue Light"/>
                  </a:defRPr>
                </a:lvl2pPr>
                <a:lvl3pPr marL="0" marR="0" indent="416966" algn="l" defTabSz="752856" rtl="0" fontAlgn="auto" latinLnBrk="0" hangingPunct="0">
                  <a:lnSpc>
                    <a:spcPct val="100000"/>
                  </a:lnSpc>
                  <a:spcBef>
                    <a:spcPts val="0"/>
                  </a:spcBef>
                  <a:spcAft>
                    <a:spcPts val="0"/>
                  </a:spcAft>
                  <a:buClrTx/>
                  <a:buSzTx/>
                  <a:buFontTx/>
                  <a:buNone/>
                  <a:tabLst/>
                  <a:defRPr kumimoji="0" sz="3192" b="0" i="0" u="none" strike="noStrike" cap="none" spc="0" normalizeH="0" baseline="0">
                    <a:ln>
                      <a:noFill/>
                    </a:ln>
                    <a:solidFill>
                      <a:srgbClr val="393328"/>
                    </a:solidFill>
                    <a:effectLst/>
                    <a:uFillTx/>
                    <a:latin typeface="+mj-lt"/>
                    <a:ea typeface="+mj-ea"/>
                    <a:cs typeface="+mj-cs"/>
                    <a:sym typeface="Helvetica Neue Light"/>
                  </a:defRPr>
                </a:lvl3pPr>
                <a:lvl4pPr marL="0" marR="0" indent="625450" algn="l" defTabSz="752856" rtl="0" fontAlgn="auto" latinLnBrk="0" hangingPunct="0">
                  <a:lnSpc>
                    <a:spcPct val="100000"/>
                  </a:lnSpc>
                  <a:spcBef>
                    <a:spcPts val="0"/>
                  </a:spcBef>
                  <a:spcAft>
                    <a:spcPts val="0"/>
                  </a:spcAft>
                  <a:buClrTx/>
                  <a:buSzTx/>
                  <a:buFontTx/>
                  <a:buNone/>
                  <a:tabLst/>
                  <a:defRPr kumimoji="0" sz="3192" b="0" i="0" u="none" strike="noStrike" cap="none" spc="0" normalizeH="0" baseline="0">
                    <a:ln>
                      <a:noFill/>
                    </a:ln>
                    <a:solidFill>
                      <a:srgbClr val="393328"/>
                    </a:solidFill>
                    <a:effectLst/>
                    <a:uFillTx/>
                    <a:latin typeface="+mj-lt"/>
                    <a:ea typeface="+mj-ea"/>
                    <a:cs typeface="+mj-cs"/>
                    <a:sym typeface="Helvetica Neue Light"/>
                  </a:defRPr>
                </a:lvl4pPr>
                <a:lvl5pPr marL="0" marR="0" indent="833933" algn="l" defTabSz="752856" rtl="0" fontAlgn="auto" latinLnBrk="0" hangingPunct="0">
                  <a:lnSpc>
                    <a:spcPct val="100000"/>
                  </a:lnSpc>
                  <a:spcBef>
                    <a:spcPts val="0"/>
                  </a:spcBef>
                  <a:spcAft>
                    <a:spcPts val="0"/>
                  </a:spcAft>
                  <a:buClrTx/>
                  <a:buSzTx/>
                  <a:buFontTx/>
                  <a:buNone/>
                  <a:tabLst/>
                  <a:defRPr kumimoji="0" sz="3192" b="0" i="0" u="none" strike="noStrike" cap="none" spc="0" normalizeH="0" baseline="0">
                    <a:ln>
                      <a:noFill/>
                    </a:ln>
                    <a:solidFill>
                      <a:srgbClr val="393328"/>
                    </a:solidFill>
                    <a:effectLst/>
                    <a:uFillTx/>
                    <a:latin typeface="+mj-lt"/>
                    <a:ea typeface="+mj-ea"/>
                    <a:cs typeface="+mj-cs"/>
                    <a:sym typeface="Helvetica Neue Light"/>
                  </a:defRPr>
                </a:lvl5pPr>
                <a:lvl6pPr marL="0" marR="0" indent="1042416" algn="l" defTabSz="752856" rtl="0" fontAlgn="auto" latinLnBrk="0" hangingPunct="0">
                  <a:lnSpc>
                    <a:spcPct val="100000"/>
                  </a:lnSpc>
                  <a:spcBef>
                    <a:spcPts val="0"/>
                  </a:spcBef>
                  <a:spcAft>
                    <a:spcPts val="0"/>
                  </a:spcAft>
                  <a:buClrTx/>
                  <a:buSzTx/>
                  <a:buFontTx/>
                  <a:buNone/>
                  <a:tabLst/>
                  <a:defRPr kumimoji="0" sz="3192" b="0" i="0" u="none" strike="noStrike" cap="none" spc="0" normalizeH="0" baseline="0">
                    <a:ln>
                      <a:noFill/>
                    </a:ln>
                    <a:solidFill>
                      <a:srgbClr val="393328"/>
                    </a:solidFill>
                    <a:effectLst/>
                    <a:uFillTx/>
                    <a:latin typeface="+mj-lt"/>
                    <a:ea typeface="+mj-ea"/>
                    <a:cs typeface="+mj-cs"/>
                    <a:sym typeface="Helvetica Neue Light"/>
                  </a:defRPr>
                </a:lvl6pPr>
                <a:lvl7pPr marL="0" marR="0" indent="1250899" algn="l" defTabSz="752856" rtl="0" fontAlgn="auto" latinLnBrk="0" hangingPunct="0">
                  <a:lnSpc>
                    <a:spcPct val="100000"/>
                  </a:lnSpc>
                  <a:spcBef>
                    <a:spcPts val="0"/>
                  </a:spcBef>
                  <a:spcAft>
                    <a:spcPts val="0"/>
                  </a:spcAft>
                  <a:buClrTx/>
                  <a:buSzTx/>
                  <a:buFontTx/>
                  <a:buNone/>
                  <a:tabLst/>
                  <a:defRPr kumimoji="0" sz="3192" b="0" i="0" u="none" strike="noStrike" cap="none" spc="0" normalizeH="0" baseline="0">
                    <a:ln>
                      <a:noFill/>
                    </a:ln>
                    <a:solidFill>
                      <a:srgbClr val="393328"/>
                    </a:solidFill>
                    <a:effectLst/>
                    <a:uFillTx/>
                    <a:latin typeface="+mj-lt"/>
                    <a:ea typeface="+mj-ea"/>
                    <a:cs typeface="+mj-cs"/>
                    <a:sym typeface="Helvetica Neue Light"/>
                  </a:defRPr>
                </a:lvl7pPr>
                <a:lvl8pPr marL="0" marR="0" indent="1459382" algn="l" defTabSz="752856" rtl="0" fontAlgn="auto" latinLnBrk="0" hangingPunct="0">
                  <a:lnSpc>
                    <a:spcPct val="100000"/>
                  </a:lnSpc>
                  <a:spcBef>
                    <a:spcPts val="0"/>
                  </a:spcBef>
                  <a:spcAft>
                    <a:spcPts val="0"/>
                  </a:spcAft>
                  <a:buClrTx/>
                  <a:buSzTx/>
                  <a:buFontTx/>
                  <a:buNone/>
                  <a:tabLst/>
                  <a:defRPr kumimoji="0" sz="3192" b="0" i="0" u="none" strike="noStrike" cap="none" spc="0" normalizeH="0" baseline="0">
                    <a:ln>
                      <a:noFill/>
                    </a:ln>
                    <a:solidFill>
                      <a:srgbClr val="393328"/>
                    </a:solidFill>
                    <a:effectLst/>
                    <a:uFillTx/>
                    <a:latin typeface="+mj-lt"/>
                    <a:ea typeface="+mj-ea"/>
                    <a:cs typeface="+mj-cs"/>
                    <a:sym typeface="Helvetica Neue Light"/>
                  </a:defRPr>
                </a:lvl8pPr>
                <a:lvl9pPr marL="0" marR="0" indent="1667866" algn="l" defTabSz="752856" rtl="0" fontAlgn="auto" latinLnBrk="0" hangingPunct="0">
                  <a:lnSpc>
                    <a:spcPct val="100000"/>
                  </a:lnSpc>
                  <a:spcBef>
                    <a:spcPts val="0"/>
                  </a:spcBef>
                  <a:spcAft>
                    <a:spcPts val="0"/>
                  </a:spcAft>
                  <a:buClrTx/>
                  <a:buSzTx/>
                  <a:buFontTx/>
                  <a:buNone/>
                  <a:tabLst/>
                  <a:defRPr kumimoji="0" sz="3192" b="0" i="0" u="none" strike="noStrike" cap="none" spc="0" normalizeH="0" baseline="0">
                    <a:ln>
                      <a:noFill/>
                    </a:ln>
                    <a:solidFill>
                      <a:srgbClr val="393328"/>
                    </a:solidFill>
                    <a:effectLst/>
                    <a:uFillTx/>
                    <a:latin typeface="+mj-lt"/>
                    <a:ea typeface="+mj-ea"/>
                    <a:cs typeface="+mj-cs"/>
                    <a:sym typeface="Helvetica Neue Light"/>
                  </a:defRPr>
                </a:lvl9pPr>
              </a:lstStyle>
              <a:p>
                <a:pPr algn="ctr" defTabSz="715461"/>
                <a:r>
                  <a:rPr lang="en-US" sz="1600" dirty="0">
                    <a:solidFill>
                      <a:schemeClr val="accent1">
                        <a:lumMod val="75000"/>
                      </a:schemeClr>
                    </a:solidFill>
                    <a:latin typeface="Gotham Book" panose="02000604040000020004" pitchFamily="2" charset="0"/>
                    <a:ea typeface="+mn-ea"/>
                    <a:cs typeface="+mn-cs"/>
                  </a:rPr>
                  <a:t>Product of </a:t>
                </a:r>
                <a14:m>
                  <m:oMath xmlns:m="http://schemas.openxmlformats.org/officeDocument/2006/math">
                    <m:r>
                      <a:rPr lang="en-US" sz="1600" i="1" dirty="0">
                        <a:solidFill>
                          <a:schemeClr val="accent1">
                            <a:lumMod val="75000"/>
                          </a:schemeClr>
                        </a:solidFill>
                        <a:latin typeface="Cambria Math" panose="02040503050406030204" pitchFamily="18" charset="0"/>
                        <a:ea typeface="+mn-ea"/>
                        <a:cs typeface="+mn-cs"/>
                      </a:rPr>
                      <m:t>3</m:t>
                    </m:r>
                    <m:r>
                      <a:rPr lang="en-US" sz="1600" i="1" dirty="0" smtClean="0">
                        <a:solidFill>
                          <a:schemeClr val="accent1">
                            <a:lumMod val="75000"/>
                          </a:schemeClr>
                        </a:solidFill>
                        <a:latin typeface="Cambria Math" panose="02040503050406030204" pitchFamily="18" charset="0"/>
                        <a:ea typeface="+mn-ea"/>
                        <a:cs typeface="+mn-cs"/>
                      </a:rPr>
                      <m:t>𝑛</m:t>
                    </m:r>
                    <m:r>
                      <a:rPr lang="en-US" sz="1600" i="1" dirty="0" smtClean="0">
                        <a:solidFill>
                          <a:schemeClr val="accent1">
                            <a:lumMod val="75000"/>
                          </a:schemeClr>
                        </a:solidFill>
                        <a:latin typeface="Cambria Math" panose="02040503050406030204" pitchFamily="18" charset="0"/>
                        <a:ea typeface="+mn-ea"/>
                        <a:cs typeface="+mn-cs"/>
                      </a:rPr>
                      <m:t>−2</m:t>
                    </m:r>
                  </m:oMath>
                </a14:m>
                <a:r>
                  <a:rPr lang="en-US" sz="1600" dirty="0">
                    <a:solidFill>
                      <a:schemeClr val="accent1">
                        <a:lumMod val="75000"/>
                      </a:schemeClr>
                    </a:solidFill>
                    <a:latin typeface="Gotham Book" panose="02000604040000020004" pitchFamily="2" charset="0"/>
                    <a:ea typeface="+mn-ea"/>
                    <a:cs typeface="+mn-cs"/>
                  </a:rPr>
                  <a:t> degree</a:t>
                </a:r>
              </a:p>
            </p:txBody>
          </p:sp>
        </mc:Choice>
        <mc:Fallback xmlns="">
          <p:sp>
            <p:nvSpPr>
              <p:cNvPr id="44" name="文本框 43">
                <a:extLst>
                  <a:ext uri="{FF2B5EF4-FFF2-40B4-BE49-F238E27FC236}">
                    <a16:creationId xmlns:a16="http://schemas.microsoft.com/office/drawing/2014/main" id="{2D8FA657-753A-4E49-8546-82F2C9308D4E}"/>
                  </a:ext>
                </a:extLst>
              </p:cNvPr>
              <p:cNvSpPr txBox="1">
                <a:spLocks noRot="1" noChangeAspect="1" noMove="1" noResize="1" noEditPoints="1" noAdjustHandles="1" noChangeArrowheads="1" noChangeShapeType="1" noTextEdit="1"/>
              </p:cNvSpPr>
              <p:nvPr/>
            </p:nvSpPr>
            <p:spPr>
              <a:xfrm flipH="1">
                <a:off x="1195503" y="2848764"/>
                <a:ext cx="3029008" cy="246221"/>
              </a:xfrm>
              <a:prstGeom prst="rect">
                <a:avLst/>
              </a:prstGeom>
              <a:blipFill>
                <a:blip r:embed="rId10"/>
                <a:stretch>
                  <a:fillRect t="-19048" b="-38095"/>
                </a:stretch>
              </a:blipFill>
              <a:ln w="12700" cap="flat">
                <a:noFill/>
                <a:miter lim="400000"/>
              </a:ln>
              <a:effectLst/>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45" name="文本框 44">
                <a:extLst>
                  <a:ext uri="{FF2B5EF4-FFF2-40B4-BE49-F238E27FC236}">
                    <a16:creationId xmlns:a16="http://schemas.microsoft.com/office/drawing/2014/main" id="{E46A4303-E9FE-7F41-89B5-80D048500EEB}"/>
                  </a:ext>
                </a:extLst>
              </p:cNvPr>
              <p:cNvSpPr txBox="1"/>
              <p:nvPr/>
            </p:nvSpPr>
            <p:spPr>
              <a:xfrm flipH="1">
                <a:off x="3643287" y="1788144"/>
                <a:ext cx="895715" cy="30066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defPPr marL="0" marR="0" indent="0" algn="l" defTabSz="833933" rtl="0" fontAlgn="auto" latinLnBrk="1" hangingPunct="0">
                  <a:lnSpc>
                    <a:spcPct val="100000"/>
                  </a:lnSpc>
                  <a:spcBef>
                    <a:spcPts val="0"/>
                  </a:spcBef>
                  <a:spcAft>
                    <a:spcPts val="0"/>
                  </a:spcAft>
                  <a:buClrTx/>
                  <a:buSzTx/>
                  <a:buFontTx/>
                  <a:buNone/>
                  <a:tabLst/>
                  <a:defRPr kumimoji="0" sz="1642" b="0" i="0" u="none" strike="noStrike" cap="none" spc="0" normalizeH="0" baseline="0">
                    <a:ln>
                      <a:noFill/>
                    </a:ln>
                    <a:solidFill>
                      <a:srgbClr val="000000"/>
                    </a:solidFill>
                    <a:effectLst/>
                    <a:uFillTx/>
                  </a:defRPr>
                </a:defPPr>
                <a:lvl1pPr marL="0" marR="0" indent="0" algn="l" defTabSz="752856" rtl="0" fontAlgn="auto" latinLnBrk="0" hangingPunct="0">
                  <a:lnSpc>
                    <a:spcPct val="100000"/>
                  </a:lnSpc>
                  <a:spcBef>
                    <a:spcPts val="0"/>
                  </a:spcBef>
                  <a:spcAft>
                    <a:spcPts val="0"/>
                  </a:spcAft>
                  <a:buClrTx/>
                  <a:buSzTx/>
                  <a:buFontTx/>
                  <a:buNone/>
                  <a:tabLst/>
                  <a:defRPr kumimoji="0" sz="3192" b="0" i="0" u="none" strike="noStrike" cap="none" spc="0" normalizeH="0" baseline="0">
                    <a:ln>
                      <a:noFill/>
                    </a:ln>
                    <a:solidFill>
                      <a:srgbClr val="393328"/>
                    </a:solidFill>
                    <a:effectLst/>
                    <a:uFillTx/>
                    <a:latin typeface="+mj-lt"/>
                    <a:ea typeface="+mj-ea"/>
                    <a:cs typeface="+mj-cs"/>
                    <a:sym typeface="Helvetica Neue Light"/>
                  </a:defRPr>
                </a:lvl1pPr>
                <a:lvl2pPr marL="0" marR="0" indent="208483" algn="l" defTabSz="752856" rtl="0" fontAlgn="auto" latinLnBrk="0" hangingPunct="0">
                  <a:lnSpc>
                    <a:spcPct val="100000"/>
                  </a:lnSpc>
                  <a:spcBef>
                    <a:spcPts val="0"/>
                  </a:spcBef>
                  <a:spcAft>
                    <a:spcPts val="0"/>
                  </a:spcAft>
                  <a:buClrTx/>
                  <a:buSzTx/>
                  <a:buFontTx/>
                  <a:buNone/>
                  <a:tabLst/>
                  <a:defRPr kumimoji="0" sz="3192" b="0" i="0" u="none" strike="noStrike" cap="none" spc="0" normalizeH="0" baseline="0">
                    <a:ln>
                      <a:noFill/>
                    </a:ln>
                    <a:solidFill>
                      <a:srgbClr val="393328"/>
                    </a:solidFill>
                    <a:effectLst/>
                    <a:uFillTx/>
                    <a:latin typeface="+mj-lt"/>
                    <a:ea typeface="+mj-ea"/>
                    <a:cs typeface="+mj-cs"/>
                    <a:sym typeface="Helvetica Neue Light"/>
                  </a:defRPr>
                </a:lvl2pPr>
                <a:lvl3pPr marL="0" marR="0" indent="416966" algn="l" defTabSz="752856" rtl="0" fontAlgn="auto" latinLnBrk="0" hangingPunct="0">
                  <a:lnSpc>
                    <a:spcPct val="100000"/>
                  </a:lnSpc>
                  <a:spcBef>
                    <a:spcPts val="0"/>
                  </a:spcBef>
                  <a:spcAft>
                    <a:spcPts val="0"/>
                  </a:spcAft>
                  <a:buClrTx/>
                  <a:buSzTx/>
                  <a:buFontTx/>
                  <a:buNone/>
                  <a:tabLst/>
                  <a:defRPr kumimoji="0" sz="3192" b="0" i="0" u="none" strike="noStrike" cap="none" spc="0" normalizeH="0" baseline="0">
                    <a:ln>
                      <a:noFill/>
                    </a:ln>
                    <a:solidFill>
                      <a:srgbClr val="393328"/>
                    </a:solidFill>
                    <a:effectLst/>
                    <a:uFillTx/>
                    <a:latin typeface="+mj-lt"/>
                    <a:ea typeface="+mj-ea"/>
                    <a:cs typeface="+mj-cs"/>
                    <a:sym typeface="Helvetica Neue Light"/>
                  </a:defRPr>
                </a:lvl3pPr>
                <a:lvl4pPr marL="0" marR="0" indent="625450" algn="l" defTabSz="752856" rtl="0" fontAlgn="auto" latinLnBrk="0" hangingPunct="0">
                  <a:lnSpc>
                    <a:spcPct val="100000"/>
                  </a:lnSpc>
                  <a:spcBef>
                    <a:spcPts val="0"/>
                  </a:spcBef>
                  <a:spcAft>
                    <a:spcPts val="0"/>
                  </a:spcAft>
                  <a:buClrTx/>
                  <a:buSzTx/>
                  <a:buFontTx/>
                  <a:buNone/>
                  <a:tabLst/>
                  <a:defRPr kumimoji="0" sz="3192" b="0" i="0" u="none" strike="noStrike" cap="none" spc="0" normalizeH="0" baseline="0">
                    <a:ln>
                      <a:noFill/>
                    </a:ln>
                    <a:solidFill>
                      <a:srgbClr val="393328"/>
                    </a:solidFill>
                    <a:effectLst/>
                    <a:uFillTx/>
                    <a:latin typeface="+mj-lt"/>
                    <a:ea typeface="+mj-ea"/>
                    <a:cs typeface="+mj-cs"/>
                    <a:sym typeface="Helvetica Neue Light"/>
                  </a:defRPr>
                </a:lvl4pPr>
                <a:lvl5pPr marL="0" marR="0" indent="833933" algn="l" defTabSz="752856" rtl="0" fontAlgn="auto" latinLnBrk="0" hangingPunct="0">
                  <a:lnSpc>
                    <a:spcPct val="100000"/>
                  </a:lnSpc>
                  <a:spcBef>
                    <a:spcPts val="0"/>
                  </a:spcBef>
                  <a:spcAft>
                    <a:spcPts val="0"/>
                  </a:spcAft>
                  <a:buClrTx/>
                  <a:buSzTx/>
                  <a:buFontTx/>
                  <a:buNone/>
                  <a:tabLst/>
                  <a:defRPr kumimoji="0" sz="3192" b="0" i="0" u="none" strike="noStrike" cap="none" spc="0" normalizeH="0" baseline="0">
                    <a:ln>
                      <a:noFill/>
                    </a:ln>
                    <a:solidFill>
                      <a:srgbClr val="393328"/>
                    </a:solidFill>
                    <a:effectLst/>
                    <a:uFillTx/>
                    <a:latin typeface="+mj-lt"/>
                    <a:ea typeface="+mj-ea"/>
                    <a:cs typeface="+mj-cs"/>
                    <a:sym typeface="Helvetica Neue Light"/>
                  </a:defRPr>
                </a:lvl5pPr>
                <a:lvl6pPr marL="0" marR="0" indent="1042416" algn="l" defTabSz="752856" rtl="0" fontAlgn="auto" latinLnBrk="0" hangingPunct="0">
                  <a:lnSpc>
                    <a:spcPct val="100000"/>
                  </a:lnSpc>
                  <a:spcBef>
                    <a:spcPts val="0"/>
                  </a:spcBef>
                  <a:spcAft>
                    <a:spcPts val="0"/>
                  </a:spcAft>
                  <a:buClrTx/>
                  <a:buSzTx/>
                  <a:buFontTx/>
                  <a:buNone/>
                  <a:tabLst/>
                  <a:defRPr kumimoji="0" sz="3192" b="0" i="0" u="none" strike="noStrike" cap="none" spc="0" normalizeH="0" baseline="0">
                    <a:ln>
                      <a:noFill/>
                    </a:ln>
                    <a:solidFill>
                      <a:srgbClr val="393328"/>
                    </a:solidFill>
                    <a:effectLst/>
                    <a:uFillTx/>
                    <a:latin typeface="+mj-lt"/>
                    <a:ea typeface="+mj-ea"/>
                    <a:cs typeface="+mj-cs"/>
                    <a:sym typeface="Helvetica Neue Light"/>
                  </a:defRPr>
                </a:lvl6pPr>
                <a:lvl7pPr marL="0" marR="0" indent="1250899" algn="l" defTabSz="752856" rtl="0" fontAlgn="auto" latinLnBrk="0" hangingPunct="0">
                  <a:lnSpc>
                    <a:spcPct val="100000"/>
                  </a:lnSpc>
                  <a:spcBef>
                    <a:spcPts val="0"/>
                  </a:spcBef>
                  <a:spcAft>
                    <a:spcPts val="0"/>
                  </a:spcAft>
                  <a:buClrTx/>
                  <a:buSzTx/>
                  <a:buFontTx/>
                  <a:buNone/>
                  <a:tabLst/>
                  <a:defRPr kumimoji="0" sz="3192" b="0" i="0" u="none" strike="noStrike" cap="none" spc="0" normalizeH="0" baseline="0">
                    <a:ln>
                      <a:noFill/>
                    </a:ln>
                    <a:solidFill>
                      <a:srgbClr val="393328"/>
                    </a:solidFill>
                    <a:effectLst/>
                    <a:uFillTx/>
                    <a:latin typeface="+mj-lt"/>
                    <a:ea typeface="+mj-ea"/>
                    <a:cs typeface="+mj-cs"/>
                    <a:sym typeface="Helvetica Neue Light"/>
                  </a:defRPr>
                </a:lvl7pPr>
                <a:lvl8pPr marL="0" marR="0" indent="1459382" algn="l" defTabSz="752856" rtl="0" fontAlgn="auto" latinLnBrk="0" hangingPunct="0">
                  <a:lnSpc>
                    <a:spcPct val="100000"/>
                  </a:lnSpc>
                  <a:spcBef>
                    <a:spcPts val="0"/>
                  </a:spcBef>
                  <a:spcAft>
                    <a:spcPts val="0"/>
                  </a:spcAft>
                  <a:buClrTx/>
                  <a:buSzTx/>
                  <a:buFontTx/>
                  <a:buNone/>
                  <a:tabLst/>
                  <a:defRPr kumimoji="0" sz="3192" b="0" i="0" u="none" strike="noStrike" cap="none" spc="0" normalizeH="0" baseline="0">
                    <a:ln>
                      <a:noFill/>
                    </a:ln>
                    <a:solidFill>
                      <a:srgbClr val="393328"/>
                    </a:solidFill>
                    <a:effectLst/>
                    <a:uFillTx/>
                    <a:latin typeface="+mj-lt"/>
                    <a:ea typeface="+mj-ea"/>
                    <a:cs typeface="+mj-cs"/>
                    <a:sym typeface="Helvetica Neue Light"/>
                  </a:defRPr>
                </a:lvl8pPr>
                <a:lvl9pPr marL="0" marR="0" indent="1667866" algn="l" defTabSz="752856" rtl="0" fontAlgn="auto" latinLnBrk="0" hangingPunct="0">
                  <a:lnSpc>
                    <a:spcPct val="100000"/>
                  </a:lnSpc>
                  <a:spcBef>
                    <a:spcPts val="0"/>
                  </a:spcBef>
                  <a:spcAft>
                    <a:spcPts val="0"/>
                  </a:spcAft>
                  <a:buClrTx/>
                  <a:buSzTx/>
                  <a:buFontTx/>
                  <a:buNone/>
                  <a:tabLst/>
                  <a:defRPr kumimoji="0" sz="3192" b="0" i="0" u="none" strike="noStrike" cap="none" spc="0" normalizeH="0" baseline="0">
                    <a:ln>
                      <a:noFill/>
                    </a:ln>
                    <a:solidFill>
                      <a:srgbClr val="393328"/>
                    </a:solidFill>
                    <a:effectLst/>
                    <a:uFillTx/>
                    <a:latin typeface="+mj-lt"/>
                    <a:ea typeface="+mj-ea"/>
                    <a:cs typeface="+mj-cs"/>
                    <a:sym typeface="Helvetica Neue Light"/>
                  </a:defRPr>
                </a:lvl9pPr>
              </a:lstStyle>
              <a:p>
                <a:pPr defTabSz="715461"/>
                <a14:m>
                  <m:oMathPara xmlns:m="http://schemas.openxmlformats.org/officeDocument/2006/math">
                    <m:oMathParaPr>
                      <m:jc m:val="centerGroup"/>
                    </m:oMathParaPr>
                    <m:oMath xmlns:m="http://schemas.openxmlformats.org/officeDocument/2006/math">
                      <m:sSubSup>
                        <m:sSubSupPr>
                          <m:ctrlPr>
                            <a:rPr lang="en-US" altLang="zh-CN" sz="2000" i="1" smtClean="0">
                              <a:solidFill>
                                <a:schemeClr val="tx1"/>
                              </a:solidFill>
                              <a:latin typeface="Cambria Math" panose="02040503050406030204" pitchFamily="18" charset="0"/>
                              <a:ea typeface="Cambria Math" panose="02040503050406030204" pitchFamily="18" charset="0"/>
                            </a:rPr>
                          </m:ctrlPr>
                        </m:sSubSupPr>
                        <m:e>
                          <m:r>
                            <a:rPr lang="en-US" altLang="zh-CN" sz="2000" b="0" i="1" smtClean="0">
                              <a:solidFill>
                                <a:schemeClr val="tx1"/>
                              </a:solidFill>
                              <a:latin typeface="Cambria Math" panose="02040503050406030204" pitchFamily="18" charset="0"/>
                              <a:ea typeface="Cambria Math" panose="02040503050406030204" pitchFamily="18" charset="0"/>
                            </a:rPr>
                            <m:t>𝑓</m:t>
                          </m:r>
                        </m:e>
                        <m:sub>
                          <m:r>
                            <a:rPr lang="en-US" altLang="zh-CN" sz="2000" b="0" i="1" smtClean="0">
                              <a:solidFill>
                                <a:schemeClr val="tx1"/>
                              </a:solidFill>
                              <a:latin typeface="Cambria Math" panose="02040503050406030204" pitchFamily="18" charset="0"/>
                              <a:ea typeface="Cambria Math" panose="02040503050406030204" pitchFamily="18" charset="0"/>
                            </a:rPr>
                            <m:t>4</m:t>
                          </m:r>
                        </m:sub>
                        <m:sup>
                          <m:r>
                            <a:rPr lang="en-US" altLang="zh-CN" sz="2000" b="0" i="1" smtClean="0">
                              <a:solidFill>
                                <a:schemeClr val="tx1"/>
                              </a:solidFill>
                              <a:latin typeface="Cambria Math" panose="02040503050406030204" pitchFamily="18" charset="0"/>
                              <a:ea typeface="Cambria Math" panose="02040503050406030204" pitchFamily="18" charset="0"/>
                            </a:rPr>
                            <m:t>∗</m:t>
                          </m:r>
                        </m:sup>
                      </m:sSubSup>
                    </m:oMath>
                  </m:oMathPara>
                </a14:m>
                <a:endParaRPr lang="en-US" sz="2000" i="1" baseline="-25000" dirty="0">
                  <a:solidFill>
                    <a:schemeClr val="tx1"/>
                  </a:solidFill>
                  <a:latin typeface="Cambria Math" panose="02040503050406030204" pitchFamily="18" charset="0"/>
                  <a:ea typeface="Cambria Math" panose="02040503050406030204" pitchFamily="18" charset="0"/>
                  <a:cs typeface="Times New Roman" panose="02020603050405020304" pitchFamily="18" charset="0"/>
                </a:endParaRPr>
              </a:p>
            </p:txBody>
          </p:sp>
        </mc:Choice>
        <mc:Fallback xmlns="">
          <p:sp>
            <p:nvSpPr>
              <p:cNvPr id="45" name="文本框 44">
                <a:extLst>
                  <a:ext uri="{FF2B5EF4-FFF2-40B4-BE49-F238E27FC236}">
                    <a16:creationId xmlns:a16="http://schemas.microsoft.com/office/drawing/2014/main" id="{E46A4303-E9FE-7F41-89B5-80D048500EEB}"/>
                  </a:ext>
                </a:extLst>
              </p:cNvPr>
              <p:cNvSpPr txBox="1">
                <a:spLocks noRot="1" noChangeAspect="1" noMove="1" noResize="1" noEditPoints="1" noAdjustHandles="1" noChangeArrowheads="1" noChangeShapeType="1" noTextEdit="1"/>
              </p:cNvSpPr>
              <p:nvPr/>
            </p:nvSpPr>
            <p:spPr>
              <a:xfrm flipH="1">
                <a:off x="3643287" y="1788144"/>
                <a:ext cx="895715" cy="300660"/>
              </a:xfrm>
              <a:prstGeom prst="rect">
                <a:avLst/>
              </a:prstGeom>
              <a:blipFill>
                <a:blip r:embed="rId11"/>
                <a:stretch>
                  <a:fillRect b="-37500"/>
                </a:stretch>
              </a:blipFill>
              <a:ln w="12700" cap="flat">
                <a:noFill/>
                <a:miter lim="400000"/>
              </a:ln>
              <a:effectLst/>
            </p:spPr>
            <p:txBody>
              <a:bodyPr/>
              <a:lstStyle/>
              <a:p>
                <a:r>
                  <a:rPr lang="zh-CN" altLang="en-US">
                    <a:noFill/>
                  </a:rPr>
                  <a:t> </a:t>
                </a:r>
              </a:p>
            </p:txBody>
          </p:sp>
        </mc:Fallback>
      </mc:AlternateContent>
      <p:sp>
        <p:nvSpPr>
          <p:cNvPr id="46" name="框架 71">
            <a:extLst>
              <a:ext uri="{FF2B5EF4-FFF2-40B4-BE49-F238E27FC236}">
                <a16:creationId xmlns:a16="http://schemas.microsoft.com/office/drawing/2014/main" id="{58EB98C9-8CFA-7A45-9AF2-1BA6C4B710B1}"/>
              </a:ext>
            </a:extLst>
          </p:cNvPr>
          <p:cNvSpPr>
            <a:spLocks noChangeAspect="1"/>
          </p:cNvSpPr>
          <p:nvPr/>
        </p:nvSpPr>
        <p:spPr>
          <a:xfrm>
            <a:off x="3702666" y="1778498"/>
            <a:ext cx="741582" cy="368912"/>
          </a:xfrm>
          <a:custGeom>
            <a:avLst/>
            <a:gdLst>
              <a:gd name="connsiteX0" fmla="*/ 0 w 1652210"/>
              <a:gd name="connsiteY0" fmla="*/ 0 h 1653754"/>
              <a:gd name="connsiteX1" fmla="*/ 1652210 w 1652210"/>
              <a:gd name="connsiteY1" fmla="*/ 0 h 1653754"/>
              <a:gd name="connsiteX2" fmla="*/ 1652210 w 1652210"/>
              <a:gd name="connsiteY2" fmla="*/ 1653754 h 1653754"/>
              <a:gd name="connsiteX3" fmla="*/ 0 w 1652210"/>
              <a:gd name="connsiteY3" fmla="*/ 1653754 h 1653754"/>
              <a:gd name="connsiteX4" fmla="*/ 0 w 1652210"/>
              <a:gd name="connsiteY4" fmla="*/ 0 h 1653754"/>
              <a:gd name="connsiteX5" fmla="*/ 206526 w 1652210"/>
              <a:gd name="connsiteY5" fmla="*/ 206526 h 1653754"/>
              <a:gd name="connsiteX6" fmla="*/ 206526 w 1652210"/>
              <a:gd name="connsiteY6" fmla="*/ 1447228 h 1653754"/>
              <a:gd name="connsiteX7" fmla="*/ 1445684 w 1652210"/>
              <a:gd name="connsiteY7" fmla="*/ 1447228 h 1653754"/>
              <a:gd name="connsiteX8" fmla="*/ 1445684 w 1652210"/>
              <a:gd name="connsiteY8" fmla="*/ 206526 h 1653754"/>
              <a:gd name="connsiteX9" fmla="*/ 206526 w 1652210"/>
              <a:gd name="connsiteY9" fmla="*/ 206526 h 1653754"/>
              <a:gd name="connsiteX0" fmla="*/ 0 w 1652210"/>
              <a:gd name="connsiteY0" fmla="*/ 0 h 1653754"/>
              <a:gd name="connsiteX1" fmla="*/ 1652210 w 1652210"/>
              <a:gd name="connsiteY1" fmla="*/ 0 h 1653754"/>
              <a:gd name="connsiteX2" fmla="*/ 1652210 w 1652210"/>
              <a:gd name="connsiteY2" fmla="*/ 1653754 h 1653754"/>
              <a:gd name="connsiteX3" fmla="*/ 0 w 1652210"/>
              <a:gd name="connsiteY3" fmla="*/ 1653754 h 1653754"/>
              <a:gd name="connsiteX4" fmla="*/ 0 w 1652210"/>
              <a:gd name="connsiteY4" fmla="*/ 0 h 1653754"/>
              <a:gd name="connsiteX5" fmla="*/ 96567 w 1652210"/>
              <a:gd name="connsiteY5" fmla="*/ 131291 h 1653754"/>
              <a:gd name="connsiteX6" fmla="*/ 206526 w 1652210"/>
              <a:gd name="connsiteY6" fmla="*/ 1447228 h 1653754"/>
              <a:gd name="connsiteX7" fmla="*/ 1445684 w 1652210"/>
              <a:gd name="connsiteY7" fmla="*/ 1447228 h 1653754"/>
              <a:gd name="connsiteX8" fmla="*/ 1445684 w 1652210"/>
              <a:gd name="connsiteY8" fmla="*/ 206526 h 1653754"/>
              <a:gd name="connsiteX9" fmla="*/ 96567 w 1652210"/>
              <a:gd name="connsiteY9" fmla="*/ 131291 h 1653754"/>
              <a:gd name="connsiteX0" fmla="*/ 0 w 1652210"/>
              <a:gd name="connsiteY0" fmla="*/ 0 h 1653754"/>
              <a:gd name="connsiteX1" fmla="*/ 1652210 w 1652210"/>
              <a:gd name="connsiteY1" fmla="*/ 0 h 1653754"/>
              <a:gd name="connsiteX2" fmla="*/ 1652210 w 1652210"/>
              <a:gd name="connsiteY2" fmla="*/ 1653754 h 1653754"/>
              <a:gd name="connsiteX3" fmla="*/ 0 w 1652210"/>
              <a:gd name="connsiteY3" fmla="*/ 1653754 h 1653754"/>
              <a:gd name="connsiteX4" fmla="*/ 0 w 1652210"/>
              <a:gd name="connsiteY4" fmla="*/ 0 h 1653754"/>
              <a:gd name="connsiteX5" fmla="*/ 96567 w 1652210"/>
              <a:gd name="connsiteY5" fmla="*/ 131291 h 1653754"/>
              <a:gd name="connsiteX6" fmla="*/ 102354 w 1652210"/>
              <a:gd name="connsiteY6" fmla="*/ 1487739 h 1653754"/>
              <a:gd name="connsiteX7" fmla="*/ 1445684 w 1652210"/>
              <a:gd name="connsiteY7" fmla="*/ 1447228 h 1653754"/>
              <a:gd name="connsiteX8" fmla="*/ 1445684 w 1652210"/>
              <a:gd name="connsiteY8" fmla="*/ 206526 h 1653754"/>
              <a:gd name="connsiteX9" fmla="*/ 96567 w 1652210"/>
              <a:gd name="connsiteY9" fmla="*/ 131291 h 1653754"/>
              <a:gd name="connsiteX0" fmla="*/ 0 w 1652210"/>
              <a:gd name="connsiteY0" fmla="*/ 0 h 1653754"/>
              <a:gd name="connsiteX1" fmla="*/ 1652210 w 1652210"/>
              <a:gd name="connsiteY1" fmla="*/ 0 h 1653754"/>
              <a:gd name="connsiteX2" fmla="*/ 1652210 w 1652210"/>
              <a:gd name="connsiteY2" fmla="*/ 1653754 h 1653754"/>
              <a:gd name="connsiteX3" fmla="*/ 0 w 1652210"/>
              <a:gd name="connsiteY3" fmla="*/ 1653754 h 1653754"/>
              <a:gd name="connsiteX4" fmla="*/ 0 w 1652210"/>
              <a:gd name="connsiteY4" fmla="*/ 0 h 1653754"/>
              <a:gd name="connsiteX5" fmla="*/ 96567 w 1652210"/>
              <a:gd name="connsiteY5" fmla="*/ 131291 h 1653754"/>
              <a:gd name="connsiteX6" fmla="*/ 102354 w 1652210"/>
              <a:gd name="connsiteY6" fmla="*/ 1487739 h 1653754"/>
              <a:gd name="connsiteX7" fmla="*/ 1538282 w 1652210"/>
              <a:gd name="connsiteY7" fmla="*/ 1505101 h 1653754"/>
              <a:gd name="connsiteX8" fmla="*/ 1445684 w 1652210"/>
              <a:gd name="connsiteY8" fmla="*/ 206526 h 1653754"/>
              <a:gd name="connsiteX9" fmla="*/ 96567 w 1652210"/>
              <a:gd name="connsiteY9" fmla="*/ 131291 h 1653754"/>
              <a:gd name="connsiteX0" fmla="*/ 0 w 1652210"/>
              <a:gd name="connsiteY0" fmla="*/ 0 h 1653754"/>
              <a:gd name="connsiteX1" fmla="*/ 1652210 w 1652210"/>
              <a:gd name="connsiteY1" fmla="*/ 0 h 1653754"/>
              <a:gd name="connsiteX2" fmla="*/ 1652210 w 1652210"/>
              <a:gd name="connsiteY2" fmla="*/ 1653754 h 1653754"/>
              <a:gd name="connsiteX3" fmla="*/ 0 w 1652210"/>
              <a:gd name="connsiteY3" fmla="*/ 1653754 h 1653754"/>
              <a:gd name="connsiteX4" fmla="*/ 0 w 1652210"/>
              <a:gd name="connsiteY4" fmla="*/ 0 h 1653754"/>
              <a:gd name="connsiteX5" fmla="*/ 96567 w 1652210"/>
              <a:gd name="connsiteY5" fmla="*/ 131291 h 1653754"/>
              <a:gd name="connsiteX6" fmla="*/ 102354 w 1652210"/>
              <a:gd name="connsiteY6" fmla="*/ 1487739 h 1653754"/>
              <a:gd name="connsiteX7" fmla="*/ 1538282 w 1652210"/>
              <a:gd name="connsiteY7" fmla="*/ 1505101 h 1653754"/>
              <a:gd name="connsiteX8" fmla="*/ 1549856 w 1652210"/>
              <a:gd name="connsiteY8" fmla="*/ 148653 h 1653754"/>
              <a:gd name="connsiteX9" fmla="*/ 96567 w 1652210"/>
              <a:gd name="connsiteY9" fmla="*/ 131291 h 1653754"/>
              <a:gd name="connsiteX0" fmla="*/ 0 w 1652210"/>
              <a:gd name="connsiteY0" fmla="*/ 0 h 1653754"/>
              <a:gd name="connsiteX1" fmla="*/ 1652210 w 1652210"/>
              <a:gd name="connsiteY1" fmla="*/ 0 h 1653754"/>
              <a:gd name="connsiteX2" fmla="*/ 1652210 w 1652210"/>
              <a:gd name="connsiteY2" fmla="*/ 1653754 h 1653754"/>
              <a:gd name="connsiteX3" fmla="*/ 0 w 1652210"/>
              <a:gd name="connsiteY3" fmla="*/ 1653754 h 1653754"/>
              <a:gd name="connsiteX4" fmla="*/ 0 w 1652210"/>
              <a:gd name="connsiteY4" fmla="*/ 0 h 1653754"/>
              <a:gd name="connsiteX5" fmla="*/ 96567 w 1652210"/>
              <a:gd name="connsiteY5" fmla="*/ 131291 h 1653754"/>
              <a:gd name="connsiteX6" fmla="*/ 102354 w 1652210"/>
              <a:gd name="connsiteY6" fmla="*/ 1487739 h 1653754"/>
              <a:gd name="connsiteX7" fmla="*/ 1538282 w 1652210"/>
              <a:gd name="connsiteY7" fmla="*/ 1505101 h 1653754"/>
              <a:gd name="connsiteX8" fmla="*/ 1526706 w 1652210"/>
              <a:gd name="connsiteY8" fmla="*/ 137078 h 1653754"/>
              <a:gd name="connsiteX9" fmla="*/ 96567 w 1652210"/>
              <a:gd name="connsiteY9" fmla="*/ 131291 h 1653754"/>
              <a:gd name="connsiteX0" fmla="*/ 0 w 1652210"/>
              <a:gd name="connsiteY0" fmla="*/ 0 h 1653754"/>
              <a:gd name="connsiteX1" fmla="*/ 1652210 w 1652210"/>
              <a:gd name="connsiteY1" fmla="*/ 0 h 1653754"/>
              <a:gd name="connsiteX2" fmla="*/ 1652210 w 1652210"/>
              <a:gd name="connsiteY2" fmla="*/ 1653754 h 1653754"/>
              <a:gd name="connsiteX3" fmla="*/ 0 w 1652210"/>
              <a:gd name="connsiteY3" fmla="*/ 1653754 h 1653754"/>
              <a:gd name="connsiteX4" fmla="*/ 0 w 1652210"/>
              <a:gd name="connsiteY4" fmla="*/ 0 h 1653754"/>
              <a:gd name="connsiteX5" fmla="*/ 96567 w 1652210"/>
              <a:gd name="connsiteY5" fmla="*/ 131291 h 1653754"/>
              <a:gd name="connsiteX6" fmla="*/ 102354 w 1652210"/>
              <a:gd name="connsiteY6" fmla="*/ 1561056 h 1653754"/>
              <a:gd name="connsiteX7" fmla="*/ 1538282 w 1652210"/>
              <a:gd name="connsiteY7" fmla="*/ 1505101 h 1653754"/>
              <a:gd name="connsiteX8" fmla="*/ 1526706 w 1652210"/>
              <a:gd name="connsiteY8" fmla="*/ 137078 h 1653754"/>
              <a:gd name="connsiteX9" fmla="*/ 96567 w 1652210"/>
              <a:gd name="connsiteY9" fmla="*/ 131291 h 1653754"/>
              <a:gd name="connsiteX0" fmla="*/ 0 w 1652210"/>
              <a:gd name="connsiteY0" fmla="*/ 0 h 1653754"/>
              <a:gd name="connsiteX1" fmla="*/ 1652210 w 1652210"/>
              <a:gd name="connsiteY1" fmla="*/ 0 h 1653754"/>
              <a:gd name="connsiteX2" fmla="*/ 1652210 w 1652210"/>
              <a:gd name="connsiteY2" fmla="*/ 1653754 h 1653754"/>
              <a:gd name="connsiteX3" fmla="*/ 0 w 1652210"/>
              <a:gd name="connsiteY3" fmla="*/ 1653754 h 1653754"/>
              <a:gd name="connsiteX4" fmla="*/ 0 w 1652210"/>
              <a:gd name="connsiteY4" fmla="*/ 0 h 1653754"/>
              <a:gd name="connsiteX5" fmla="*/ 96567 w 1652210"/>
              <a:gd name="connsiteY5" fmla="*/ 131291 h 1653754"/>
              <a:gd name="connsiteX6" fmla="*/ 102354 w 1652210"/>
              <a:gd name="connsiteY6" fmla="*/ 1561056 h 1653754"/>
              <a:gd name="connsiteX7" fmla="*/ 1534616 w 1652210"/>
              <a:gd name="connsiteY7" fmla="*/ 1571086 h 1653754"/>
              <a:gd name="connsiteX8" fmla="*/ 1526706 w 1652210"/>
              <a:gd name="connsiteY8" fmla="*/ 137078 h 1653754"/>
              <a:gd name="connsiteX9" fmla="*/ 96567 w 1652210"/>
              <a:gd name="connsiteY9" fmla="*/ 131291 h 1653754"/>
              <a:gd name="connsiteX0" fmla="*/ 0 w 1652210"/>
              <a:gd name="connsiteY0" fmla="*/ 0 h 1653754"/>
              <a:gd name="connsiteX1" fmla="*/ 1652210 w 1652210"/>
              <a:gd name="connsiteY1" fmla="*/ 0 h 1653754"/>
              <a:gd name="connsiteX2" fmla="*/ 1652210 w 1652210"/>
              <a:gd name="connsiteY2" fmla="*/ 1653754 h 1653754"/>
              <a:gd name="connsiteX3" fmla="*/ 0 w 1652210"/>
              <a:gd name="connsiteY3" fmla="*/ 1653754 h 1653754"/>
              <a:gd name="connsiteX4" fmla="*/ 0 w 1652210"/>
              <a:gd name="connsiteY4" fmla="*/ 0 h 1653754"/>
              <a:gd name="connsiteX5" fmla="*/ 96567 w 1652210"/>
              <a:gd name="connsiteY5" fmla="*/ 109296 h 1653754"/>
              <a:gd name="connsiteX6" fmla="*/ 102354 w 1652210"/>
              <a:gd name="connsiteY6" fmla="*/ 1561056 h 1653754"/>
              <a:gd name="connsiteX7" fmla="*/ 1534616 w 1652210"/>
              <a:gd name="connsiteY7" fmla="*/ 1571086 h 1653754"/>
              <a:gd name="connsiteX8" fmla="*/ 1526706 w 1652210"/>
              <a:gd name="connsiteY8" fmla="*/ 137078 h 1653754"/>
              <a:gd name="connsiteX9" fmla="*/ 96567 w 1652210"/>
              <a:gd name="connsiteY9" fmla="*/ 109296 h 1653754"/>
              <a:gd name="connsiteX0" fmla="*/ 0 w 1652210"/>
              <a:gd name="connsiteY0" fmla="*/ 0 h 1653754"/>
              <a:gd name="connsiteX1" fmla="*/ 1652210 w 1652210"/>
              <a:gd name="connsiteY1" fmla="*/ 0 h 1653754"/>
              <a:gd name="connsiteX2" fmla="*/ 1652210 w 1652210"/>
              <a:gd name="connsiteY2" fmla="*/ 1653754 h 1653754"/>
              <a:gd name="connsiteX3" fmla="*/ 0 w 1652210"/>
              <a:gd name="connsiteY3" fmla="*/ 1653754 h 1653754"/>
              <a:gd name="connsiteX4" fmla="*/ 0 w 1652210"/>
              <a:gd name="connsiteY4" fmla="*/ 0 h 1653754"/>
              <a:gd name="connsiteX5" fmla="*/ 96567 w 1652210"/>
              <a:gd name="connsiteY5" fmla="*/ 109296 h 1653754"/>
              <a:gd name="connsiteX6" fmla="*/ 102354 w 1652210"/>
              <a:gd name="connsiteY6" fmla="*/ 1561056 h 1653754"/>
              <a:gd name="connsiteX7" fmla="*/ 1534616 w 1652210"/>
              <a:gd name="connsiteY7" fmla="*/ 1571086 h 1653754"/>
              <a:gd name="connsiteX8" fmla="*/ 1556033 w 1652210"/>
              <a:gd name="connsiteY8" fmla="*/ 111417 h 1653754"/>
              <a:gd name="connsiteX9" fmla="*/ 96567 w 1652210"/>
              <a:gd name="connsiteY9" fmla="*/ 109296 h 1653754"/>
              <a:gd name="connsiteX0" fmla="*/ 0 w 1652210"/>
              <a:gd name="connsiteY0" fmla="*/ 0 h 1653754"/>
              <a:gd name="connsiteX1" fmla="*/ 1652210 w 1652210"/>
              <a:gd name="connsiteY1" fmla="*/ 0 h 1653754"/>
              <a:gd name="connsiteX2" fmla="*/ 1652210 w 1652210"/>
              <a:gd name="connsiteY2" fmla="*/ 1653754 h 1653754"/>
              <a:gd name="connsiteX3" fmla="*/ 0 w 1652210"/>
              <a:gd name="connsiteY3" fmla="*/ 1653754 h 1653754"/>
              <a:gd name="connsiteX4" fmla="*/ 0 w 1652210"/>
              <a:gd name="connsiteY4" fmla="*/ 0 h 1653754"/>
              <a:gd name="connsiteX5" fmla="*/ 96567 w 1652210"/>
              <a:gd name="connsiteY5" fmla="*/ 109296 h 1653754"/>
              <a:gd name="connsiteX6" fmla="*/ 102354 w 1652210"/>
              <a:gd name="connsiteY6" fmla="*/ 1561056 h 1653754"/>
              <a:gd name="connsiteX7" fmla="*/ 1574940 w 1652210"/>
              <a:gd name="connsiteY7" fmla="*/ 1571086 h 1653754"/>
              <a:gd name="connsiteX8" fmla="*/ 1556033 w 1652210"/>
              <a:gd name="connsiteY8" fmla="*/ 111417 h 1653754"/>
              <a:gd name="connsiteX9" fmla="*/ 96567 w 1652210"/>
              <a:gd name="connsiteY9" fmla="*/ 109296 h 1653754"/>
              <a:gd name="connsiteX0" fmla="*/ 0 w 1652210"/>
              <a:gd name="connsiteY0" fmla="*/ 0 h 1653754"/>
              <a:gd name="connsiteX1" fmla="*/ 1652210 w 1652210"/>
              <a:gd name="connsiteY1" fmla="*/ 0 h 1653754"/>
              <a:gd name="connsiteX2" fmla="*/ 1652210 w 1652210"/>
              <a:gd name="connsiteY2" fmla="*/ 1653754 h 1653754"/>
              <a:gd name="connsiteX3" fmla="*/ 0 w 1652210"/>
              <a:gd name="connsiteY3" fmla="*/ 1653754 h 1653754"/>
              <a:gd name="connsiteX4" fmla="*/ 0 w 1652210"/>
              <a:gd name="connsiteY4" fmla="*/ 0 h 1653754"/>
              <a:gd name="connsiteX5" fmla="*/ 96567 w 1652210"/>
              <a:gd name="connsiteY5" fmla="*/ 109296 h 1653754"/>
              <a:gd name="connsiteX6" fmla="*/ 102354 w 1652210"/>
              <a:gd name="connsiteY6" fmla="*/ 1561056 h 1653754"/>
              <a:gd name="connsiteX7" fmla="*/ 1552747 w 1652210"/>
              <a:gd name="connsiteY7" fmla="*/ 1554441 h 1653754"/>
              <a:gd name="connsiteX8" fmla="*/ 1556033 w 1652210"/>
              <a:gd name="connsiteY8" fmla="*/ 111417 h 1653754"/>
              <a:gd name="connsiteX9" fmla="*/ 96567 w 1652210"/>
              <a:gd name="connsiteY9" fmla="*/ 109296 h 1653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52210" h="1653754">
                <a:moveTo>
                  <a:pt x="0" y="0"/>
                </a:moveTo>
                <a:lnTo>
                  <a:pt x="1652210" y="0"/>
                </a:lnTo>
                <a:lnTo>
                  <a:pt x="1652210" y="1653754"/>
                </a:lnTo>
                <a:lnTo>
                  <a:pt x="0" y="1653754"/>
                </a:lnTo>
                <a:lnTo>
                  <a:pt x="0" y="0"/>
                </a:lnTo>
                <a:close/>
                <a:moveTo>
                  <a:pt x="96567" y="109296"/>
                </a:moveTo>
                <a:lnTo>
                  <a:pt x="102354" y="1561056"/>
                </a:lnTo>
                <a:lnTo>
                  <a:pt x="1552747" y="1554441"/>
                </a:lnTo>
                <a:cubicBezTo>
                  <a:pt x="1548888" y="1098433"/>
                  <a:pt x="1559892" y="567425"/>
                  <a:pt x="1556033" y="111417"/>
                </a:cubicBezTo>
                <a:lnTo>
                  <a:pt x="96567" y="109296"/>
                </a:lnTo>
                <a:close/>
              </a:path>
            </a:pathLst>
          </a:custGeom>
          <a:solidFill>
            <a:schemeClr val="accent1">
              <a:lumMod val="75000"/>
            </a:schemeClr>
          </a:solidFill>
          <a:ln w="12700" cmpd="sng">
            <a:noFill/>
          </a:ln>
        </p:spPr>
        <p:style>
          <a:lnRef idx="2">
            <a:schemeClr val="dk1"/>
          </a:lnRef>
          <a:fillRef idx="1">
            <a:schemeClr val="lt1"/>
          </a:fillRef>
          <a:effectRef idx="0">
            <a:schemeClr val="dk1"/>
          </a:effectRef>
          <a:fontRef idx="minor">
            <a:schemeClr val="dk1"/>
          </a:fontRef>
        </p:style>
        <p:txBody>
          <a:bodyPr rot="0" spcFirstLastPara="1" vertOverflow="overflow" horzOverflow="overflow" vert="horz" wrap="square" lIns="44027" tIns="44027" rIns="44027" bIns="44027" numCol="1" spcCol="38100" rtlCol="0" anchor="ctr">
            <a:spAutoFit/>
          </a:bodyPr>
          <a:lstStyle>
            <a:defPPr marL="0" marR="0" indent="0" algn="l" defTabSz="833933" rtl="0" fontAlgn="auto" latinLnBrk="1" hangingPunct="0">
              <a:lnSpc>
                <a:spcPct val="100000"/>
              </a:lnSpc>
              <a:spcBef>
                <a:spcPts val="0"/>
              </a:spcBef>
              <a:spcAft>
                <a:spcPts val="0"/>
              </a:spcAft>
              <a:buClrTx/>
              <a:buSzTx/>
              <a:buFontTx/>
              <a:buNone/>
              <a:tabLst/>
              <a:defRPr kumimoji="0" sz="1642" b="0" i="0" u="none" strike="noStrike" cap="none" spc="0" normalizeH="0" baseline="0">
                <a:ln>
                  <a:noFill/>
                </a:ln>
                <a:solidFill>
                  <a:srgbClr val="000000"/>
                </a:solidFill>
                <a:effectLst/>
                <a:uFillTx/>
              </a:defRPr>
            </a:defPPr>
            <a:lvl1pPr marL="0" marR="0" indent="0" algn="l" defTabSz="752856" rtl="0" fontAlgn="auto" latinLnBrk="0" hangingPunct="0">
              <a:lnSpc>
                <a:spcPct val="100000"/>
              </a:lnSpc>
              <a:spcBef>
                <a:spcPts val="0"/>
              </a:spcBef>
              <a:spcAft>
                <a:spcPts val="0"/>
              </a:spcAft>
              <a:buClrTx/>
              <a:buSzTx/>
              <a:buFontTx/>
              <a:buNone/>
              <a:tabLst/>
              <a:defRPr kumimoji="0" sz="3192" b="0" i="0" u="none" strike="noStrike" cap="none" spc="0" normalizeH="0" baseline="0">
                <a:ln>
                  <a:noFill/>
                </a:ln>
                <a:solidFill>
                  <a:srgbClr val="393328"/>
                </a:solidFill>
                <a:effectLst/>
                <a:uFillTx/>
                <a:latin typeface="+mj-lt"/>
                <a:ea typeface="+mj-ea"/>
                <a:cs typeface="+mj-cs"/>
                <a:sym typeface="Helvetica Neue Light"/>
              </a:defRPr>
            </a:lvl1pPr>
            <a:lvl2pPr marL="0" marR="0" indent="208483" algn="l" defTabSz="752856" rtl="0" fontAlgn="auto" latinLnBrk="0" hangingPunct="0">
              <a:lnSpc>
                <a:spcPct val="100000"/>
              </a:lnSpc>
              <a:spcBef>
                <a:spcPts val="0"/>
              </a:spcBef>
              <a:spcAft>
                <a:spcPts val="0"/>
              </a:spcAft>
              <a:buClrTx/>
              <a:buSzTx/>
              <a:buFontTx/>
              <a:buNone/>
              <a:tabLst/>
              <a:defRPr kumimoji="0" sz="3192" b="0" i="0" u="none" strike="noStrike" cap="none" spc="0" normalizeH="0" baseline="0">
                <a:ln>
                  <a:noFill/>
                </a:ln>
                <a:solidFill>
                  <a:srgbClr val="393328"/>
                </a:solidFill>
                <a:effectLst/>
                <a:uFillTx/>
                <a:latin typeface="+mj-lt"/>
                <a:ea typeface="+mj-ea"/>
                <a:cs typeface="+mj-cs"/>
                <a:sym typeface="Helvetica Neue Light"/>
              </a:defRPr>
            </a:lvl2pPr>
            <a:lvl3pPr marL="0" marR="0" indent="416966" algn="l" defTabSz="752856" rtl="0" fontAlgn="auto" latinLnBrk="0" hangingPunct="0">
              <a:lnSpc>
                <a:spcPct val="100000"/>
              </a:lnSpc>
              <a:spcBef>
                <a:spcPts val="0"/>
              </a:spcBef>
              <a:spcAft>
                <a:spcPts val="0"/>
              </a:spcAft>
              <a:buClrTx/>
              <a:buSzTx/>
              <a:buFontTx/>
              <a:buNone/>
              <a:tabLst/>
              <a:defRPr kumimoji="0" sz="3192" b="0" i="0" u="none" strike="noStrike" cap="none" spc="0" normalizeH="0" baseline="0">
                <a:ln>
                  <a:noFill/>
                </a:ln>
                <a:solidFill>
                  <a:srgbClr val="393328"/>
                </a:solidFill>
                <a:effectLst/>
                <a:uFillTx/>
                <a:latin typeface="+mj-lt"/>
                <a:ea typeface="+mj-ea"/>
                <a:cs typeface="+mj-cs"/>
                <a:sym typeface="Helvetica Neue Light"/>
              </a:defRPr>
            </a:lvl3pPr>
            <a:lvl4pPr marL="0" marR="0" indent="625450" algn="l" defTabSz="752856" rtl="0" fontAlgn="auto" latinLnBrk="0" hangingPunct="0">
              <a:lnSpc>
                <a:spcPct val="100000"/>
              </a:lnSpc>
              <a:spcBef>
                <a:spcPts val="0"/>
              </a:spcBef>
              <a:spcAft>
                <a:spcPts val="0"/>
              </a:spcAft>
              <a:buClrTx/>
              <a:buSzTx/>
              <a:buFontTx/>
              <a:buNone/>
              <a:tabLst/>
              <a:defRPr kumimoji="0" sz="3192" b="0" i="0" u="none" strike="noStrike" cap="none" spc="0" normalizeH="0" baseline="0">
                <a:ln>
                  <a:noFill/>
                </a:ln>
                <a:solidFill>
                  <a:srgbClr val="393328"/>
                </a:solidFill>
                <a:effectLst/>
                <a:uFillTx/>
                <a:latin typeface="+mj-lt"/>
                <a:ea typeface="+mj-ea"/>
                <a:cs typeface="+mj-cs"/>
                <a:sym typeface="Helvetica Neue Light"/>
              </a:defRPr>
            </a:lvl4pPr>
            <a:lvl5pPr marL="0" marR="0" indent="833933" algn="l" defTabSz="752856" rtl="0" fontAlgn="auto" latinLnBrk="0" hangingPunct="0">
              <a:lnSpc>
                <a:spcPct val="100000"/>
              </a:lnSpc>
              <a:spcBef>
                <a:spcPts val="0"/>
              </a:spcBef>
              <a:spcAft>
                <a:spcPts val="0"/>
              </a:spcAft>
              <a:buClrTx/>
              <a:buSzTx/>
              <a:buFontTx/>
              <a:buNone/>
              <a:tabLst/>
              <a:defRPr kumimoji="0" sz="3192" b="0" i="0" u="none" strike="noStrike" cap="none" spc="0" normalizeH="0" baseline="0">
                <a:ln>
                  <a:noFill/>
                </a:ln>
                <a:solidFill>
                  <a:srgbClr val="393328"/>
                </a:solidFill>
                <a:effectLst/>
                <a:uFillTx/>
                <a:latin typeface="+mj-lt"/>
                <a:ea typeface="+mj-ea"/>
                <a:cs typeface="+mj-cs"/>
                <a:sym typeface="Helvetica Neue Light"/>
              </a:defRPr>
            </a:lvl5pPr>
            <a:lvl6pPr marL="0" marR="0" indent="1042416" algn="l" defTabSz="752856" rtl="0" fontAlgn="auto" latinLnBrk="0" hangingPunct="0">
              <a:lnSpc>
                <a:spcPct val="100000"/>
              </a:lnSpc>
              <a:spcBef>
                <a:spcPts val="0"/>
              </a:spcBef>
              <a:spcAft>
                <a:spcPts val="0"/>
              </a:spcAft>
              <a:buClrTx/>
              <a:buSzTx/>
              <a:buFontTx/>
              <a:buNone/>
              <a:tabLst/>
              <a:defRPr kumimoji="0" sz="3192" b="0" i="0" u="none" strike="noStrike" cap="none" spc="0" normalizeH="0" baseline="0">
                <a:ln>
                  <a:noFill/>
                </a:ln>
                <a:solidFill>
                  <a:srgbClr val="393328"/>
                </a:solidFill>
                <a:effectLst/>
                <a:uFillTx/>
                <a:latin typeface="+mj-lt"/>
                <a:ea typeface="+mj-ea"/>
                <a:cs typeface="+mj-cs"/>
                <a:sym typeface="Helvetica Neue Light"/>
              </a:defRPr>
            </a:lvl6pPr>
            <a:lvl7pPr marL="0" marR="0" indent="1250899" algn="l" defTabSz="752856" rtl="0" fontAlgn="auto" latinLnBrk="0" hangingPunct="0">
              <a:lnSpc>
                <a:spcPct val="100000"/>
              </a:lnSpc>
              <a:spcBef>
                <a:spcPts val="0"/>
              </a:spcBef>
              <a:spcAft>
                <a:spcPts val="0"/>
              </a:spcAft>
              <a:buClrTx/>
              <a:buSzTx/>
              <a:buFontTx/>
              <a:buNone/>
              <a:tabLst/>
              <a:defRPr kumimoji="0" sz="3192" b="0" i="0" u="none" strike="noStrike" cap="none" spc="0" normalizeH="0" baseline="0">
                <a:ln>
                  <a:noFill/>
                </a:ln>
                <a:solidFill>
                  <a:srgbClr val="393328"/>
                </a:solidFill>
                <a:effectLst/>
                <a:uFillTx/>
                <a:latin typeface="+mj-lt"/>
                <a:ea typeface="+mj-ea"/>
                <a:cs typeface="+mj-cs"/>
                <a:sym typeface="Helvetica Neue Light"/>
              </a:defRPr>
            </a:lvl7pPr>
            <a:lvl8pPr marL="0" marR="0" indent="1459382" algn="l" defTabSz="752856" rtl="0" fontAlgn="auto" latinLnBrk="0" hangingPunct="0">
              <a:lnSpc>
                <a:spcPct val="100000"/>
              </a:lnSpc>
              <a:spcBef>
                <a:spcPts val="0"/>
              </a:spcBef>
              <a:spcAft>
                <a:spcPts val="0"/>
              </a:spcAft>
              <a:buClrTx/>
              <a:buSzTx/>
              <a:buFontTx/>
              <a:buNone/>
              <a:tabLst/>
              <a:defRPr kumimoji="0" sz="3192" b="0" i="0" u="none" strike="noStrike" cap="none" spc="0" normalizeH="0" baseline="0">
                <a:ln>
                  <a:noFill/>
                </a:ln>
                <a:solidFill>
                  <a:srgbClr val="393328"/>
                </a:solidFill>
                <a:effectLst/>
                <a:uFillTx/>
                <a:latin typeface="+mj-lt"/>
                <a:ea typeface="+mj-ea"/>
                <a:cs typeface="+mj-cs"/>
                <a:sym typeface="Helvetica Neue Light"/>
              </a:defRPr>
            </a:lvl8pPr>
            <a:lvl9pPr marL="0" marR="0" indent="1667866" algn="l" defTabSz="752856" rtl="0" fontAlgn="auto" latinLnBrk="0" hangingPunct="0">
              <a:lnSpc>
                <a:spcPct val="100000"/>
              </a:lnSpc>
              <a:spcBef>
                <a:spcPts val="0"/>
              </a:spcBef>
              <a:spcAft>
                <a:spcPts val="0"/>
              </a:spcAft>
              <a:buClrTx/>
              <a:buSzTx/>
              <a:buFontTx/>
              <a:buNone/>
              <a:tabLst/>
              <a:defRPr kumimoji="0" sz="3192" b="0" i="0" u="none" strike="noStrike" cap="none" spc="0" normalizeH="0" baseline="0">
                <a:ln>
                  <a:noFill/>
                </a:ln>
                <a:solidFill>
                  <a:srgbClr val="393328"/>
                </a:solidFill>
                <a:effectLst/>
                <a:uFillTx/>
                <a:latin typeface="+mj-lt"/>
                <a:ea typeface="+mj-ea"/>
                <a:cs typeface="+mj-cs"/>
                <a:sym typeface="Helvetica Neue Light"/>
              </a:defRPr>
            </a:lvl9pPr>
          </a:lstStyle>
          <a:p>
            <a:pPr defTabSz="715461"/>
            <a:endParaRPr lang="en-US" sz="3033">
              <a:solidFill>
                <a:srgbClr val="000000"/>
              </a:solidFill>
            </a:endParaRPr>
          </a:p>
        </p:txBody>
      </p:sp>
      <p:sp>
        <p:nvSpPr>
          <p:cNvPr id="48" name="右大括号 47">
            <a:extLst>
              <a:ext uri="{FF2B5EF4-FFF2-40B4-BE49-F238E27FC236}">
                <a16:creationId xmlns:a16="http://schemas.microsoft.com/office/drawing/2014/main" id="{A778E994-7806-FD4D-9A11-CEC28AC8DA46}"/>
              </a:ext>
            </a:extLst>
          </p:cNvPr>
          <p:cNvSpPr/>
          <p:nvPr/>
        </p:nvSpPr>
        <p:spPr>
          <a:xfrm rot="5400000">
            <a:off x="2354329" y="1994893"/>
            <a:ext cx="158247" cy="1468531"/>
          </a:xfrm>
          <a:prstGeom prst="rightBrace">
            <a:avLst>
              <a:gd name="adj1" fmla="val 31376"/>
              <a:gd name="adj2" fmla="val 47324"/>
            </a:avLst>
          </a:prstGeom>
          <a:noFill/>
          <a:ln w="31750" cap="flat">
            <a:solidFill>
              <a:schemeClr val="tx1"/>
            </a:solidFill>
            <a:prstDash val="solid"/>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zh-CN" altLang="en-US" sz="1800" b="0" i="0" u="none" strike="noStrike" cap="none" spc="0" normalizeH="0" baseline="0">
              <a:ln>
                <a:noFill/>
              </a:ln>
              <a:solidFill>
                <a:srgbClr val="000000"/>
              </a:solidFill>
              <a:effectLst/>
              <a:uFillTx/>
            </a:endParaRPr>
          </a:p>
        </p:txBody>
      </p:sp>
      <mc:AlternateContent xmlns:mc="http://schemas.openxmlformats.org/markup-compatibility/2006" xmlns:a14="http://schemas.microsoft.com/office/drawing/2010/main">
        <mc:Choice Requires="a14">
          <p:sp>
            <p:nvSpPr>
              <p:cNvPr id="49" name="文本框 48">
                <a:extLst>
                  <a:ext uri="{FF2B5EF4-FFF2-40B4-BE49-F238E27FC236}">
                    <a16:creationId xmlns:a16="http://schemas.microsoft.com/office/drawing/2014/main" id="{A71085AE-0563-9F49-B7FE-8B2E86530A40}"/>
                  </a:ext>
                </a:extLst>
              </p:cNvPr>
              <p:cNvSpPr txBox="1"/>
              <p:nvPr/>
            </p:nvSpPr>
            <p:spPr>
              <a:xfrm flipH="1">
                <a:off x="1996464" y="3272452"/>
                <a:ext cx="3029008" cy="24622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defPPr marL="0" marR="0" indent="0" algn="l" defTabSz="833933" rtl="0" fontAlgn="auto" latinLnBrk="1" hangingPunct="0">
                  <a:lnSpc>
                    <a:spcPct val="100000"/>
                  </a:lnSpc>
                  <a:spcBef>
                    <a:spcPts val="0"/>
                  </a:spcBef>
                  <a:spcAft>
                    <a:spcPts val="0"/>
                  </a:spcAft>
                  <a:buClrTx/>
                  <a:buSzTx/>
                  <a:buFontTx/>
                  <a:buNone/>
                  <a:tabLst/>
                  <a:defRPr kumimoji="0" sz="1642" b="0" i="0" u="none" strike="noStrike" cap="none" spc="0" normalizeH="0" baseline="0">
                    <a:ln>
                      <a:noFill/>
                    </a:ln>
                    <a:solidFill>
                      <a:srgbClr val="000000"/>
                    </a:solidFill>
                    <a:effectLst/>
                    <a:uFillTx/>
                  </a:defRPr>
                </a:defPPr>
                <a:lvl1pPr marL="0" marR="0" indent="0" algn="l" defTabSz="752856" rtl="0" fontAlgn="auto" latinLnBrk="0" hangingPunct="0">
                  <a:lnSpc>
                    <a:spcPct val="100000"/>
                  </a:lnSpc>
                  <a:spcBef>
                    <a:spcPts val="0"/>
                  </a:spcBef>
                  <a:spcAft>
                    <a:spcPts val="0"/>
                  </a:spcAft>
                  <a:buClrTx/>
                  <a:buSzTx/>
                  <a:buFontTx/>
                  <a:buNone/>
                  <a:tabLst/>
                  <a:defRPr kumimoji="0" sz="3192" b="0" i="0" u="none" strike="noStrike" cap="none" spc="0" normalizeH="0" baseline="0">
                    <a:ln>
                      <a:noFill/>
                    </a:ln>
                    <a:solidFill>
                      <a:srgbClr val="393328"/>
                    </a:solidFill>
                    <a:effectLst/>
                    <a:uFillTx/>
                    <a:latin typeface="+mj-lt"/>
                    <a:ea typeface="+mj-ea"/>
                    <a:cs typeface="+mj-cs"/>
                    <a:sym typeface="Helvetica Neue Light"/>
                  </a:defRPr>
                </a:lvl1pPr>
                <a:lvl2pPr marL="0" marR="0" indent="208483" algn="l" defTabSz="752856" rtl="0" fontAlgn="auto" latinLnBrk="0" hangingPunct="0">
                  <a:lnSpc>
                    <a:spcPct val="100000"/>
                  </a:lnSpc>
                  <a:spcBef>
                    <a:spcPts val="0"/>
                  </a:spcBef>
                  <a:spcAft>
                    <a:spcPts val="0"/>
                  </a:spcAft>
                  <a:buClrTx/>
                  <a:buSzTx/>
                  <a:buFontTx/>
                  <a:buNone/>
                  <a:tabLst/>
                  <a:defRPr kumimoji="0" sz="3192" b="0" i="0" u="none" strike="noStrike" cap="none" spc="0" normalizeH="0" baseline="0">
                    <a:ln>
                      <a:noFill/>
                    </a:ln>
                    <a:solidFill>
                      <a:srgbClr val="393328"/>
                    </a:solidFill>
                    <a:effectLst/>
                    <a:uFillTx/>
                    <a:latin typeface="+mj-lt"/>
                    <a:ea typeface="+mj-ea"/>
                    <a:cs typeface="+mj-cs"/>
                    <a:sym typeface="Helvetica Neue Light"/>
                  </a:defRPr>
                </a:lvl2pPr>
                <a:lvl3pPr marL="0" marR="0" indent="416966" algn="l" defTabSz="752856" rtl="0" fontAlgn="auto" latinLnBrk="0" hangingPunct="0">
                  <a:lnSpc>
                    <a:spcPct val="100000"/>
                  </a:lnSpc>
                  <a:spcBef>
                    <a:spcPts val="0"/>
                  </a:spcBef>
                  <a:spcAft>
                    <a:spcPts val="0"/>
                  </a:spcAft>
                  <a:buClrTx/>
                  <a:buSzTx/>
                  <a:buFontTx/>
                  <a:buNone/>
                  <a:tabLst/>
                  <a:defRPr kumimoji="0" sz="3192" b="0" i="0" u="none" strike="noStrike" cap="none" spc="0" normalizeH="0" baseline="0">
                    <a:ln>
                      <a:noFill/>
                    </a:ln>
                    <a:solidFill>
                      <a:srgbClr val="393328"/>
                    </a:solidFill>
                    <a:effectLst/>
                    <a:uFillTx/>
                    <a:latin typeface="+mj-lt"/>
                    <a:ea typeface="+mj-ea"/>
                    <a:cs typeface="+mj-cs"/>
                    <a:sym typeface="Helvetica Neue Light"/>
                  </a:defRPr>
                </a:lvl3pPr>
                <a:lvl4pPr marL="0" marR="0" indent="625450" algn="l" defTabSz="752856" rtl="0" fontAlgn="auto" latinLnBrk="0" hangingPunct="0">
                  <a:lnSpc>
                    <a:spcPct val="100000"/>
                  </a:lnSpc>
                  <a:spcBef>
                    <a:spcPts val="0"/>
                  </a:spcBef>
                  <a:spcAft>
                    <a:spcPts val="0"/>
                  </a:spcAft>
                  <a:buClrTx/>
                  <a:buSzTx/>
                  <a:buFontTx/>
                  <a:buNone/>
                  <a:tabLst/>
                  <a:defRPr kumimoji="0" sz="3192" b="0" i="0" u="none" strike="noStrike" cap="none" spc="0" normalizeH="0" baseline="0">
                    <a:ln>
                      <a:noFill/>
                    </a:ln>
                    <a:solidFill>
                      <a:srgbClr val="393328"/>
                    </a:solidFill>
                    <a:effectLst/>
                    <a:uFillTx/>
                    <a:latin typeface="+mj-lt"/>
                    <a:ea typeface="+mj-ea"/>
                    <a:cs typeface="+mj-cs"/>
                    <a:sym typeface="Helvetica Neue Light"/>
                  </a:defRPr>
                </a:lvl4pPr>
                <a:lvl5pPr marL="0" marR="0" indent="833933" algn="l" defTabSz="752856" rtl="0" fontAlgn="auto" latinLnBrk="0" hangingPunct="0">
                  <a:lnSpc>
                    <a:spcPct val="100000"/>
                  </a:lnSpc>
                  <a:spcBef>
                    <a:spcPts val="0"/>
                  </a:spcBef>
                  <a:spcAft>
                    <a:spcPts val="0"/>
                  </a:spcAft>
                  <a:buClrTx/>
                  <a:buSzTx/>
                  <a:buFontTx/>
                  <a:buNone/>
                  <a:tabLst/>
                  <a:defRPr kumimoji="0" sz="3192" b="0" i="0" u="none" strike="noStrike" cap="none" spc="0" normalizeH="0" baseline="0">
                    <a:ln>
                      <a:noFill/>
                    </a:ln>
                    <a:solidFill>
                      <a:srgbClr val="393328"/>
                    </a:solidFill>
                    <a:effectLst/>
                    <a:uFillTx/>
                    <a:latin typeface="+mj-lt"/>
                    <a:ea typeface="+mj-ea"/>
                    <a:cs typeface="+mj-cs"/>
                    <a:sym typeface="Helvetica Neue Light"/>
                  </a:defRPr>
                </a:lvl5pPr>
                <a:lvl6pPr marL="0" marR="0" indent="1042416" algn="l" defTabSz="752856" rtl="0" fontAlgn="auto" latinLnBrk="0" hangingPunct="0">
                  <a:lnSpc>
                    <a:spcPct val="100000"/>
                  </a:lnSpc>
                  <a:spcBef>
                    <a:spcPts val="0"/>
                  </a:spcBef>
                  <a:spcAft>
                    <a:spcPts val="0"/>
                  </a:spcAft>
                  <a:buClrTx/>
                  <a:buSzTx/>
                  <a:buFontTx/>
                  <a:buNone/>
                  <a:tabLst/>
                  <a:defRPr kumimoji="0" sz="3192" b="0" i="0" u="none" strike="noStrike" cap="none" spc="0" normalizeH="0" baseline="0">
                    <a:ln>
                      <a:noFill/>
                    </a:ln>
                    <a:solidFill>
                      <a:srgbClr val="393328"/>
                    </a:solidFill>
                    <a:effectLst/>
                    <a:uFillTx/>
                    <a:latin typeface="+mj-lt"/>
                    <a:ea typeface="+mj-ea"/>
                    <a:cs typeface="+mj-cs"/>
                    <a:sym typeface="Helvetica Neue Light"/>
                  </a:defRPr>
                </a:lvl6pPr>
                <a:lvl7pPr marL="0" marR="0" indent="1250899" algn="l" defTabSz="752856" rtl="0" fontAlgn="auto" latinLnBrk="0" hangingPunct="0">
                  <a:lnSpc>
                    <a:spcPct val="100000"/>
                  </a:lnSpc>
                  <a:spcBef>
                    <a:spcPts val="0"/>
                  </a:spcBef>
                  <a:spcAft>
                    <a:spcPts val="0"/>
                  </a:spcAft>
                  <a:buClrTx/>
                  <a:buSzTx/>
                  <a:buFontTx/>
                  <a:buNone/>
                  <a:tabLst/>
                  <a:defRPr kumimoji="0" sz="3192" b="0" i="0" u="none" strike="noStrike" cap="none" spc="0" normalizeH="0" baseline="0">
                    <a:ln>
                      <a:noFill/>
                    </a:ln>
                    <a:solidFill>
                      <a:srgbClr val="393328"/>
                    </a:solidFill>
                    <a:effectLst/>
                    <a:uFillTx/>
                    <a:latin typeface="+mj-lt"/>
                    <a:ea typeface="+mj-ea"/>
                    <a:cs typeface="+mj-cs"/>
                    <a:sym typeface="Helvetica Neue Light"/>
                  </a:defRPr>
                </a:lvl7pPr>
                <a:lvl8pPr marL="0" marR="0" indent="1459382" algn="l" defTabSz="752856" rtl="0" fontAlgn="auto" latinLnBrk="0" hangingPunct="0">
                  <a:lnSpc>
                    <a:spcPct val="100000"/>
                  </a:lnSpc>
                  <a:spcBef>
                    <a:spcPts val="0"/>
                  </a:spcBef>
                  <a:spcAft>
                    <a:spcPts val="0"/>
                  </a:spcAft>
                  <a:buClrTx/>
                  <a:buSzTx/>
                  <a:buFontTx/>
                  <a:buNone/>
                  <a:tabLst/>
                  <a:defRPr kumimoji="0" sz="3192" b="0" i="0" u="none" strike="noStrike" cap="none" spc="0" normalizeH="0" baseline="0">
                    <a:ln>
                      <a:noFill/>
                    </a:ln>
                    <a:solidFill>
                      <a:srgbClr val="393328"/>
                    </a:solidFill>
                    <a:effectLst/>
                    <a:uFillTx/>
                    <a:latin typeface="+mj-lt"/>
                    <a:ea typeface="+mj-ea"/>
                    <a:cs typeface="+mj-cs"/>
                    <a:sym typeface="Helvetica Neue Light"/>
                  </a:defRPr>
                </a:lvl8pPr>
                <a:lvl9pPr marL="0" marR="0" indent="1667866" algn="l" defTabSz="752856" rtl="0" fontAlgn="auto" latinLnBrk="0" hangingPunct="0">
                  <a:lnSpc>
                    <a:spcPct val="100000"/>
                  </a:lnSpc>
                  <a:spcBef>
                    <a:spcPts val="0"/>
                  </a:spcBef>
                  <a:spcAft>
                    <a:spcPts val="0"/>
                  </a:spcAft>
                  <a:buClrTx/>
                  <a:buSzTx/>
                  <a:buFontTx/>
                  <a:buNone/>
                  <a:tabLst/>
                  <a:defRPr kumimoji="0" sz="3192" b="0" i="0" u="none" strike="noStrike" cap="none" spc="0" normalizeH="0" baseline="0">
                    <a:ln>
                      <a:noFill/>
                    </a:ln>
                    <a:solidFill>
                      <a:srgbClr val="393328"/>
                    </a:solidFill>
                    <a:effectLst/>
                    <a:uFillTx/>
                    <a:latin typeface="+mj-lt"/>
                    <a:ea typeface="+mj-ea"/>
                    <a:cs typeface="+mj-cs"/>
                    <a:sym typeface="Helvetica Neue Light"/>
                  </a:defRPr>
                </a:lvl9pPr>
              </a:lstStyle>
              <a:p>
                <a:pPr algn="ctr" defTabSz="715461"/>
                <a:r>
                  <a:rPr lang="en-US" sz="1600" dirty="0">
                    <a:solidFill>
                      <a:schemeClr val="accent1">
                        <a:lumMod val="75000"/>
                      </a:schemeClr>
                    </a:solidFill>
                    <a:latin typeface="Gotham Book" panose="02000604040000020004" pitchFamily="2" charset="0"/>
                    <a:ea typeface="+mn-ea"/>
                    <a:cs typeface="+mn-cs"/>
                  </a:rPr>
                  <a:t>Product of </a:t>
                </a:r>
                <a14:m>
                  <m:oMath xmlns:m="http://schemas.openxmlformats.org/officeDocument/2006/math">
                    <m:r>
                      <a:rPr lang="en-US" sz="1600" i="1" dirty="0" smtClean="0">
                        <a:solidFill>
                          <a:schemeClr val="accent1">
                            <a:lumMod val="75000"/>
                          </a:schemeClr>
                        </a:solidFill>
                        <a:latin typeface="Cambria Math" panose="02040503050406030204" pitchFamily="18" charset="0"/>
                        <a:ea typeface="+mn-ea"/>
                        <a:cs typeface="+mn-cs"/>
                      </a:rPr>
                      <m:t>4</m:t>
                    </m:r>
                    <m:r>
                      <a:rPr lang="en-US" sz="1600" i="1" dirty="0" smtClean="0">
                        <a:solidFill>
                          <a:schemeClr val="accent1">
                            <a:lumMod val="75000"/>
                          </a:schemeClr>
                        </a:solidFill>
                        <a:latin typeface="Cambria Math" panose="02040503050406030204" pitchFamily="18" charset="0"/>
                        <a:ea typeface="+mn-ea"/>
                        <a:cs typeface="+mn-cs"/>
                      </a:rPr>
                      <m:t>𝑛</m:t>
                    </m:r>
                    <m:r>
                      <a:rPr lang="en-US" sz="1600" i="1" dirty="0" smtClean="0">
                        <a:solidFill>
                          <a:schemeClr val="accent1">
                            <a:lumMod val="75000"/>
                          </a:schemeClr>
                        </a:solidFill>
                        <a:latin typeface="Cambria Math" panose="02040503050406030204" pitchFamily="18" charset="0"/>
                        <a:ea typeface="+mn-ea"/>
                        <a:cs typeface="+mn-cs"/>
                      </a:rPr>
                      <m:t>−3</m:t>
                    </m:r>
                  </m:oMath>
                </a14:m>
                <a:r>
                  <a:rPr lang="en-US" sz="1600" dirty="0">
                    <a:solidFill>
                      <a:schemeClr val="accent1">
                        <a:lumMod val="75000"/>
                      </a:schemeClr>
                    </a:solidFill>
                    <a:latin typeface="Gotham Book" panose="02000604040000020004" pitchFamily="2" charset="0"/>
                    <a:ea typeface="+mn-ea"/>
                    <a:cs typeface="+mn-cs"/>
                  </a:rPr>
                  <a:t> degree</a:t>
                </a:r>
              </a:p>
            </p:txBody>
          </p:sp>
        </mc:Choice>
        <mc:Fallback xmlns="">
          <p:sp>
            <p:nvSpPr>
              <p:cNvPr id="49" name="文本框 48">
                <a:extLst>
                  <a:ext uri="{FF2B5EF4-FFF2-40B4-BE49-F238E27FC236}">
                    <a16:creationId xmlns:a16="http://schemas.microsoft.com/office/drawing/2014/main" id="{A71085AE-0563-9F49-B7FE-8B2E86530A40}"/>
                  </a:ext>
                </a:extLst>
              </p:cNvPr>
              <p:cNvSpPr txBox="1">
                <a:spLocks noRot="1" noChangeAspect="1" noMove="1" noResize="1" noEditPoints="1" noAdjustHandles="1" noChangeArrowheads="1" noChangeShapeType="1" noTextEdit="1"/>
              </p:cNvSpPr>
              <p:nvPr/>
            </p:nvSpPr>
            <p:spPr>
              <a:xfrm flipH="1">
                <a:off x="1996464" y="3272452"/>
                <a:ext cx="3029008" cy="246221"/>
              </a:xfrm>
              <a:prstGeom prst="rect">
                <a:avLst/>
              </a:prstGeom>
              <a:blipFill>
                <a:blip r:embed="rId12"/>
                <a:stretch>
                  <a:fillRect t="-25000" b="-45000"/>
                </a:stretch>
              </a:blipFill>
              <a:ln w="12700" cap="flat">
                <a:noFill/>
                <a:miter lim="400000"/>
              </a:ln>
              <a:effectLst/>
            </p:spPr>
            <p:txBody>
              <a:bodyPr/>
              <a:lstStyle/>
              <a:p>
                <a:r>
                  <a:rPr lang="zh-CN" altLang="en-US">
                    <a:noFill/>
                  </a:rPr>
                  <a:t> </a:t>
                </a:r>
              </a:p>
            </p:txBody>
          </p:sp>
        </mc:Fallback>
      </mc:AlternateContent>
      <p:sp>
        <p:nvSpPr>
          <p:cNvPr id="50" name="右大括号 49">
            <a:extLst>
              <a:ext uri="{FF2B5EF4-FFF2-40B4-BE49-F238E27FC236}">
                <a16:creationId xmlns:a16="http://schemas.microsoft.com/office/drawing/2014/main" id="{BF757396-89B8-C14C-871D-155CC585D7AA}"/>
              </a:ext>
            </a:extLst>
          </p:cNvPr>
          <p:cNvSpPr/>
          <p:nvPr/>
        </p:nvSpPr>
        <p:spPr>
          <a:xfrm rot="5400000">
            <a:off x="3212897" y="2442012"/>
            <a:ext cx="158247" cy="1468531"/>
          </a:xfrm>
          <a:prstGeom prst="rightBrace">
            <a:avLst>
              <a:gd name="adj1" fmla="val 31376"/>
              <a:gd name="adj2" fmla="val 47324"/>
            </a:avLst>
          </a:prstGeom>
          <a:noFill/>
          <a:ln w="31750" cap="flat">
            <a:solidFill>
              <a:schemeClr val="tx1"/>
            </a:solidFill>
            <a:prstDash val="solid"/>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zh-CN" altLang="en-US" sz="1800" b="0" i="0" u="none" strike="noStrike" cap="none" spc="0" normalizeH="0" baseline="0">
              <a:ln>
                <a:noFill/>
              </a:ln>
              <a:solidFill>
                <a:srgbClr val="000000"/>
              </a:solidFill>
              <a:effectLst/>
              <a:uFillTx/>
            </a:endParaRPr>
          </a:p>
        </p:txBody>
      </p:sp>
      <mc:AlternateContent xmlns:mc="http://schemas.openxmlformats.org/markup-compatibility/2006" xmlns:a14="http://schemas.microsoft.com/office/drawing/2010/main">
        <mc:Choice Requires="a14">
          <p:sp>
            <p:nvSpPr>
              <p:cNvPr id="51" name="文本框 50">
                <a:extLst>
                  <a:ext uri="{FF2B5EF4-FFF2-40B4-BE49-F238E27FC236}">
                    <a16:creationId xmlns:a16="http://schemas.microsoft.com/office/drawing/2014/main" id="{2769BD9C-B098-4341-8DB8-3FB6EDDDEAC0}"/>
                  </a:ext>
                </a:extLst>
              </p:cNvPr>
              <p:cNvSpPr txBox="1"/>
              <p:nvPr/>
            </p:nvSpPr>
            <p:spPr>
              <a:xfrm flipH="1">
                <a:off x="2995650" y="3723409"/>
                <a:ext cx="3029008" cy="24622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defPPr marL="0" marR="0" indent="0" algn="l" defTabSz="833933" rtl="0" fontAlgn="auto" latinLnBrk="1" hangingPunct="0">
                  <a:lnSpc>
                    <a:spcPct val="100000"/>
                  </a:lnSpc>
                  <a:spcBef>
                    <a:spcPts val="0"/>
                  </a:spcBef>
                  <a:spcAft>
                    <a:spcPts val="0"/>
                  </a:spcAft>
                  <a:buClrTx/>
                  <a:buSzTx/>
                  <a:buFontTx/>
                  <a:buNone/>
                  <a:tabLst/>
                  <a:defRPr kumimoji="0" sz="1642" b="0" i="0" u="none" strike="noStrike" cap="none" spc="0" normalizeH="0" baseline="0">
                    <a:ln>
                      <a:noFill/>
                    </a:ln>
                    <a:solidFill>
                      <a:srgbClr val="000000"/>
                    </a:solidFill>
                    <a:effectLst/>
                    <a:uFillTx/>
                  </a:defRPr>
                </a:defPPr>
                <a:lvl1pPr marL="0" marR="0" indent="0" algn="l" defTabSz="752856" rtl="0" fontAlgn="auto" latinLnBrk="0" hangingPunct="0">
                  <a:lnSpc>
                    <a:spcPct val="100000"/>
                  </a:lnSpc>
                  <a:spcBef>
                    <a:spcPts val="0"/>
                  </a:spcBef>
                  <a:spcAft>
                    <a:spcPts val="0"/>
                  </a:spcAft>
                  <a:buClrTx/>
                  <a:buSzTx/>
                  <a:buFontTx/>
                  <a:buNone/>
                  <a:tabLst/>
                  <a:defRPr kumimoji="0" sz="3192" b="0" i="0" u="none" strike="noStrike" cap="none" spc="0" normalizeH="0" baseline="0">
                    <a:ln>
                      <a:noFill/>
                    </a:ln>
                    <a:solidFill>
                      <a:srgbClr val="393328"/>
                    </a:solidFill>
                    <a:effectLst/>
                    <a:uFillTx/>
                    <a:latin typeface="+mj-lt"/>
                    <a:ea typeface="+mj-ea"/>
                    <a:cs typeface="+mj-cs"/>
                    <a:sym typeface="Helvetica Neue Light"/>
                  </a:defRPr>
                </a:lvl1pPr>
                <a:lvl2pPr marL="0" marR="0" indent="208483" algn="l" defTabSz="752856" rtl="0" fontAlgn="auto" latinLnBrk="0" hangingPunct="0">
                  <a:lnSpc>
                    <a:spcPct val="100000"/>
                  </a:lnSpc>
                  <a:spcBef>
                    <a:spcPts val="0"/>
                  </a:spcBef>
                  <a:spcAft>
                    <a:spcPts val="0"/>
                  </a:spcAft>
                  <a:buClrTx/>
                  <a:buSzTx/>
                  <a:buFontTx/>
                  <a:buNone/>
                  <a:tabLst/>
                  <a:defRPr kumimoji="0" sz="3192" b="0" i="0" u="none" strike="noStrike" cap="none" spc="0" normalizeH="0" baseline="0">
                    <a:ln>
                      <a:noFill/>
                    </a:ln>
                    <a:solidFill>
                      <a:srgbClr val="393328"/>
                    </a:solidFill>
                    <a:effectLst/>
                    <a:uFillTx/>
                    <a:latin typeface="+mj-lt"/>
                    <a:ea typeface="+mj-ea"/>
                    <a:cs typeface="+mj-cs"/>
                    <a:sym typeface="Helvetica Neue Light"/>
                  </a:defRPr>
                </a:lvl2pPr>
                <a:lvl3pPr marL="0" marR="0" indent="416966" algn="l" defTabSz="752856" rtl="0" fontAlgn="auto" latinLnBrk="0" hangingPunct="0">
                  <a:lnSpc>
                    <a:spcPct val="100000"/>
                  </a:lnSpc>
                  <a:spcBef>
                    <a:spcPts val="0"/>
                  </a:spcBef>
                  <a:spcAft>
                    <a:spcPts val="0"/>
                  </a:spcAft>
                  <a:buClrTx/>
                  <a:buSzTx/>
                  <a:buFontTx/>
                  <a:buNone/>
                  <a:tabLst/>
                  <a:defRPr kumimoji="0" sz="3192" b="0" i="0" u="none" strike="noStrike" cap="none" spc="0" normalizeH="0" baseline="0">
                    <a:ln>
                      <a:noFill/>
                    </a:ln>
                    <a:solidFill>
                      <a:srgbClr val="393328"/>
                    </a:solidFill>
                    <a:effectLst/>
                    <a:uFillTx/>
                    <a:latin typeface="+mj-lt"/>
                    <a:ea typeface="+mj-ea"/>
                    <a:cs typeface="+mj-cs"/>
                    <a:sym typeface="Helvetica Neue Light"/>
                  </a:defRPr>
                </a:lvl3pPr>
                <a:lvl4pPr marL="0" marR="0" indent="625450" algn="l" defTabSz="752856" rtl="0" fontAlgn="auto" latinLnBrk="0" hangingPunct="0">
                  <a:lnSpc>
                    <a:spcPct val="100000"/>
                  </a:lnSpc>
                  <a:spcBef>
                    <a:spcPts val="0"/>
                  </a:spcBef>
                  <a:spcAft>
                    <a:spcPts val="0"/>
                  </a:spcAft>
                  <a:buClrTx/>
                  <a:buSzTx/>
                  <a:buFontTx/>
                  <a:buNone/>
                  <a:tabLst/>
                  <a:defRPr kumimoji="0" sz="3192" b="0" i="0" u="none" strike="noStrike" cap="none" spc="0" normalizeH="0" baseline="0">
                    <a:ln>
                      <a:noFill/>
                    </a:ln>
                    <a:solidFill>
                      <a:srgbClr val="393328"/>
                    </a:solidFill>
                    <a:effectLst/>
                    <a:uFillTx/>
                    <a:latin typeface="+mj-lt"/>
                    <a:ea typeface="+mj-ea"/>
                    <a:cs typeface="+mj-cs"/>
                    <a:sym typeface="Helvetica Neue Light"/>
                  </a:defRPr>
                </a:lvl4pPr>
                <a:lvl5pPr marL="0" marR="0" indent="833933" algn="l" defTabSz="752856" rtl="0" fontAlgn="auto" latinLnBrk="0" hangingPunct="0">
                  <a:lnSpc>
                    <a:spcPct val="100000"/>
                  </a:lnSpc>
                  <a:spcBef>
                    <a:spcPts val="0"/>
                  </a:spcBef>
                  <a:spcAft>
                    <a:spcPts val="0"/>
                  </a:spcAft>
                  <a:buClrTx/>
                  <a:buSzTx/>
                  <a:buFontTx/>
                  <a:buNone/>
                  <a:tabLst/>
                  <a:defRPr kumimoji="0" sz="3192" b="0" i="0" u="none" strike="noStrike" cap="none" spc="0" normalizeH="0" baseline="0">
                    <a:ln>
                      <a:noFill/>
                    </a:ln>
                    <a:solidFill>
                      <a:srgbClr val="393328"/>
                    </a:solidFill>
                    <a:effectLst/>
                    <a:uFillTx/>
                    <a:latin typeface="+mj-lt"/>
                    <a:ea typeface="+mj-ea"/>
                    <a:cs typeface="+mj-cs"/>
                    <a:sym typeface="Helvetica Neue Light"/>
                  </a:defRPr>
                </a:lvl5pPr>
                <a:lvl6pPr marL="0" marR="0" indent="1042416" algn="l" defTabSz="752856" rtl="0" fontAlgn="auto" latinLnBrk="0" hangingPunct="0">
                  <a:lnSpc>
                    <a:spcPct val="100000"/>
                  </a:lnSpc>
                  <a:spcBef>
                    <a:spcPts val="0"/>
                  </a:spcBef>
                  <a:spcAft>
                    <a:spcPts val="0"/>
                  </a:spcAft>
                  <a:buClrTx/>
                  <a:buSzTx/>
                  <a:buFontTx/>
                  <a:buNone/>
                  <a:tabLst/>
                  <a:defRPr kumimoji="0" sz="3192" b="0" i="0" u="none" strike="noStrike" cap="none" spc="0" normalizeH="0" baseline="0">
                    <a:ln>
                      <a:noFill/>
                    </a:ln>
                    <a:solidFill>
                      <a:srgbClr val="393328"/>
                    </a:solidFill>
                    <a:effectLst/>
                    <a:uFillTx/>
                    <a:latin typeface="+mj-lt"/>
                    <a:ea typeface="+mj-ea"/>
                    <a:cs typeface="+mj-cs"/>
                    <a:sym typeface="Helvetica Neue Light"/>
                  </a:defRPr>
                </a:lvl6pPr>
                <a:lvl7pPr marL="0" marR="0" indent="1250899" algn="l" defTabSz="752856" rtl="0" fontAlgn="auto" latinLnBrk="0" hangingPunct="0">
                  <a:lnSpc>
                    <a:spcPct val="100000"/>
                  </a:lnSpc>
                  <a:spcBef>
                    <a:spcPts val="0"/>
                  </a:spcBef>
                  <a:spcAft>
                    <a:spcPts val="0"/>
                  </a:spcAft>
                  <a:buClrTx/>
                  <a:buSzTx/>
                  <a:buFontTx/>
                  <a:buNone/>
                  <a:tabLst/>
                  <a:defRPr kumimoji="0" sz="3192" b="0" i="0" u="none" strike="noStrike" cap="none" spc="0" normalizeH="0" baseline="0">
                    <a:ln>
                      <a:noFill/>
                    </a:ln>
                    <a:solidFill>
                      <a:srgbClr val="393328"/>
                    </a:solidFill>
                    <a:effectLst/>
                    <a:uFillTx/>
                    <a:latin typeface="+mj-lt"/>
                    <a:ea typeface="+mj-ea"/>
                    <a:cs typeface="+mj-cs"/>
                    <a:sym typeface="Helvetica Neue Light"/>
                  </a:defRPr>
                </a:lvl7pPr>
                <a:lvl8pPr marL="0" marR="0" indent="1459382" algn="l" defTabSz="752856" rtl="0" fontAlgn="auto" latinLnBrk="0" hangingPunct="0">
                  <a:lnSpc>
                    <a:spcPct val="100000"/>
                  </a:lnSpc>
                  <a:spcBef>
                    <a:spcPts val="0"/>
                  </a:spcBef>
                  <a:spcAft>
                    <a:spcPts val="0"/>
                  </a:spcAft>
                  <a:buClrTx/>
                  <a:buSzTx/>
                  <a:buFontTx/>
                  <a:buNone/>
                  <a:tabLst/>
                  <a:defRPr kumimoji="0" sz="3192" b="0" i="0" u="none" strike="noStrike" cap="none" spc="0" normalizeH="0" baseline="0">
                    <a:ln>
                      <a:noFill/>
                    </a:ln>
                    <a:solidFill>
                      <a:srgbClr val="393328"/>
                    </a:solidFill>
                    <a:effectLst/>
                    <a:uFillTx/>
                    <a:latin typeface="+mj-lt"/>
                    <a:ea typeface="+mj-ea"/>
                    <a:cs typeface="+mj-cs"/>
                    <a:sym typeface="Helvetica Neue Light"/>
                  </a:defRPr>
                </a:lvl8pPr>
                <a:lvl9pPr marL="0" marR="0" indent="1667866" algn="l" defTabSz="752856" rtl="0" fontAlgn="auto" latinLnBrk="0" hangingPunct="0">
                  <a:lnSpc>
                    <a:spcPct val="100000"/>
                  </a:lnSpc>
                  <a:spcBef>
                    <a:spcPts val="0"/>
                  </a:spcBef>
                  <a:spcAft>
                    <a:spcPts val="0"/>
                  </a:spcAft>
                  <a:buClrTx/>
                  <a:buSzTx/>
                  <a:buFontTx/>
                  <a:buNone/>
                  <a:tabLst/>
                  <a:defRPr kumimoji="0" sz="3192" b="0" i="0" u="none" strike="noStrike" cap="none" spc="0" normalizeH="0" baseline="0">
                    <a:ln>
                      <a:noFill/>
                    </a:ln>
                    <a:solidFill>
                      <a:srgbClr val="393328"/>
                    </a:solidFill>
                    <a:effectLst/>
                    <a:uFillTx/>
                    <a:latin typeface="+mj-lt"/>
                    <a:ea typeface="+mj-ea"/>
                    <a:cs typeface="+mj-cs"/>
                    <a:sym typeface="Helvetica Neue Light"/>
                  </a:defRPr>
                </a:lvl9pPr>
              </a:lstStyle>
              <a:p>
                <a:pPr algn="ctr" defTabSz="715461"/>
                <a:r>
                  <a:rPr lang="en-US" sz="1600" dirty="0">
                    <a:solidFill>
                      <a:schemeClr val="accent1">
                        <a:lumMod val="75000"/>
                      </a:schemeClr>
                    </a:solidFill>
                    <a:latin typeface="Gotham Book" panose="02000604040000020004" pitchFamily="2" charset="0"/>
                    <a:ea typeface="+mn-ea"/>
                    <a:cs typeface="+mn-cs"/>
                  </a:rPr>
                  <a:t>Product of </a:t>
                </a:r>
                <a14:m>
                  <m:oMath xmlns:m="http://schemas.openxmlformats.org/officeDocument/2006/math">
                    <m:r>
                      <a:rPr lang="en-US" sz="1600" i="1" dirty="0">
                        <a:solidFill>
                          <a:schemeClr val="accent1">
                            <a:lumMod val="75000"/>
                          </a:schemeClr>
                        </a:solidFill>
                        <a:latin typeface="Cambria Math" panose="02040503050406030204" pitchFamily="18" charset="0"/>
                        <a:ea typeface="+mn-ea"/>
                        <a:cs typeface="+mn-cs"/>
                      </a:rPr>
                      <m:t>5</m:t>
                    </m:r>
                    <m:r>
                      <a:rPr lang="en-US" sz="1600" i="1" dirty="0" smtClean="0">
                        <a:solidFill>
                          <a:schemeClr val="accent1">
                            <a:lumMod val="75000"/>
                          </a:schemeClr>
                        </a:solidFill>
                        <a:latin typeface="Cambria Math" panose="02040503050406030204" pitchFamily="18" charset="0"/>
                        <a:ea typeface="+mn-ea"/>
                        <a:cs typeface="+mn-cs"/>
                      </a:rPr>
                      <m:t>𝑛</m:t>
                    </m:r>
                    <m:r>
                      <a:rPr lang="en-US" sz="1600" i="1" dirty="0" smtClean="0">
                        <a:solidFill>
                          <a:schemeClr val="accent1">
                            <a:lumMod val="75000"/>
                          </a:schemeClr>
                        </a:solidFill>
                        <a:latin typeface="Cambria Math" panose="02040503050406030204" pitchFamily="18" charset="0"/>
                        <a:ea typeface="+mn-ea"/>
                        <a:cs typeface="+mn-cs"/>
                      </a:rPr>
                      <m:t>−4</m:t>
                    </m:r>
                  </m:oMath>
                </a14:m>
                <a:r>
                  <a:rPr lang="en-US" sz="1600" dirty="0">
                    <a:solidFill>
                      <a:schemeClr val="accent1">
                        <a:lumMod val="75000"/>
                      </a:schemeClr>
                    </a:solidFill>
                    <a:latin typeface="Gotham Book" panose="02000604040000020004" pitchFamily="2" charset="0"/>
                    <a:ea typeface="+mn-ea"/>
                    <a:cs typeface="+mn-cs"/>
                  </a:rPr>
                  <a:t> degree</a:t>
                </a:r>
              </a:p>
            </p:txBody>
          </p:sp>
        </mc:Choice>
        <mc:Fallback xmlns="">
          <p:sp>
            <p:nvSpPr>
              <p:cNvPr id="51" name="文本框 50">
                <a:extLst>
                  <a:ext uri="{FF2B5EF4-FFF2-40B4-BE49-F238E27FC236}">
                    <a16:creationId xmlns:a16="http://schemas.microsoft.com/office/drawing/2014/main" id="{2769BD9C-B098-4341-8DB8-3FB6EDDDEAC0}"/>
                  </a:ext>
                </a:extLst>
              </p:cNvPr>
              <p:cNvSpPr txBox="1">
                <a:spLocks noRot="1" noChangeAspect="1" noMove="1" noResize="1" noEditPoints="1" noAdjustHandles="1" noChangeArrowheads="1" noChangeShapeType="1" noTextEdit="1"/>
              </p:cNvSpPr>
              <p:nvPr/>
            </p:nvSpPr>
            <p:spPr>
              <a:xfrm flipH="1">
                <a:off x="2995650" y="3723409"/>
                <a:ext cx="3029008" cy="246221"/>
              </a:xfrm>
              <a:prstGeom prst="rect">
                <a:avLst/>
              </a:prstGeom>
              <a:blipFill>
                <a:blip r:embed="rId13"/>
                <a:stretch>
                  <a:fillRect t="-19048" b="-42857"/>
                </a:stretch>
              </a:blipFill>
              <a:ln w="12700" cap="flat">
                <a:noFill/>
                <a:miter lim="400000"/>
              </a:ln>
              <a:effectLst/>
            </p:spPr>
            <p:txBody>
              <a:bodyPr/>
              <a:lstStyle/>
              <a:p>
                <a:r>
                  <a:rPr lang="zh-CN" altLang="en-US">
                    <a:noFill/>
                  </a:rPr>
                  <a:t> </a:t>
                </a:r>
              </a:p>
            </p:txBody>
          </p:sp>
        </mc:Fallback>
      </mc:AlternateContent>
      <p:sp>
        <p:nvSpPr>
          <p:cNvPr id="52" name="右大括号 51">
            <a:extLst>
              <a:ext uri="{FF2B5EF4-FFF2-40B4-BE49-F238E27FC236}">
                <a16:creationId xmlns:a16="http://schemas.microsoft.com/office/drawing/2014/main" id="{D1ED8112-8371-0E46-B05E-89CC3C7816A6}"/>
              </a:ext>
            </a:extLst>
          </p:cNvPr>
          <p:cNvSpPr/>
          <p:nvPr/>
        </p:nvSpPr>
        <p:spPr>
          <a:xfrm rot="5400000">
            <a:off x="4212083" y="2892969"/>
            <a:ext cx="158247" cy="1468531"/>
          </a:xfrm>
          <a:prstGeom prst="rightBrace">
            <a:avLst>
              <a:gd name="adj1" fmla="val 31376"/>
              <a:gd name="adj2" fmla="val 47324"/>
            </a:avLst>
          </a:prstGeom>
          <a:noFill/>
          <a:ln w="31750" cap="flat">
            <a:solidFill>
              <a:schemeClr val="tx1"/>
            </a:solidFill>
            <a:prstDash val="solid"/>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zh-CN" altLang="en-US" sz="1800" b="0" i="0" u="none" strike="noStrike" cap="none" spc="0" normalizeH="0" baseline="0">
              <a:ln>
                <a:noFill/>
              </a:ln>
              <a:solidFill>
                <a:srgbClr val="000000"/>
              </a:solidFill>
              <a:effectLst/>
              <a:uFillTx/>
            </a:endParaRPr>
          </a:p>
        </p:txBody>
      </p:sp>
      <mc:AlternateContent xmlns:mc="http://schemas.openxmlformats.org/markup-compatibility/2006" xmlns:a14="http://schemas.microsoft.com/office/drawing/2010/main">
        <mc:Choice Requires="a14">
          <p:sp>
            <p:nvSpPr>
              <p:cNvPr id="53" name="文本框 52">
                <a:extLst>
                  <a:ext uri="{FF2B5EF4-FFF2-40B4-BE49-F238E27FC236}">
                    <a16:creationId xmlns:a16="http://schemas.microsoft.com/office/drawing/2014/main" id="{1B9628DC-FD8B-2442-BFC0-CBED194C862F}"/>
                  </a:ext>
                </a:extLst>
              </p:cNvPr>
              <p:cNvSpPr txBox="1"/>
              <p:nvPr/>
            </p:nvSpPr>
            <p:spPr>
              <a:xfrm flipH="1">
                <a:off x="3903201" y="4379060"/>
                <a:ext cx="3029008" cy="24622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defPPr marL="0" marR="0" indent="0" algn="l" defTabSz="833933" rtl="0" fontAlgn="auto" latinLnBrk="1" hangingPunct="0">
                  <a:lnSpc>
                    <a:spcPct val="100000"/>
                  </a:lnSpc>
                  <a:spcBef>
                    <a:spcPts val="0"/>
                  </a:spcBef>
                  <a:spcAft>
                    <a:spcPts val="0"/>
                  </a:spcAft>
                  <a:buClrTx/>
                  <a:buSzTx/>
                  <a:buFontTx/>
                  <a:buNone/>
                  <a:tabLst/>
                  <a:defRPr kumimoji="0" sz="1642" b="0" i="0" u="none" strike="noStrike" cap="none" spc="0" normalizeH="0" baseline="0">
                    <a:ln>
                      <a:noFill/>
                    </a:ln>
                    <a:solidFill>
                      <a:srgbClr val="000000"/>
                    </a:solidFill>
                    <a:effectLst/>
                    <a:uFillTx/>
                  </a:defRPr>
                </a:defPPr>
                <a:lvl1pPr marL="0" marR="0" indent="0" algn="l" defTabSz="752856" rtl="0" fontAlgn="auto" latinLnBrk="0" hangingPunct="0">
                  <a:lnSpc>
                    <a:spcPct val="100000"/>
                  </a:lnSpc>
                  <a:spcBef>
                    <a:spcPts val="0"/>
                  </a:spcBef>
                  <a:spcAft>
                    <a:spcPts val="0"/>
                  </a:spcAft>
                  <a:buClrTx/>
                  <a:buSzTx/>
                  <a:buFontTx/>
                  <a:buNone/>
                  <a:tabLst/>
                  <a:defRPr kumimoji="0" sz="3192" b="0" i="0" u="none" strike="noStrike" cap="none" spc="0" normalizeH="0" baseline="0">
                    <a:ln>
                      <a:noFill/>
                    </a:ln>
                    <a:solidFill>
                      <a:srgbClr val="393328"/>
                    </a:solidFill>
                    <a:effectLst/>
                    <a:uFillTx/>
                    <a:latin typeface="+mj-lt"/>
                    <a:ea typeface="+mj-ea"/>
                    <a:cs typeface="+mj-cs"/>
                    <a:sym typeface="Helvetica Neue Light"/>
                  </a:defRPr>
                </a:lvl1pPr>
                <a:lvl2pPr marL="0" marR="0" indent="208483" algn="l" defTabSz="752856" rtl="0" fontAlgn="auto" latinLnBrk="0" hangingPunct="0">
                  <a:lnSpc>
                    <a:spcPct val="100000"/>
                  </a:lnSpc>
                  <a:spcBef>
                    <a:spcPts val="0"/>
                  </a:spcBef>
                  <a:spcAft>
                    <a:spcPts val="0"/>
                  </a:spcAft>
                  <a:buClrTx/>
                  <a:buSzTx/>
                  <a:buFontTx/>
                  <a:buNone/>
                  <a:tabLst/>
                  <a:defRPr kumimoji="0" sz="3192" b="0" i="0" u="none" strike="noStrike" cap="none" spc="0" normalizeH="0" baseline="0">
                    <a:ln>
                      <a:noFill/>
                    </a:ln>
                    <a:solidFill>
                      <a:srgbClr val="393328"/>
                    </a:solidFill>
                    <a:effectLst/>
                    <a:uFillTx/>
                    <a:latin typeface="+mj-lt"/>
                    <a:ea typeface="+mj-ea"/>
                    <a:cs typeface="+mj-cs"/>
                    <a:sym typeface="Helvetica Neue Light"/>
                  </a:defRPr>
                </a:lvl2pPr>
                <a:lvl3pPr marL="0" marR="0" indent="416966" algn="l" defTabSz="752856" rtl="0" fontAlgn="auto" latinLnBrk="0" hangingPunct="0">
                  <a:lnSpc>
                    <a:spcPct val="100000"/>
                  </a:lnSpc>
                  <a:spcBef>
                    <a:spcPts val="0"/>
                  </a:spcBef>
                  <a:spcAft>
                    <a:spcPts val="0"/>
                  </a:spcAft>
                  <a:buClrTx/>
                  <a:buSzTx/>
                  <a:buFontTx/>
                  <a:buNone/>
                  <a:tabLst/>
                  <a:defRPr kumimoji="0" sz="3192" b="0" i="0" u="none" strike="noStrike" cap="none" spc="0" normalizeH="0" baseline="0">
                    <a:ln>
                      <a:noFill/>
                    </a:ln>
                    <a:solidFill>
                      <a:srgbClr val="393328"/>
                    </a:solidFill>
                    <a:effectLst/>
                    <a:uFillTx/>
                    <a:latin typeface="+mj-lt"/>
                    <a:ea typeface="+mj-ea"/>
                    <a:cs typeface="+mj-cs"/>
                    <a:sym typeface="Helvetica Neue Light"/>
                  </a:defRPr>
                </a:lvl3pPr>
                <a:lvl4pPr marL="0" marR="0" indent="625450" algn="l" defTabSz="752856" rtl="0" fontAlgn="auto" latinLnBrk="0" hangingPunct="0">
                  <a:lnSpc>
                    <a:spcPct val="100000"/>
                  </a:lnSpc>
                  <a:spcBef>
                    <a:spcPts val="0"/>
                  </a:spcBef>
                  <a:spcAft>
                    <a:spcPts val="0"/>
                  </a:spcAft>
                  <a:buClrTx/>
                  <a:buSzTx/>
                  <a:buFontTx/>
                  <a:buNone/>
                  <a:tabLst/>
                  <a:defRPr kumimoji="0" sz="3192" b="0" i="0" u="none" strike="noStrike" cap="none" spc="0" normalizeH="0" baseline="0">
                    <a:ln>
                      <a:noFill/>
                    </a:ln>
                    <a:solidFill>
                      <a:srgbClr val="393328"/>
                    </a:solidFill>
                    <a:effectLst/>
                    <a:uFillTx/>
                    <a:latin typeface="+mj-lt"/>
                    <a:ea typeface="+mj-ea"/>
                    <a:cs typeface="+mj-cs"/>
                    <a:sym typeface="Helvetica Neue Light"/>
                  </a:defRPr>
                </a:lvl4pPr>
                <a:lvl5pPr marL="0" marR="0" indent="833933" algn="l" defTabSz="752856" rtl="0" fontAlgn="auto" latinLnBrk="0" hangingPunct="0">
                  <a:lnSpc>
                    <a:spcPct val="100000"/>
                  </a:lnSpc>
                  <a:spcBef>
                    <a:spcPts val="0"/>
                  </a:spcBef>
                  <a:spcAft>
                    <a:spcPts val="0"/>
                  </a:spcAft>
                  <a:buClrTx/>
                  <a:buSzTx/>
                  <a:buFontTx/>
                  <a:buNone/>
                  <a:tabLst/>
                  <a:defRPr kumimoji="0" sz="3192" b="0" i="0" u="none" strike="noStrike" cap="none" spc="0" normalizeH="0" baseline="0">
                    <a:ln>
                      <a:noFill/>
                    </a:ln>
                    <a:solidFill>
                      <a:srgbClr val="393328"/>
                    </a:solidFill>
                    <a:effectLst/>
                    <a:uFillTx/>
                    <a:latin typeface="+mj-lt"/>
                    <a:ea typeface="+mj-ea"/>
                    <a:cs typeface="+mj-cs"/>
                    <a:sym typeface="Helvetica Neue Light"/>
                  </a:defRPr>
                </a:lvl5pPr>
                <a:lvl6pPr marL="0" marR="0" indent="1042416" algn="l" defTabSz="752856" rtl="0" fontAlgn="auto" latinLnBrk="0" hangingPunct="0">
                  <a:lnSpc>
                    <a:spcPct val="100000"/>
                  </a:lnSpc>
                  <a:spcBef>
                    <a:spcPts val="0"/>
                  </a:spcBef>
                  <a:spcAft>
                    <a:spcPts val="0"/>
                  </a:spcAft>
                  <a:buClrTx/>
                  <a:buSzTx/>
                  <a:buFontTx/>
                  <a:buNone/>
                  <a:tabLst/>
                  <a:defRPr kumimoji="0" sz="3192" b="0" i="0" u="none" strike="noStrike" cap="none" spc="0" normalizeH="0" baseline="0">
                    <a:ln>
                      <a:noFill/>
                    </a:ln>
                    <a:solidFill>
                      <a:srgbClr val="393328"/>
                    </a:solidFill>
                    <a:effectLst/>
                    <a:uFillTx/>
                    <a:latin typeface="+mj-lt"/>
                    <a:ea typeface="+mj-ea"/>
                    <a:cs typeface="+mj-cs"/>
                    <a:sym typeface="Helvetica Neue Light"/>
                  </a:defRPr>
                </a:lvl6pPr>
                <a:lvl7pPr marL="0" marR="0" indent="1250899" algn="l" defTabSz="752856" rtl="0" fontAlgn="auto" latinLnBrk="0" hangingPunct="0">
                  <a:lnSpc>
                    <a:spcPct val="100000"/>
                  </a:lnSpc>
                  <a:spcBef>
                    <a:spcPts val="0"/>
                  </a:spcBef>
                  <a:spcAft>
                    <a:spcPts val="0"/>
                  </a:spcAft>
                  <a:buClrTx/>
                  <a:buSzTx/>
                  <a:buFontTx/>
                  <a:buNone/>
                  <a:tabLst/>
                  <a:defRPr kumimoji="0" sz="3192" b="0" i="0" u="none" strike="noStrike" cap="none" spc="0" normalizeH="0" baseline="0">
                    <a:ln>
                      <a:noFill/>
                    </a:ln>
                    <a:solidFill>
                      <a:srgbClr val="393328"/>
                    </a:solidFill>
                    <a:effectLst/>
                    <a:uFillTx/>
                    <a:latin typeface="+mj-lt"/>
                    <a:ea typeface="+mj-ea"/>
                    <a:cs typeface="+mj-cs"/>
                    <a:sym typeface="Helvetica Neue Light"/>
                  </a:defRPr>
                </a:lvl7pPr>
                <a:lvl8pPr marL="0" marR="0" indent="1459382" algn="l" defTabSz="752856" rtl="0" fontAlgn="auto" latinLnBrk="0" hangingPunct="0">
                  <a:lnSpc>
                    <a:spcPct val="100000"/>
                  </a:lnSpc>
                  <a:spcBef>
                    <a:spcPts val="0"/>
                  </a:spcBef>
                  <a:spcAft>
                    <a:spcPts val="0"/>
                  </a:spcAft>
                  <a:buClrTx/>
                  <a:buSzTx/>
                  <a:buFontTx/>
                  <a:buNone/>
                  <a:tabLst/>
                  <a:defRPr kumimoji="0" sz="3192" b="0" i="0" u="none" strike="noStrike" cap="none" spc="0" normalizeH="0" baseline="0">
                    <a:ln>
                      <a:noFill/>
                    </a:ln>
                    <a:solidFill>
                      <a:srgbClr val="393328"/>
                    </a:solidFill>
                    <a:effectLst/>
                    <a:uFillTx/>
                    <a:latin typeface="+mj-lt"/>
                    <a:ea typeface="+mj-ea"/>
                    <a:cs typeface="+mj-cs"/>
                    <a:sym typeface="Helvetica Neue Light"/>
                  </a:defRPr>
                </a:lvl8pPr>
                <a:lvl9pPr marL="0" marR="0" indent="1667866" algn="l" defTabSz="752856" rtl="0" fontAlgn="auto" latinLnBrk="0" hangingPunct="0">
                  <a:lnSpc>
                    <a:spcPct val="100000"/>
                  </a:lnSpc>
                  <a:spcBef>
                    <a:spcPts val="0"/>
                  </a:spcBef>
                  <a:spcAft>
                    <a:spcPts val="0"/>
                  </a:spcAft>
                  <a:buClrTx/>
                  <a:buSzTx/>
                  <a:buFontTx/>
                  <a:buNone/>
                  <a:tabLst/>
                  <a:defRPr kumimoji="0" sz="3192" b="0" i="0" u="none" strike="noStrike" cap="none" spc="0" normalizeH="0" baseline="0">
                    <a:ln>
                      <a:noFill/>
                    </a:ln>
                    <a:solidFill>
                      <a:srgbClr val="393328"/>
                    </a:solidFill>
                    <a:effectLst/>
                    <a:uFillTx/>
                    <a:latin typeface="+mj-lt"/>
                    <a:ea typeface="+mj-ea"/>
                    <a:cs typeface="+mj-cs"/>
                    <a:sym typeface="Helvetica Neue Light"/>
                  </a:defRPr>
                </a:lvl9pPr>
              </a:lstStyle>
              <a:p>
                <a:pPr algn="ctr" defTabSz="715461"/>
                <a:r>
                  <a:rPr lang="en-US" sz="1600" dirty="0">
                    <a:solidFill>
                      <a:schemeClr val="accent1">
                        <a:lumMod val="75000"/>
                      </a:schemeClr>
                    </a:solidFill>
                    <a:latin typeface="Gotham Book" panose="02000604040000020004" pitchFamily="2" charset="0"/>
                    <a:ea typeface="+mn-ea"/>
                    <a:cs typeface="+mn-cs"/>
                  </a:rPr>
                  <a:t>Product of </a:t>
                </a:r>
                <a14:m>
                  <m:oMath xmlns:m="http://schemas.openxmlformats.org/officeDocument/2006/math">
                    <m:r>
                      <a:rPr lang="en-US" sz="1600" b="0" i="1" dirty="0" smtClean="0">
                        <a:solidFill>
                          <a:schemeClr val="accent1">
                            <a:lumMod val="75000"/>
                          </a:schemeClr>
                        </a:solidFill>
                        <a:latin typeface="Cambria Math" panose="02040503050406030204" pitchFamily="18" charset="0"/>
                        <a:ea typeface="+mn-ea"/>
                        <a:cs typeface="+mn-cs"/>
                      </a:rPr>
                      <m:t>𝑘</m:t>
                    </m:r>
                    <m:d>
                      <m:dPr>
                        <m:ctrlPr>
                          <a:rPr lang="en-US" sz="1600" b="0" i="1" dirty="0" smtClean="0">
                            <a:solidFill>
                              <a:schemeClr val="accent1">
                                <a:lumMod val="75000"/>
                              </a:schemeClr>
                            </a:solidFill>
                            <a:latin typeface="Cambria Math" panose="02040503050406030204" pitchFamily="18" charset="0"/>
                            <a:ea typeface="+mn-ea"/>
                            <a:cs typeface="+mn-cs"/>
                          </a:rPr>
                        </m:ctrlPr>
                      </m:dPr>
                      <m:e>
                        <m:r>
                          <a:rPr lang="en-US" sz="1600" b="0" i="1" dirty="0" smtClean="0">
                            <a:solidFill>
                              <a:schemeClr val="accent1">
                                <a:lumMod val="75000"/>
                              </a:schemeClr>
                            </a:solidFill>
                            <a:latin typeface="Cambria Math" panose="02040503050406030204" pitchFamily="18" charset="0"/>
                            <a:ea typeface="+mn-ea"/>
                            <a:cs typeface="+mn-cs"/>
                          </a:rPr>
                          <m:t>𝑛</m:t>
                        </m:r>
                        <m:r>
                          <a:rPr lang="en-US" sz="1600" b="0" i="1" dirty="0" smtClean="0">
                            <a:solidFill>
                              <a:schemeClr val="accent1">
                                <a:lumMod val="75000"/>
                              </a:schemeClr>
                            </a:solidFill>
                            <a:latin typeface="Cambria Math" panose="02040503050406030204" pitchFamily="18" charset="0"/>
                            <a:ea typeface="+mn-ea"/>
                            <a:cs typeface="+mn-cs"/>
                          </a:rPr>
                          <m:t>−1</m:t>
                        </m:r>
                      </m:e>
                    </m:d>
                    <m:r>
                      <a:rPr lang="en-US" sz="1600" b="0" i="1" dirty="0" smtClean="0">
                        <a:solidFill>
                          <a:schemeClr val="accent1">
                            <a:lumMod val="75000"/>
                          </a:schemeClr>
                        </a:solidFill>
                        <a:latin typeface="Cambria Math" panose="02040503050406030204" pitchFamily="18" charset="0"/>
                        <a:ea typeface="+mn-ea"/>
                        <a:cs typeface="+mn-cs"/>
                      </a:rPr>
                      <m:t>+1</m:t>
                    </m:r>
                  </m:oMath>
                </a14:m>
                <a:r>
                  <a:rPr lang="en-US" sz="1600" dirty="0">
                    <a:solidFill>
                      <a:schemeClr val="accent1">
                        <a:lumMod val="75000"/>
                      </a:schemeClr>
                    </a:solidFill>
                    <a:latin typeface="Gotham Book" panose="02000604040000020004" pitchFamily="2" charset="0"/>
                    <a:ea typeface="+mn-ea"/>
                    <a:cs typeface="+mn-cs"/>
                  </a:rPr>
                  <a:t> degree</a:t>
                </a:r>
              </a:p>
            </p:txBody>
          </p:sp>
        </mc:Choice>
        <mc:Fallback xmlns="">
          <p:sp>
            <p:nvSpPr>
              <p:cNvPr id="53" name="文本框 52">
                <a:extLst>
                  <a:ext uri="{FF2B5EF4-FFF2-40B4-BE49-F238E27FC236}">
                    <a16:creationId xmlns:a16="http://schemas.microsoft.com/office/drawing/2014/main" id="{1B9628DC-FD8B-2442-BFC0-CBED194C862F}"/>
                  </a:ext>
                </a:extLst>
              </p:cNvPr>
              <p:cNvSpPr txBox="1">
                <a:spLocks noRot="1" noChangeAspect="1" noMove="1" noResize="1" noEditPoints="1" noAdjustHandles="1" noChangeArrowheads="1" noChangeShapeType="1" noTextEdit="1"/>
              </p:cNvSpPr>
              <p:nvPr/>
            </p:nvSpPr>
            <p:spPr>
              <a:xfrm flipH="1">
                <a:off x="3903201" y="4379060"/>
                <a:ext cx="3029008" cy="246221"/>
              </a:xfrm>
              <a:prstGeom prst="rect">
                <a:avLst/>
              </a:prstGeom>
              <a:blipFill>
                <a:blip r:embed="rId14"/>
                <a:stretch>
                  <a:fillRect t="-25000" b="-45000"/>
                </a:stretch>
              </a:blipFill>
              <a:ln w="12700" cap="flat">
                <a:noFill/>
                <a:miter lim="400000"/>
              </a:ln>
              <a:effectLst/>
            </p:spPr>
            <p:txBody>
              <a:bodyPr/>
              <a:lstStyle/>
              <a:p>
                <a:r>
                  <a:rPr lang="zh-CN" altLang="en-US">
                    <a:noFill/>
                  </a:rPr>
                  <a:t> </a:t>
                </a:r>
              </a:p>
            </p:txBody>
          </p:sp>
        </mc:Fallback>
      </mc:AlternateContent>
      <p:sp>
        <p:nvSpPr>
          <p:cNvPr id="54" name="右大括号 53">
            <a:extLst>
              <a:ext uri="{FF2B5EF4-FFF2-40B4-BE49-F238E27FC236}">
                <a16:creationId xmlns:a16="http://schemas.microsoft.com/office/drawing/2014/main" id="{A5957591-3307-FD45-AB0D-44BA1580AA06}"/>
              </a:ext>
            </a:extLst>
          </p:cNvPr>
          <p:cNvSpPr/>
          <p:nvPr/>
        </p:nvSpPr>
        <p:spPr>
          <a:xfrm rot="5400000">
            <a:off x="5309012" y="3309813"/>
            <a:ext cx="161598" cy="1850640"/>
          </a:xfrm>
          <a:prstGeom prst="rightBrace">
            <a:avLst>
              <a:gd name="adj1" fmla="val 31376"/>
              <a:gd name="adj2" fmla="val 47324"/>
            </a:avLst>
          </a:prstGeom>
          <a:noFill/>
          <a:ln w="31750" cap="flat">
            <a:solidFill>
              <a:schemeClr val="tx1"/>
            </a:solidFill>
            <a:prstDash val="solid"/>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zh-CN" altLang="en-US" sz="1800" b="0" i="0" u="none" strike="noStrike" cap="none" spc="0" normalizeH="0" baseline="0">
              <a:ln>
                <a:noFill/>
              </a:ln>
              <a:solidFill>
                <a:srgbClr val="000000"/>
              </a:solidFill>
              <a:effectLst/>
              <a:uFillTx/>
            </a:endParaRPr>
          </a:p>
        </p:txBody>
      </p:sp>
      <mc:AlternateContent xmlns:mc="http://schemas.openxmlformats.org/markup-compatibility/2006" xmlns:a14="http://schemas.microsoft.com/office/drawing/2010/main">
        <mc:Choice Requires="a14">
          <p:sp>
            <p:nvSpPr>
              <p:cNvPr id="56" name="文本框 55">
                <a:extLst>
                  <a:ext uri="{FF2B5EF4-FFF2-40B4-BE49-F238E27FC236}">
                    <a16:creationId xmlns:a16="http://schemas.microsoft.com/office/drawing/2014/main" id="{AC944421-0578-4146-AFA3-BD994387E12F}"/>
                  </a:ext>
                </a:extLst>
              </p:cNvPr>
              <p:cNvSpPr txBox="1"/>
              <p:nvPr/>
            </p:nvSpPr>
            <p:spPr>
              <a:xfrm flipH="1">
                <a:off x="4561651" y="1787250"/>
                <a:ext cx="895715" cy="3144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defPPr marL="0" marR="0" indent="0" algn="l" defTabSz="833933" rtl="0" fontAlgn="auto" latinLnBrk="1" hangingPunct="0">
                  <a:lnSpc>
                    <a:spcPct val="100000"/>
                  </a:lnSpc>
                  <a:spcBef>
                    <a:spcPts val="0"/>
                  </a:spcBef>
                  <a:spcAft>
                    <a:spcPts val="0"/>
                  </a:spcAft>
                  <a:buClrTx/>
                  <a:buSzTx/>
                  <a:buFontTx/>
                  <a:buNone/>
                  <a:tabLst/>
                  <a:defRPr kumimoji="0" sz="1642" b="0" i="0" u="none" strike="noStrike" cap="none" spc="0" normalizeH="0" baseline="0">
                    <a:ln>
                      <a:noFill/>
                    </a:ln>
                    <a:solidFill>
                      <a:srgbClr val="000000"/>
                    </a:solidFill>
                    <a:effectLst/>
                    <a:uFillTx/>
                  </a:defRPr>
                </a:defPPr>
                <a:lvl1pPr marL="0" marR="0" indent="0" algn="l" defTabSz="752856" rtl="0" fontAlgn="auto" latinLnBrk="0" hangingPunct="0">
                  <a:lnSpc>
                    <a:spcPct val="100000"/>
                  </a:lnSpc>
                  <a:spcBef>
                    <a:spcPts val="0"/>
                  </a:spcBef>
                  <a:spcAft>
                    <a:spcPts val="0"/>
                  </a:spcAft>
                  <a:buClrTx/>
                  <a:buSzTx/>
                  <a:buFontTx/>
                  <a:buNone/>
                  <a:tabLst/>
                  <a:defRPr kumimoji="0" sz="3192" b="0" i="0" u="none" strike="noStrike" cap="none" spc="0" normalizeH="0" baseline="0">
                    <a:ln>
                      <a:noFill/>
                    </a:ln>
                    <a:solidFill>
                      <a:srgbClr val="393328"/>
                    </a:solidFill>
                    <a:effectLst/>
                    <a:uFillTx/>
                    <a:latin typeface="+mj-lt"/>
                    <a:ea typeface="+mj-ea"/>
                    <a:cs typeface="+mj-cs"/>
                    <a:sym typeface="Helvetica Neue Light"/>
                  </a:defRPr>
                </a:lvl1pPr>
                <a:lvl2pPr marL="0" marR="0" indent="208483" algn="l" defTabSz="752856" rtl="0" fontAlgn="auto" latinLnBrk="0" hangingPunct="0">
                  <a:lnSpc>
                    <a:spcPct val="100000"/>
                  </a:lnSpc>
                  <a:spcBef>
                    <a:spcPts val="0"/>
                  </a:spcBef>
                  <a:spcAft>
                    <a:spcPts val="0"/>
                  </a:spcAft>
                  <a:buClrTx/>
                  <a:buSzTx/>
                  <a:buFontTx/>
                  <a:buNone/>
                  <a:tabLst/>
                  <a:defRPr kumimoji="0" sz="3192" b="0" i="0" u="none" strike="noStrike" cap="none" spc="0" normalizeH="0" baseline="0">
                    <a:ln>
                      <a:noFill/>
                    </a:ln>
                    <a:solidFill>
                      <a:srgbClr val="393328"/>
                    </a:solidFill>
                    <a:effectLst/>
                    <a:uFillTx/>
                    <a:latin typeface="+mj-lt"/>
                    <a:ea typeface="+mj-ea"/>
                    <a:cs typeface="+mj-cs"/>
                    <a:sym typeface="Helvetica Neue Light"/>
                  </a:defRPr>
                </a:lvl2pPr>
                <a:lvl3pPr marL="0" marR="0" indent="416966" algn="l" defTabSz="752856" rtl="0" fontAlgn="auto" latinLnBrk="0" hangingPunct="0">
                  <a:lnSpc>
                    <a:spcPct val="100000"/>
                  </a:lnSpc>
                  <a:spcBef>
                    <a:spcPts val="0"/>
                  </a:spcBef>
                  <a:spcAft>
                    <a:spcPts val="0"/>
                  </a:spcAft>
                  <a:buClrTx/>
                  <a:buSzTx/>
                  <a:buFontTx/>
                  <a:buNone/>
                  <a:tabLst/>
                  <a:defRPr kumimoji="0" sz="3192" b="0" i="0" u="none" strike="noStrike" cap="none" spc="0" normalizeH="0" baseline="0">
                    <a:ln>
                      <a:noFill/>
                    </a:ln>
                    <a:solidFill>
                      <a:srgbClr val="393328"/>
                    </a:solidFill>
                    <a:effectLst/>
                    <a:uFillTx/>
                    <a:latin typeface="+mj-lt"/>
                    <a:ea typeface="+mj-ea"/>
                    <a:cs typeface="+mj-cs"/>
                    <a:sym typeface="Helvetica Neue Light"/>
                  </a:defRPr>
                </a:lvl3pPr>
                <a:lvl4pPr marL="0" marR="0" indent="625450" algn="l" defTabSz="752856" rtl="0" fontAlgn="auto" latinLnBrk="0" hangingPunct="0">
                  <a:lnSpc>
                    <a:spcPct val="100000"/>
                  </a:lnSpc>
                  <a:spcBef>
                    <a:spcPts val="0"/>
                  </a:spcBef>
                  <a:spcAft>
                    <a:spcPts val="0"/>
                  </a:spcAft>
                  <a:buClrTx/>
                  <a:buSzTx/>
                  <a:buFontTx/>
                  <a:buNone/>
                  <a:tabLst/>
                  <a:defRPr kumimoji="0" sz="3192" b="0" i="0" u="none" strike="noStrike" cap="none" spc="0" normalizeH="0" baseline="0">
                    <a:ln>
                      <a:noFill/>
                    </a:ln>
                    <a:solidFill>
                      <a:srgbClr val="393328"/>
                    </a:solidFill>
                    <a:effectLst/>
                    <a:uFillTx/>
                    <a:latin typeface="+mj-lt"/>
                    <a:ea typeface="+mj-ea"/>
                    <a:cs typeface="+mj-cs"/>
                    <a:sym typeface="Helvetica Neue Light"/>
                  </a:defRPr>
                </a:lvl4pPr>
                <a:lvl5pPr marL="0" marR="0" indent="833933" algn="l" defTabSz="752856" rtl="0" fontAlgn="auto" latinLnBrk="0" hangingPunct="0">
                  <a:lnSpc>
                    <a:spcPct val="100000"/>
                  </a:lnSpc>
                  <a:spcBef>
                    <a:spcPts val="0"/>
                  </a:spcBef>
                  <a:spcAft>
                    <a:spcPts val="0"/>
                  </a:spcAft>
                  <a:buClrTx/>
                  <a:buSzTx/>
                  <a:buFontTx/>
                  <a:buNone/>
                  <a:tabLst/>
                  <a:defRPr kumimoji="0" sz="3192" b="0" i="0" u="none" strike="noStrike" cap="none" spc="0" normalizeH="0" baseline="0">
                    <a:ln>
                      <a:noFill/>
                    </a:ln>
                    <a:solidFill>
                      <a:srgbClr val="393328"/>
                    </a:solidFill>
                    <a:effectLst/>
                    <a:uFillTx/>
                    <a:latin typeface="+mj-lt"/>
                    <a:ea typeface="+mj-ea"/>
                    <a:cs typeface="+mj-cs"/>
                    <a:sym typeface="Helvetica Neue Light"/>
                  </a:defRPr>
                </a:lvl5pPr>
                <a:lvl6pPr marL="0" marR="0" indent="1042416" algn="l" defTabSz="752856" rtl="0" fontAlgn="auto" latinLnBrk="0" hangingPunct="0">
                  <a:lnSpc>
                    <a:spcPct val="100000"/>
                  </a:lnSpc>
                  <a:spcBef>
                    <a:spcPts val="0"/>
                  </a:spcBef>
                  <a:spcAft>
                    <a:spcPts val="0"/>
                  </a:spcAft>
                  <a:buClrTx/>
                  <a:buSzTx/>
                  <a:buFontTx/>
                  <a:buNone/>
                  <a:tabLst/>
                  <a:defRPr kumimoji="0" sz="3192" b="0" i="0" u="none" strike="noStrike" cap="none" spc="0" normalizeH="0" baseline="0">
                    <a:ln>
                      <a:noFill/>
                    </a:ln>
                    <a:solidFill>
                      <a:srgbClr val="393328"/>
                    </a:solidFill>
                    <a:effectLst/>
                    <a:uFillTx/>
                    <a:latin typeface="+mj-lt"/>
                    <a:ea typeface="+mj-ea"/>
                    <a:cs typeface="+mj-cs"/>
                    <a:sym typeface="Helvetica Neue Light"/>
                  </a:defRPr>
                </a:lvl6pPr>
                <a:lvl7pPr marL="0" marR="0" indent="1250899" algn="l" defTabSz="752856" rtl="0" fontAlgn="auto" latinLnBrk="0" hangingPunct="0">
                  <a:lnSpc>
                    <a:spcPct val="100000"/>
                  </a:lnSpc>
                  <a:spcBef>
                    <a:spcPts val="0"/>
                  </a:spcBef>
                  <a:spcAft>
                    <a:spcPts val="0"/>
                  </a:spcAft>
                  <a:buClrTx/>
                  <a:buSzTx/>
                  <a:buFontTx/>
                  <a:buNone/>
                  <a:tabLst/>
                  <a:defRPr kumimoji="0" sz="3192" b="0" i="0" u="none" strike="noStrike" cap="none" spc="0" normalizeH="0" baseline="0">
                    <a:ln>
                      <a:noFill/>
                    </a:ln>
                    <a:solidFill>
                      <a:srgbClr val="393328"/>
                    </a:solidFill>
                    <a:effectLst/>
                    <a:uFillTx/>
                    <a:latin typeface="+mj-lt"/>
                    <a:ea typeface="+mj-ea"/>
                    <a:cs typeface="+mj-cs"/>
                    <a:sym typeface="Helvetica Neue Light"/>
                  </a:defRPr>
                </a:lvl7pPr>
                <a:lvl8pPr marL="0" marR="0" indent="1459382" algn="l" defTabSz="752856" rtl="0" fontAlgn="auto" latinLnBrk="0" hangingPunct="0">
                  <a:lnSpc>
                    <a:spcPct val="100000"/>
                  </a:lnSpc>
                  <a:spcBef>
                    <a:spcPts val="0"/>
                  </a:spcBef>
                  <a:spcAft>
                    <a:spcPts val="0"/>
                  </a:spcAft>
                  <a:buClrTx/>
                  <a:buSzTx/>
                  <a:buFontTx/>
                  <a:buNone/>
                  <a:tabLst/>
                  <a:defRPr kumimoji="0" sz="3192" b="0" i="0" u="none" strike="noStrike" cap="none" spc="0" normalizeH="0" baseline="0">
                    <a:ln>
                      <a:noFill/>
                    </a:ln>
                    <a:solidFill>
                      <a:srgbClr val="393328"/>
                    </a:solidFill>
                    <a:effectLst/>
                    <a:uFillTx/>
                    <a:latin typeface="+mj-lt"/>
                    <a:ea typeface="+mj-ea"/>
                    <a:cs typeface="+mj-cs"/>
                    <a:sym typeface="Helvetica Neue Light"/>
                  </a:defRPr>
                </a:lvl8pPr>
                <a:lvl9pPr marL="0" marR="0" indent="1667866" algn="l" defTabSz="752856" rtl="0" fontAlgn="auto" latinLnBrk="0" hangingPunct="0">
                  <a:lnSpc>
                    <a:spcPct val="100000"/>
                  </a:lnSpc>
                  <a:spcBef>
                    <a:spcPts val="0"/>
                  </a:spcBef>
                  <a:spcAft>
                    <a:spcPts val="0"/>
                  </a:spcAft>
                  <a:buClrTx/>
                  <a:buSzTx/>
                  <a:buFontTx/>
                  <a:buNone/>
                  <a:tabLst/>
                  <a:defRPr kumimoji="0" sz="3192" b="0" i="0" u="none" strike="noStrike" cap="none" spc="0" normalizeH="0" baseline="0">
                    <a:ln>
                      <a:noFill/>
                    </a:ln>
                    <a:solidFill>
                      <a:srgbClr val="393328"/>
                    </a:solidFill>
                    <a:effectLst/>
                    <a:uFillTx/>
                    <a:latin typeface="+mj-lt"/>
                    <a:ea typeface="+mj-ea"/>
                    <a:cs typeface="+mj-cs"/>
                    <a:sym typeface="Helvetica Neue Light"/>
                  </a:defRPr>
                </a:lvl9pPr>
              </a:lstStyle>
              <a:p>
                <a:pPr defTabSz="715461"/>
                <a14:m>
                  <m:oMathPara xmlns:m="http://schemas.openxmlformats.org/officeDocument/2006/math">
                    <m:oMathParaPr>
                      <m:jc m:val="centerGroup"/>
                    </m:oMathParaPr>
                    <m:oMath xmlns:m="http://schemas.openxmlformats.org/officeDocument/2006/math">
                      <m:sSubSup>
                        <m:sSubSupPr>
                          <m:ctrlPr>
                            <a:rPr lang="en-US" altLang="zh-CN" sz="2000" i="1" smtClean="0">
                              <a:solidFill>
                                <a:schemeClr val="tx1"/>
                              </a:solidFill>
                              <a:latin typeface="Cambria Math" panose="02040503050406030204" pitchFamily="18" charset="0"/>
                              <a:ea typeface="Cambria Math" panose="02040503050406030204" pitchFamily="18" charset="0"/>
                            </a:rPr>
                          </m:ctrlPr>
                        </m:sSubSupPr>
                        <m:e>
                          <m:r>
                            <a:rPr lang="en-US" altLang="zh-CN" sz="2000" b="0" i="1" smtClean="0">
                              <a:solidFill>
                                <a:schemeClr val="tx1"/>
                              </a:solidFill>
                              <a:latin typeface="Cambria Math" panose="02040503050406030204" pitchFamily="18" charset="0"/>
                              <a:ea typeface="Cambria Math" panose="02040503050406030204" pitchFamily="18" charset="0"/>
                            </a:rPr>
                            <m:t>𝑓</m:t>
                          </m:r>
                        </m:e>
                        <m:sub>
                          <m:r>
                            <a:rPr lang="en-US" altLang="zh-CN" sz="2000" b="0" i="1" smtClean="0">
                              <a:solidFill>
                                <a:schemeClr val="tx1"/>
                              </a:solidFill>
                              <a:latin typeface="Cambria Math" panose="02040503050406030204" pitchFamily="18" charset="0"/>
                              <a:ea typeface="Cambria Math" panose="02040503050406030204" pitchFamily="18" charset="0"/>
                            </a:rPr>
                            <m:t>5</m:t>
                          </m:r>
                        </m:sub>
                        <m:sup>
                          <m:r>
                            <a:rPr lang="en-US" altLang="zh-CN" sz="2000" b="0" i="1" smtClean="0">
                              <a:solidFill>
                                <a:schemeClr val="tx1"/>
                              </a:solidFill>
                              <a:latin typeface="Cambria Math" panose="02040503050406030204" pitchFamily="18" charset="0"/>
                              <a:ea typeface="Cambria Math" panose="02040503050406030204" pitchFamily="18" charset="0"/>
                            </a:rPr>
                            <m:t>∗</m:t>
                          </m:r>
                        </m:sup>
                      </m:sSubSup>
                    </m:oMath>
                  </m:oMathPara>
                </a14:m>
                <a:endParaRPr lang="en-US" sz="2000" i="1" baseline="-25000" dirty="0">
                  <a:solidFill>
                    <a:schemeClr val="tx1"/>
                  </a:solidFill>
                  <a:latin typeface="Cambria Math" panose="02040503050406030204" pitchFamily="18" charset="0"/>
                  <a:ea typeface="Cambria Math" panose="02040503050406030204" pitchFamily="18" charset="0"/>
                  <a:cs typeface="Times New Roman" panose="02020603050405020304" pitchFamily="18" charset="0"/>
                </a:endParaRPr>
              </a:p>
            </p:txBody>
          </p:sp>
        </mc:Choice>
        <mc:Fallback xmlns="">
          <p:sp>
            <p:nvSpPr>
              <p:cNvPr id="56" name="文本框 55">
                <a:extLst>
                  <a:ext uri="{FF2B5EF4-FFF2-40B4-BE49-F238E27FC236}">
                    <a16:creationId xmlns:a16="http://schemas.microsoft.com/office/drawing/2014/main" id="{AC944421-0578-4146-AFA3-BD994387E12F}"/>
                  </a:ext>
                </a:extLst>
              </p:cNvPr>
              <p:cNvSpPr txBox="1">
                <a:spLocks noRot="1" noChangeAspect="1" noMove="1" noResize="1" noEditPoints="1" noAdjustHandles="1" noChangeArrowheads="1" noChangeShapeType="1" noTextEdit="1"/>
              </p:cNvSpPr>
              <p:nvPr/>
            </p:nvSpPr>
            <p:spPr>
              <a:xfrm flipH="1">
                <a:off x="4561651" y="1787250"/>
                <a:ext cx="895715" cy="314445"/>
              </a:xfrm>
              <a:prstGeom prst="rect">
                <a:avLst/>
              </a:prstGeom>
              <a:blipFill>
                <a:blip r:embed="rId15"/>
                <a:stretch>
                  <a:fillRect b="-32000"/>
                </a:stretch>
              </a:blipFill>
              <a:ln w="12700" cap="flat">
                <a:noFill/>
                <a:miter lim="400000"/>
              </a:ln>
              <a:effectLst/>
            </p:spPr>
            <p:txBody>
              <a:bodyPr/>
              <a:lstStyle/>
              <a:p>
                <a:r>
                  <a:rPr lang="zh-CN" altLang="en-US">
                    <a:noFill/>
                  </a:rPr>
                  <a:t> </a:t>
                </a:r>
              </a:p>
            </p:txBody>
          </p:sp>
        </mc:Fallback>
      </mc:AlternateContent>
      <p:sp>
        <p:nvSpPr>
          <p:cNvPr id="57" name="框架 71">
            <a:extLst>
              <a:ext uri="{FF2B5EF4-FFF2-40B4-BE49-F238E27FC236}">
                <a16:creationId xmlns:a16="http://schemas.microsoft.com/office/drawing/2014/main" id="{5817F505-246D-954B-BD4F-27A6652A458B}"/>
              </a:ext>
            </a:extLst>
          </p:cNvPr>
          <p:cNvSpPr>
            <a:spLocks noChangeAspect="1"/>
          </p:cNvSpPr>
          <p:nvPr/>
        </p:nvSpPr>
        <p:spPr>
          <a:xfrm>
            <a:off x="4621030" y="1784496"/>
            <a:ext cx="741582" cy="368912"/>
          </a:xfrm>
          <a:custGeom>
            <a:avLst/>
            <a:gdLst>
              <a:gd name="connsiteX0" fmla="*/ 0 w 1652210"/>
              <a:gd name="connsiteY0" fmla="*/ 0 h 1653754"/>
              <a:gd name="connsiteX1" fmla="*/ 1652210 w 1652210"/>
              <a:gd name="connsiteY1" fmla="*/ 0 h 1653754"/>
              <a:gd name="connsiteX2" fmla="*/ 1652210 w 1652210"/>
              <a:gd name="connsiteY2" fmla="*/ 1653754 h 1653754"/>
              <a:gd name="connsiteX3" fmla="*/ 0 w 1652210"/>
              <a:gd name="connsiteY3" fmla="*/ 1653754 h 1653754"/>
              <a:gd name="connsiteX4" fmla="*/ 0 w 1652210"/>
              <a:gd name="connsiteY4" fmla="*/ 0 h 1653754"/>
              <a:gd name="connsiteX5" fmla="*/ 206526 w 1652210"/>
              <a:gd name="connsiteY5" fmla="*/ 206526 h 1653754"/>
              <a:gd name="connsiteX6" fmla="*/ 206526 w 1652210"/>
              <a:gd name="connsiteY6" fmla="*/ 1447228 h 1653754"/>
              <a:gd name="connsiteX7" fmla="*/ 1445684 w 1652210"/>
              <a:gd name="connsiteY7" fmla="*/ 1447228 h 1653754"/>
              <a:gd name="connsiteX8" fmla="*/ 1445684 w 1652210"/>
              <a:gd name="connsiteY8" fmla="*/ 206526 h 1653754"/>
              <a:gd name="connsiteX9" fmla="*/ 206526 w 1652210"/>
              <a:gd name="connsiteY9" fmla="*/ 206526 h 1653754"/>
              <a:gd name="connsiteX0" fmla="*/ 0 w 1652210"/>
              <a:gd name="connsiteY0" fmla="*/ 0 h 1653754"/>
              <a:gd name="connsiteX1" fmla="*/ 1652210 w 1652210"/>
              <a:gd name="connsiteY1" fmla="*/ 0 h 1653754"/>
              <a:gd name="connsiteX2" fmla="*/ 1652210 w 1652210"/>
              <a:gd name="connsiteY2" fmla="*/ 1653754 h 1653754"/>
              <a:gd name="connsiteX3" fmla="*/ 0 w 1652210"/>
              <a:gd name="connsiteY3" fmla="*/ 1653754 h 1653754"/>
              <a:gd name="connsiteX4" fmla="*/ 0 w 1652210"/>
              <a:gd name="connsiteY4" fmla="*/ 0 h 1653754"/>
              <a:gd name="connsiteX5" fmla="*/ 96567 w 1652210"/>
              <a:gd name="connsiteY5" fmla="*/ 131291 h 1653754"/>
              <a:gd name="connsiteX6" fmla="*/ 206526 w 1652210"/>
              <a:gd name="connsiteY6" fmla="*/ 1447228 h 1653754"/>
              <a:gd name="connsiteX7" fmla="*/ 1445684 w 1652210"/>
              <a:gd name="connsiteY7" fmla="*/ 1447228 h 1653754"/>
              <a:gd name="connsiteX8" fmla="*/ 1445684 w 1652210"/>
              <a:gd name="connsiteY8" fmla="*/ 206526 h 1653754"/>
              <a:gd name="connsiteX9" fmla="*/ 96567 w 1652210"/>
              <a:gd name="connsiteY9" fmla="*/ 131291 h 1653754"/>
              <a:gd name="connsiteX0" fmla="*/ 0 w 1652210"/>
              <a:gd name="connsiteY0" fmla="*/ 0 h 1653754"/>
              <a:gd name="connsiteX1" fmla="*/ 1652210 w 1652210"/>
              <a:gd name="connsiteY1" fmla="*/ 0 h 1653754"/>
              <a:gd name="connsiteX2" fmla="*/ 1652210 w 1652210"/>
              <a:gd name="connsiteY2" fmla="*/ 1653754 h 1653754"/>
              <a:gd name="connsiteX3" fmla="*/ 0 w 1652210"/>
              <a:gd name="connsiteY3" fmla="*/ 1653754 h 1653754"/>
              <a:gd name="connsiteX4" fmla="*/ 0 w 1652210"/>
              <a:gd name="connsiteY4" fmla="*/ 0 h 1653754"/>
              <a:gd name="connsiteX5" fmla="*/ 96567 w 1652210"/>
              <a:gd name="connsiteY5" fmla="*/ 131291 h 1653754"/>
              <a:gd name="connsiteX6" fmla="*/ 102354 w 1652210"/>
              <a:gd name="connsiteY6" fmla="*/ 1487739 h 1653754"/>
              <a:gd name="connsiteX7" fmla="*/ 1445684 w 1652210"/>
              <a:gd name="connsiteY7" fmla="*/ 1447228 h 1653754"/>
              <a:gd name="connsiteX8" fmla="*/ 1445684 w 1652210"/>
              <a:gd name="connsiteY8" fmla="*/ 206526 h 1653754"/>
              <a:gd name="connsiteX9" fmla="*/ 96567 w 1652210"/>
              <a:gd name="connsiteY9" fmla="*/ 131291 h 1653754"/>
              <a:gd name="connsiteX0" fmla="*/ 0 w 1652210"/>
              <a:gd name="connsiteY0" fmla="*/ 0 h 1653754"/>
              <a:gd name="connsiteX1" fmla="*/ 1652210 w 1652210"/>
              <a:gd name="connsiteY1" fmla="*/ 0 h 1653754"/>
              <a:gd name="connsiteX2" fmla="*/ 1652210 w 1652210"/>
              <a:gd name="connsiteY2" fmla="*/ 1653754 h 1653754"/>
              <a:gd name="connsiteX3" fmla="*/ 0 w 1652210"/>
              <a:gd name="connsiteY3" fmla="*/ 1653754 h 1653754"/>
              <a:gd name="connsiteX4" fmla="*/ 0 w 1652210"/>
              <a:gd name="connsiteY4" fmla="*/ 0 h 1653754"/>
              <a:gd name="connsiteX5" fmla="*/ 96567 w 1652210"/>
              <a:gd name="connsiteY5" fmla="*/ 131291 h 1653754"/>
              <a:gd name="connsiteX6" fmla="*/ 102354 w 1652210"/>
              <a:gd name="connsiteY6" fmla="*/ 1487739 h 1653754"/>
              <a:gd name="connsiteX7" fmla="*/ 1538282 w 1652210"/>
              <a:gd name="connsiteY7" fmla="*/ 1505101 h 1653754"/>
              <a:gd name="connsiteX8" fmla="*/ 1445684 w 1652210"/>
              <a:gd name="connsiteY8" fmla="*/ 206526 h 1653754"/>
              <a:gd name="connsiteX9" fmla="*/ 96567 w 1652210"/>
              <a:gd name="connsiteY9" fmla="*/ 131291 h 1653754"/>
              <a:gd name="connsiteX0" fmla="*/ 0 w 1652210"/>
              <a:gd name="connsiteY0" fmla="*/ 0 h 1653754"/>
              <a:gd name="connsiteX1" fmla="*/ 1652210 w 1652210"/>
              <a:gd name="connsiteY1" fmla="*/ 0 h 1653754"/>
              <a:gd name="connsiteX2" fmla="*/ 1652210 w 1652210"/>
              <a:gd name="connsiteY2" fmla="*/ 1653754 h 1653754"/>
              <a:gd name="connsiteX3" fmla="*/ 0 w 1652210"/>
              <a:gd name="connsiteY3" fmla="*/ 1653754 h 1653754"/>
              <a:gd name="connsiteX4" fmla="*/ 0 w 1652210"/>
              <a:gd name="connsiteY4" fmla="*/ 0 h 1653754"/>
              <a:gd name="connsiteX5" fmla="*/ 96567 w 1652210"/>
              <a:gd name="connsiteY5" fmla="*/ 131291 h 1653754"/>
              <a:gd name="connsiteX6" fmla="*/ 102354 w 1652210"/>
              <a:gd name="connsiteY6" fmla="*/ 1487739 h 1653754"/>
              <a:gd name="connsiteX7" fmla="*/ 1538282 w 1652210"/>
              <a:gd name="connsiteY7" fmla="*/ 1505101 h 1653754"/>
              <a:gd name="connsiteX8" fmla="*/ 1549856 w 1652210"/>
              <a:gd name="connsiteY8" fmla="*/ 148653 h 1653754"/>
              <a:gd name="connsiteX9" fmla="*/ 96567 w 1652210"/>
              <a:gd name="connsiteY9" fmla="*/ 131291 h 1653754"/>
              <a:gd name="connsiteX0" fmla="*/ 0 w 1652210"/>
              <a:gd name="connsiteY0" fmla="*/ 0 h 1653754"/>
              <a:gd name="connsiteX1" fmla="*/ 1652210 w 1652210"/>
              <a:gd name="connsiteY1" fmla="*/ 0 h 1653754"/>
              <a:gd name="connsiteX2" fmla="*/ 1652210 w 1652210"/>
              <a:gd name="connsiteY2" fmla="*/ 1653754 h 1653754"/>
              <a:gd name="connsiteX3" fmla="*/ 0 w 1652210"/>
              <a:gd name="connsiteY3" fmla="*/ 1653754 h 1653754"/>
              <a:gd name="connsiteX4" fmla="*/ 0 w 1652210"/>
              <a:gd name="connsiteY4" fmla="*/ 0 h 1653754"/>
              <a:gd name="connsiteX5" fmla="*/ 96567 w 1652210"/>
              <a:gd name="connsiteY5" fmla="*/ 131291 h 1653754"/>
              <a:gd name="connsiteX6" fmla="*/ 102354 w 1652210"/>
              <a:gd name="connsiteY6" fmla="*/ 1487739 h 1653754"/>
              <a:gd name="connsiteX7" fmla="*/ 1538282 w 1652210"/>
              <a:gd name="connsiteY7" fmla="*/ 1505101 h 1653754"/>
              <a:gd name="connsiteX8" fmla="*/ 1526706 w 1652210"/>
              <a:gd name="connsiteY8" fmla="*/ 137078 h 1653754"/>
              <a:gd name="connsiteX9" fmla="*/ 96567 w 1652210"/>
              <a:gd name="connsiteY9" fmla="*/ 131291 h 1653754"/>
              <a:gd name="connsiteX0" fmla="*/ 0 w 1652210"/>
              <a:gd name="connsiteY0" fmla="*/ 0 h 1653754"/>
              <a:gd name="connsiteX1" fmla="*/ 1652210 w 1652210"/>
              <a:gd name="connsiteY1" fmla="*/ 0 h 1653754"/>
              <a:gd name="connsiteX2" fmla="*/ 1652210 w 1652210"/>
              <a:gd name="connsiteY2" fmla="*/ 1653754 h 1653754"/>
              <a:gd name="connsiteX3" fmla="*/ 0 w 1652210"/>
              <a:gd name="connsiteY3" fmla="*/ 1653754 h 1653754"/>
              <a:gd name="connsiteX4" fmla="*/ 0 w 1652210"/>
              <a:gd name="connsiteY4" fmla="*/ 0 h 1653754"/>
              <a:gd name="connsiteX5" fmla="*/ 96567 w 1652210"/>
              <a:gd name="connsiteY5" fmla="*/ 131291 h 1653754"/>
              <a:gd name="connsiteX6" fmla="*/ 102354 w 1652210"/>
              <a:gd name="connsiteY6" fmla="*/ 1561056 h 1653754"/>
              <a:gd name="connsiteX7" fmla="*/ 1538282 w 1652210"/>
              <a:gd name="connsiteY7" fmla="*/ 1505101 h 1653754"/>
              <a:gd name="connsiteX8" fmla="*/ 1526706 w 1652210"/>
              <a:gd name="connsiteY8" fmla="*/ 137078 h 1653754"/>
              <a:gd name="connsiteX9" fmla="*/ 96567 w 1652210"/>
              <a:gd name="connsiteY9" fmla="*/ 131291 h 1653754"/>
              <a:gd name="connsiteX0" fmla="*/ 0 w 1652210"/>
              <a:gd name="connsiteY0" fmla="*/ 0 h 1653754"/>
              <a:gd name="connsiteX1" fmla="*/ 1652210 w 1652210"/>
              <a:gd name="connsiteY1" fmla="*/ 0 h 1653754"/>
              <a:gd name="connsiteX2" fmla="*/ 1652210 w 1652210"/>
              <a:gd name="connsiteY2" fmla="*/ 1653754 h 1653754"/>
              <a:gd name="connsiteX3" fmla="*/ 0 w 1652210"/>
              <a:gd name="connsiteY3" fmla="*/ 1653754 h 1653754"/>
              <a:gd name="connsiteX4" fmla="*/ 0 w 1652210"/>
              <a:gd name="connsiteY4" fmla="*/ 0 h 1653754"/>
              <a:gd name="connsiteX5" fmla="*/ 96567 w 1652210"/>
              <a:gd name="connsiteY5" fmla="*/ 131291 h 1653754"/>
              <a:gd name="connsiteX6" fmla="*/ 102354 w 1652210"/>
              <a:gd name="connsiteY6" fmla="*/ 1561056 h 1653754"/>
              <a:gd name="connsiteX7" fmla="*/ 1534616 w 1652210"/>
              <a:gd name="connsiteY7" fmla="*/ 1571086 h 1653754"/>
              <a:gd name="connsiteX8" fmla="*/ 1526706 w 1652210"/>
              <a:gd name="connsiteY8" fmla="*/ 137078 h 1653754"/>
              <a:gd name="connsiteX9" fmla="*/ 96567 w 1652210"/>
              <a:gd name="connsiteY9" fmla="*/ 131291 h 1653754"/>
              <a:gd name="connsiteX0" fmla="*/ 0 w 1652210"/>
              <a:gd name="connsiteY0" fmla="*/ 0 h 1653754"/>
              <a:gd name="connsiteX1" fmla="*/ 1652210 w 1652210"/>
              <a:gd name="connsiteY1" fmla="*/ 0 h 1653754"/>
              <a:gd name="connsiteX2" fmla="*/ 1652210 w 1652210"/>
              <a:gd name="connsiteY2" fmla="*/ 1653754 h 1653754"/>
              <a:gd name="connsiteX3" fmla="*/ 0 w 1652210"/>
              <a:gd name="connsiteY3" fmla="*/ 1653754 h 1653754"/>
              <a:gd name="connsiteX4" fmla="*/ 0 w 1652210"/>
              <a:gd name="connsiteY4" fmla="*/ 0 h 1653754"/>
              <a:gd name="connsiteX5" fmla="*/ 96567 w 1652210"/>
              <a:gd name="connsiteY5" fmla="*/ 109296 h 1653754"/>
              <a:gd name="connsiteX6" fmla="*/ 102354 w 1652210"/>
              <a:gd name="connsiteY6" fmla="*/ 1561056 h 1653754"/>
              <a:gd name="connsiteX7" fmla="*/ 1534616 w 1652210"/>
              <a:gd name="connsiteY7" fmla="*/ 1571086 h 1653754"/>
              <a:gd name="connsiteX8" fmla="*/ 1526706 w 1652210"/>
              <a:gd name="connsiteY8" fmla="*/ 137078 h 1653754"/>
              <a:gd name="connsiteX9" fmla="*/ 96567 w 1652210"/>
              <a:gd name="connsiteY9" fmla="*/ 109296 h 1653754"/>
              <a:gd name="connsiteX0" fmla="*/ 0 w 1652210"/>
              <a:gd name="connsiteY0" fmla="*/ 0 h 1653754"/>
              <a:gd name="connsiteX1" fmla="*/ 1652210 w 1652210"/>
              <a:gd name="connsiteY1" fmla="*/ 0 h 1653754"/>
              <a:gd name="connsiteX2" fmla="*/ 1652210 w 1652210"/>
              <a:gd name="connsiteY2" fmla="*/ 1653754 h 1653754"/>
              <a:gd name="connsiteX3" fmla="*/ 0 w 1652210"/>
              <a:gd name="connsiteY3" fmla="*/ 1653754 h 1653754"/>
              <a:gd name="connsiteX4" fmla="*/ 0 w 1652210"/>
              <a:gd name="connsiteY4" fmla="*/ 0 h 1653754"/>
              <a:gd name="connsiteX5" fmla="*/ 96567 w 1652210"/>
              <a:gd name="connsiteY5" fmla="*/ 109296 h 1653754"/>
              <a:gd name="connsiteX6" fmla="*/ 102354 w 1652210"/>
              <a:gd name="connsiteY6" fmla="*/ 1561056 h 1653754"/>
              <a:gd name="connsiteX7" fmla="*/ 1534616 w 1652210"/>
              <a:gd name="connsiteY7" fmla="*/ 1571086 h 1653754"/>
              <a:gd name="connsiteX8" fmla="*/ 1556033 w 1652210"/>
              <a:gd name="connsiteY8" fmla="*/ 111417 h 1653754"/>
              <a:gd name="connsiteX9" fmla="*/ 96567 w 1652210"/>
              <a:gd name="connsiteY9" fmla="*/ 109296 h 1653754"/>
              <a:gd name="connsiteX0" fmla="*/ 0 w 1652210"/>
              <a:gd name="connsiteY0" fmla="*/ 0 h 1653754"/>
              <a:gd name="connsiteX1" fmla="*/ 1652210 w 1652210"/>
              <a:gd name="connsiteY1" fmla="*/ 0 h 1653754"/>
              <a:gd name="connsiteX2" fmla="*/ 1652210 w 1652210"/>
              <a:gd name="connsiteY2" fmla="*/ 1653754 h 1653754"/>
              <a:gd name="connsiteX3" fmla="*/ 0 w 1652210"/>
              <a:gd name="connsiteY3" fmla="*/ 1653754 h 1653754"/>
              <a:gd name="connsiteX4" fmla="*/ 0 w 1652210"/>
              <a:gd name="connsiteY4" fmla="*/ 0 h 1653754"/>
              <a:gd name="connsiteX5" fmla="*/ 96567 w 1652210"/>
              <a:gd name="connsiteY5" fmla="*/ 109296 h 1653754"/>
              <a:gd name="connsiteX6" fmla="*/ 102354 w 1652210"/>
              <a:gd name="connsiteY6" fmla="*/ 1561056 h 1653754"/>
              <a:gd name="connsiteX7" fmla="*/ 1574940 w 1652210"/>
              <a:gd name="connsiteY7" fmla="*/ 1571086 h 1653754"/>
              <a:gd name="connsiteX8" fmla="*/ 1556033 w 1652210"/>
              <a:gd name="connsiteY8" fmla="*/ 111417 h 1653754"/>
              <a:gd name="connsiteX9" fmla="*/ 96567 w 1652210"/>
              <a:gd name="connsiteY9" fmla="*/ 109296 h 1653754"/>
              <a:gd name="connsiteX0" fmla="*/ 0 w 1652210"/>
              <a:gd name="connsiteY0" fmla="*/ 0 h 1653754"/>
              <a:gd name="connsiteX1" fmla="*/ 1652210 w 1652210"/>
              <a:gd name="connsiteY1" fmla="*/ 0 h 1653754"/>
              <a:gd name="connsiteX2" fmla="*/ 1652210 w 1652210"/>
              <a:gd name="connsiteY2" fmla="*/ 1653754 h 1653754"/>
              <a:gd name="connsiteX3" fmla="*/ 0 w 1652210"/>
              <a:gd name="connsiteY3" fmla="*/ 1653754 h 1653754"/>
              <a:gd name="connsiteX4" fmla="*/ 0 w 1652210"/>
              <a:gd name="connsiteY4" fmla="*/ 0 h 1653754"/>
              <a:gd name="connsiteX5" fmla="*/ 96567 w 1652210"/>
              <a:gd name="connsiteY5" fmla="*/ 109296 h 1653754"/>
              <a:gd name="connsiteX6" fmla="*/ 102354 w 1652210"/>
              <a:gd name="connsiteY6" fmla="*/ 1561056 h 1653754"/>
              <a:gd name="connsiteX7" fmla="*/ 1552747 w 1652210"/>
              <a:gd name="connsiteY7" fmla="*/ 1554441 h 1653754"/>
              <a:gd name="connsiteX8" fmla="*/ 1556033 w 1652210"/>
              <a:gd name="connsiteY8" fmla="*/ 111417 h 1653754"/>
              <a:gd name="connsiteX9" fmla="*/ 96567 w 1652210"/>
              <a:gd name="connsiteY9" fmla="*/ 109296 h 1653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52210" h="1653754">
                <a:moveTo>
                  <a:pt x="0" y="0"/>
                </a:moveTo>
                <a:lnTo>
                  <a:pt x="1652210" y="0"/>
                </a:lnTo>
                <a:lnTo>
                  <a:pt x="1652210" y="1653754"/>
                </a:lnTo>
                <a:lnTo>
                  <a:pt x="0" y="1653754"/>
                </a:lnTo>
                <a:lnTo>
                  <a:pt x="0" y="0"/>
                </a:lnTo>
                <a:close/>
                <a:moveTo>
                  <a:pt x="96567" y="109296"/>
                </a:moveTo>
                <a:lnTo>
                  <a:pt x="102354" y="1561056"/>
                </a:lnTo>
                <a:lnTo>
                  <a:pt x="1552747" y="1554441"/>
                </a:lnTo>
                <a:cubicBezTo>
                  <a:pt x="1548888" y="1098433"/>
                  <a:pt x="1559892" y="567425"/>
                  <a:pt x="1556033" y="111417"/>
                </a:cubicBezTo>
                <a:lnTo>
                  <a:pt x="96567" y="109296"/>
                </a:lnTo>
                <a:close/>
              </a:path>
            </a:pathLst>
          </a:custGeom>
          <a:solidFill>
            <a:schemeClr val="accent1">
              <a:lumMod val="75000"/>
            </a:schemeClr>
          </a:solidFill>
          <a:ln w="12700" cmpd="sng">
            <a:noFill/>
          </a:ln>
        </p:spPr>
        <p:style>
          <a:lnRef idx="2">
            <a:schemeClr val="dk1"/>
          </a:lnRef>
          <a:fillRef idx="1">
            <a:schemeClr val="lt1"/>
          </a:fillRef>
          <a:effectRef idx="0">
            <a:schemeClr val="dk1"/>
          </a:effectRef>
          <a:fontRef idx="minor">
            <a:schemeClr val="dk1"/>
          </a:fontRef>
        </p:style>
        <p:txBody>
          <a:bodyPr rot="0" spcFirstLastPara="1" vertOverflow="overflow" horzOverflow="overflow" vert="horz" wrap="square" lIns="44027" tIns="44027" rIns="44027" bIns="44027" numCol="1" spcCol="38100" rtlCol="0" anchor="ctr">
            <a:spAutoFit/>
          </a:bodyPr>
          <a:lstStyle>
            <a:defPPr marL="0" marR="0" indent="0" algn="l" defTabSz="833933" rtl="0" fontAlgn="auto" latinLnBrk="1" hangingPunct="0">
              <a:lnSpc>
                <a:spcPct val="100000"/>
              </a:lnSpc>
              <a:spcBef>
                <a:spcPts val="0"/>
              </a:spcBef>
              <a:spcAft>
                <a:spcPts val="0"/>
              </a:spcAft>
              <a:buClrTx/>
              <a:buSzTx/>
              <a:buFontTx/>
              <a:buNone/>
              <a:tabLst/>
              <a:defRPr kumimoji="0" sz="1642" b="0" i="0" u="none" strike="noStrike" cap="none" spc="0" normalizeH="0" baseline="0">
                <a:ln>
                  <a:noFill/>
                </a:ln>
                <a:solidFill>
                  <a:srgbClr val="000000"/>
                </a:solidFill>
                <a:effectLst/>
                <a:uFillTx/>
              </a:defRPr>
            </a:defPPr>
            <a:lvl1pPr marL="0" marR="0" indent="0" algn="l" defTabSz="752856" rtl="0" fontAlgn="auto" latinLnBrk="0" hangingPunct="0">
              <a:lnSpc>
                <a:spcPct val="100000"/>
              </a:lnSpc>
              <a:spcBef>
                <a:spcPts val="0"/>
              </a:spcBef>
              <a:spcAft>
                <a:spcPts val="0"/>
              </a:spcAft>
              <a:buClrTx/>
              <a:buSzTx/>
              <a:buFontTx/>
              <a:buNone/>
              <a:tabLst/>
              <a:defRPr kumimoji="0" sz="3192" b="0" i="0" u="none" strike="noStrike" cap="none" spc="0" normalizeH="0" baseline="0">
                <a:ln>
                  <a:noFill/>
                </a:ln>
                <a:solidFill>
                  <a:srgbClr val="393328"/>
                </a:solidFill>
                <a:effectLst/>
                <a:uFillTx/>
                <a:latin typeface="+mj-lt"/>
                <a:ea typeface="+mj-ea"/>
                <a:cs typeface="+mj-cs"/>
                <a:sym typeface="Helvetica Neue Light"/>
              </a:defRPr>
            </a:lvl1pPr>
            <a:lvl2pPr marL="0" marR="0" indent="208483" algn="l" defTabSz="752856" rtl="0" fontAlgn="auto" latinLnBrk="0" hangingPunct="0">
              <a:lnSpc>
                <a:spcPct val="100000"/>
              </a:lnSpc>
              <a:spcBef>
                <a:spcPts val="0"/>
              </a:spcBef>
              <a:spcAft>
                <a:spcPts val="0"/>
              </a:spcAft>
              <a:buClrTx/>
              <a:buSzTx/>
              <a:buFontTx/>
              <a:buNone/>
              <a:tabLst/>
              <a:defRPr kumimoji="0" sz="3192" b="0" i="0" u="none" strike="noStrike" cap="none" spc="0" normalizeH="0" baseline="0">
                <a:ln>
                  <a:noFill/>
                </a:ln>
                <a:solidFill>
                  <a:srgbClr val="393328"/>
                </a:solidFill>
                <a:effectLst/>
                <a:uFillTx/>
                <a:latin typeface="+mj-lt"/>
                <a:ea typeface="+mj-ea"/>
                <a:cs typeface="+mj-cs"/>
                <a:sym typeface="Helvetica Neue Light"/>
              </a:defRPr>
            </a:lvl2pPr>
            <a:lvl3pPr marL="0" marR="0" indent="416966" algn="l" defTabSz="752856" rtl="0" fontAlgn="auto" latinLnBrk="0" hangingPunct="0">
              <a:lnSpc>
                <a:spcPct val="100000"/>
              </a:lnSpc>
              <a:spcBef>
                <a:spcPts val="0"/>
              </a:spcBef>
              <a:spcAft>
                <a:spcPts val="0"/>
              </a:spcAft>
              <a:buClrTx/>
              <a:buSzTx/>
              <a:buFontTx/>
              <a:buNone/>
              <a:tabLst/>
              <a:defRPr kumimoji="0" sz="3192" b="0" i="0" u="none" strike="noStrike" cap="none" spc="0" normalizeH="0" baseline="0">
                <a:ln>
                  <a:noFill/>
                </a:ln>
                <a:solidFill>
                  <a:srgbClr val="393328"/>
                </a:solidFill>
                <a:effectLst/>
                <a:uFillTx/>
                <a:latin typeface="+mj-lt"/>
                <a:ea typeface="+mj-ea"/>
                <a:cs typeface="+mj-cs"/>
                <a:sym typeface="Helvetica Neue Light"/>
              </a:defRPr>
            </a:lvl3pPr>
            <a:lvl4pPr marL="0" marR="0" indent="625450" algn="l" defTabSz="752856" rtl="0" fontAlgn="auto" latinLnBrk="0" hangingPunct="0">
              <a:lnSpc>
                <a:spcPct val="100000"/>
              </a:lnSpc>
              <a:spcBef>
                <a:spcPts val="0"/>
              </a:spcBef>
              <a:spcAft>
                <a:spcPts val="0"/>
              </a:spcAft>
              <a:buClrTx/>
              <a:buSzTx/>
              <a:buFontTx/>
              <a:buNone/>
              <a:tabLst/>
              <a:defRPr kumimoji="0" sz="3192" b="0" i="0" u="none" strike="noStrike" cap="none" spc="0" normalizeH="0" baseline="0">
                <a:ln>
                  <a:noFill/>
                </a:ln>
                <a:solidFill>
                  <a:srgbClr val="393328"/>
                </a:solidFill>
                <a:effectLst/>
                <a:uFillTx/>
                <a:latin typeface="+mj-lt"/>
                <a:ea typeface="+mj-ea"/>
                <a:cs typeface="+mj-cs"/>
                <a:sym typeface="Helvetica Neue Light"/>
              </a:defRPr>
            </a:lvl4pPr>
            <a:lvl5pPr marL="0" marR="0" indent="833933" algn="l" defTabSz="752856" rtl="0" fontAlgn="auto" latinLnBrk="0" hangingPunct="0">
              <a:lnSpc>
                <a:spcPct val="100000"/>
              </a:lnSpc>
              <a:spcBef>
                <a:spcPts val="0"/>
              </a:spcBef>
              <a:spcAft>
                <a:spcPts val="0"/>
              </a:spcAft>
              <a:buClrTx/>
              <a:buSzTx/>
              <a:buFontTx/>
              <a:buNone/>
              <a:tabLst/>
              <a:defRPr kumimoji="0" sz="3192" b="0" i="0" u="none" strike="noStrike" cap="none" spc="0" normalizeH="0" baseline="0">
                <a:ln>
                  <a:noFill/>
                </a:ln>
                <a:solidFill>
                  <a:srgbClr val="393328"/>
                </a:solidFill>
                <a:effectLst/>
                <a:uFillTx/>
                <a:latin typeface="+mj-lt"/>
                <a:ea typeface="+mj-ea"/>
                <a:cs typeface="+mj-cs"/>
                <a:sym typeface="Helvetica Neue Light"/>
              </a:defRPr>
            </a:lvl5pPr>
            <a:lvl6pPr marL="0" marR="0" indent="1042416" algn="l" defTabSz="752856" rtl="0" fontAlgn="auto" latinLnBrk="0" hangingPunct="0">
              <a:lnSpc>
                <a:spcPct val="100000"/>
              </a:lnSpc>
              <a:spcBef>
                <a:spcPts val="0"/>
              </a:spcBef>
              <a:spcAft>
                <a:spcPts val="0"/>
              </a:spcAft>
              <a:buClrTx/>
              <a:buSzTx/>
              <a:buFontTx/>
              <a:buNone/>
              <a:tabLst/>
              <a:defRPr kumimoji="0" sz="3192" b="0" i="0" u="none" strike="noStrike" cap="none" spc="0" normalizeH="0" baseline="0">
                <a:ln>
                  <a:noFill/>
                </a:ln>
                <a:solidFill>
                  <a:srgbClr val="393328"/>
                </a:solidFill>
                <a:effectLst/>
                <a:uFillTx/>
                <a:latin typeface="+mj-lt"/>
                <a:ea typeface="+mj-ea"/>
                <a:cs typeface="+mj-cs"/>
                <a:sym typeface="Helvetica Neue Light"/>
              </a:defRPr>
            </a:lvl6pPr>
            <a:lvl7pPr marL="0" marR="0" indent="1250899" algn="l" defTabSz="752856" rtl="0" fontAlgn="auto" latinLnBrk="0" hangingPunct="0">
              <a:lnSpc>
                <a:spcPct val="100000"/>
              </a:lnSpc>
              <a:spcBef>
                <a:spcPts val="0"/>
              </a:spcBef>
              <a:spcAft>
                <a:spcPts val="0"/>
              </a:spcAft>
              <a:buClrTx/>
              <a:buSzTx/>
              <a:buFontTx/>
              <a:buNone/>
              <a:tabLst/>
              <a:defRPr kumimoji="0" sz="3192" b="0" i="0" u="none" strike="noStrike" cap="none" spc="0" normalizeH="0" baseline="0">
                <a:ln>
                  <a:noFill/>
                </a:ln>
                <a:solidFill>
                  <a:srgbClr val="393328"/>
                </a:solidFill>
                <a:effectLst/>
                <a:uFillTx/>
                <a:latin typeface="+mj-lt"/>
                <a:ea typeface="+mj-ea"/>
                <a:cs typeface="+mj-cs"/>
                <a:sym typeface="Helvetica Neue Light"/>
              </a:defRPr>
            </a:lvl7pPr>
            <a:lvl8pPr marL="0" marR="0" indent="1459382" algn="l" defTabSz="752856" rtl="0" fontAlgn="auto" latinLnBrk="0" hangingPunct="0">
              <a:lnSpc>
                <a:spcPct val="100000"/>
              </a:lnSpc>
              <a:spcBef>
                <a:spcPts val="0"/>
              </a:spcBef>
              <a:spcAft>
                <a:spcPts val="0"/>
              </a:spcAft>
              <a:buClrTx/>
              <a:buSzTx/>
              <a:buFontTx/>
              <a:buNone/>
              <a:tabLst/>
              <a:defRPr kumimoji="0" sz="3192" b="0" i="0" u="none" strike="noStrike" cap="none" spc="0" normalizeH="0" baseline="0">
                <a:ln>
                  <a:noFill/>
                </a:ln>
                <a:solidFill>
                  <a:srgbClr val="393328"/>
                </a:solidFill>
                <a:effectLst/>
                <a:uFillTx/>
                <a:latin typeface="+mj-lt"/>
                <a:ea typeface="+mj-ea"/>
                <a:cs typeface="+mj-cs"/>
                <a:sym typeface="Helvetica Neue Light"/>
              </a:defRPr>
            </a:lvl8pPr>
            <a:lvl9pPr marL="0" marR="0" indent="1667866" algn="l" defTabSz="752856" rtl="0" fontAlgn="auto" latinLnBrk="0" hangingPunct="0">
              <a:lnSpc>
                <a:spcPct val="100000"/>
              </a:lnSpc>
              <a:spcBef>
                <a:spcPts val="0"/>
              </a:spcBef>
              <a:spcAft>
                <a:spcPts val="0"/>
              </a:spcAft>
              <a:buClrTx/>
              <a:buSzTx/>
              <a:buFontTx/>
              <a:buNone/>
              <a:tabLst/>
              <a:defRPr kumimoji="0" sz="3192" b="0" i="0" u="none" strike="noStrike" cap="none" spc="0" normalizeH="0" baseline="0">
                <a:ln>
                  <a:noFill/>
                </a:ln>
                <a:solidFill>
                  <a:srgbClr val="393328"/>
                </a:solidFill>
                <a:effectLst/>
                <a:uFillTx/>
                <a:latin typeface="+mj-lt"/>
                <a:ea typeface="+mj-ea"/>
                <a:cs typeface="+mj-cs"/>
                <a:sym typeface="Helvetica Neue Light"/>
              </a:defRPr>
            </a:lvl9pPr>
          </a:lstStyle>
          <a:p>
            <a:pPr defTabSz="715461"/>
            <a:endParaRPr lang="en-US" sz="3033">
              <a:solidFill>
                <a:srgbClr val="000000"/>
              </a:solidFill>
            </a:endParaRPr>
          </a:p>
        </p:txBody>
      </p:sp>
      <mc:AlternateContent xmlns:mc="http://schemas.openxmlformats.org/markup-compatibility/2006" xmlns:a14="http://schemas.microsoft.com/office/drawing/2010/main">
        <mc:Choice Requires="a14">
          <p:sp>
            <p:nvSpPr>
              <p:cNvPr id="58" name="文本框 57">
                <a:extLst>
                  <a:ext uri="{FF2B5EF4-FFF2-40B4-BE49-F238E27FC236}">
                    <a16:creationId xmlns:a16="http://schemas.microsoft.com/office/drawing/2014/main" id="{F9D1401C-AC1F-CA48-963C-E090B6ADDEEB}"/>
                  </a:ext>
                </a:extLst>
              </p:cNvPr>
              <p:cNvSpPr txBox="1"/>
              <p:nvPr/>
            </p:nvSpPr>
            <p:spPr>
              <a:xfrm>
                <a:off x="4992869" y="3936518"/>
                <a:ext cx="485710"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zh-CN" altLang="en-US" i="1" smtClean="0">
                          <a:latin typeface="Cambria Math" panose="02040503050406030204" pitchFamily="18" charset="0"/>
                        </a:rPr>
                        <m:t>⋯⋯</m:t>
                      </m:r>
                    </m:oMath>
                  </m:oMathPara>
                </a14:m>
                <a:endParaRPr kumimoji="1" lang="zh-CN" altLang="en-US" dirty="0"/>
              </a:p>
            </p:txBody>
          </p:sp>
        </mc:Choice>
        <mc:Fallback xmlns="">
          <p:sp>
            <p:nvSpPr>
              <p:cNvPr id="58" name="文本框 57">
                <a:extLst>
                  <a:ext uri="{FF2B5EF4-FFF2-40B4-BE49-F238E27FC236}">
                    <a16:creationId xmlns:a16="http://schemas.microsoft.com/office/drawing/2014/main" id="{F9D1401C-AC1F-CA48-963C-E090B6ADDEEB}"/>
                  </a:ext>
                </a:extLst>
              </p:cNvPr>
              <p:cNvSpPr txBox="1">
                <a:spLocks noRot="1" noChangeAspect="1" noMove="1" noResize="1" noEditPoints="1" noAdjustHandles="1" noChangeArrowheads="1" noChangeShapeType="1" noTextEdit="1"/>
              </p:cNvSpPr>
              <p:nvPr/>
            </p:nvSpPr>
            <p:spPr>
              <a:xfrm>
                <a:off x="4992869" y="3936518"/>
                <a:ext cx="485710" cy="276999"/>
              </a:xfrm>
              <a:prstGeom prst="rect">
                <a:avLst/>
              </a:prstGeom>
              <a:blipFill>
                <a:blip r:embed="rId16"/>
                <a:stretch>
                  <a:fillRect r="-2564"/>
                </a:stretch>
              </a:blipFill>
            </p:spPr>
            <p:txBody>
              <a:bodyPr/>
              <a:lstStyle/>
              <a:p>
                <a:r>
                  <a:rPr lang="zh-CN" altLang="en-US">
                    <a:noFill/>
                  </a:rPr>
                  <a:t> </a:t>
                </a:r>
              </a:p>
            </p:txBody>
          </p:sp>
        </mc:Fallback>
      </mc:AlternateContent>
      <p:cxnSp>
        <p:nvCxnSpPr>
          <p:cNvPr id="4" name="直线连接符 3">
            <a:extLst>
              <a:ext uri="{FF2B5EF4-FFF2-40B4-BE49-F238E27FC236}">
                <a16:creationId xmlns:a16="http://schemas.microsoft.com/office/drawing/2014/main" id="{E34314CF-B5A4-F247-B70A-FAF3FB32D294}"/>
              </a:ext>
            </a:extLst>
          </p:cNvPr>
          <p:cNvCxnSpPr/>
          <p:nvPr/>
        </p:nvCxnSpPr>
        <p:spPr>
          <a:xfrm>
            <a:off x="3167718" y="2185374"/>
            <a:ext cx="0" cy="406927"/>
          </a:xfrm>
          <a:prstGeom prst="line">
            <a:avLst/>
          </a:prstGeom>
          <a:ln w="22225">
            <a:solidFill>
              <a:schemeClr val="tx1"/>
            </a:solidFill>
            <a:prstDash val="dash"/>
            <a:tailEnd w="med" len="lg"/>
          </a:ln>
        </p:spPr>
        <p:style>
          <a:lnRef idx="1">
            <a:schemeClr val="accent1"/>
          </a:lnRef>
          <a:fillRef idx="0">
            <a:schemeClr val="accent1"/>
          </a:fillRef>
          <a:effectRef idx="0">
            <a:schemeClr val="accent1"/>
          </a:effectRef>
          <a:fontRef idx="minor">
            <a:schemeClr val="tx1"/>
          </a:fontRef>
        </p:style>
      </p:cxnSp>
      <p:cxnSp>
        <p:nvCxnSpPr>
          <p:cNvPr id="61" name="直线连接符 60">
            <a:extLst>
              <a:ext uri="{FF2B5EF4-FFF2-40B4-BE49-F238E27FC236}">
                <a16:creationId xmlns:a16="http://schemas.microsoft.com/office/drawing/2014/main" id="{A652217B-40D5-E144-8115-882494DDCA60}"/>
              </a:ext>
            </a:extLst>
          </p:cNvPr>
          <p:cNvCxnSpPr>
            <a:cxnSpLocks/>
            <a:endCxn id="50" idx="0"/>
          </p:cNvCxnSpPr>
          <p:nvPr/>
        </p:nvCxnSpPr>
        <p:spPr>
          <a:xfrm>
            <a:off x="4026286" y="2193477"/>
            <a:ext cx="0" cy="903677"/>
          </a:xfrm>
          <a:prstGeom prst="line">
            <a:avLst/>
          </a:prstGeom>
          <a:ln w="22225">
            <a:solidFill>
              <a:schemeClr val="tx1"/>
            </a:solidFill>
            <a:prstDash val="dash"/>
            <a:tailEnd w="med" len="lg"/>
          </a:ln>
        </p:spPr>
        <p:style>
          <a:lnRef idx="1">
            <a:schemeClr val="accent1"/>
          </a:lnRef>
          <a:fillRef idx="0">
            <a:schemeClr val="accent1"/>
          </a:fillRef>
          <a:effectRef idx="0">
            <a:schemeClr val="accent1"/>
          </a:effectRef>
          <a:fontRef idx="minor">
            <a:schemeClr val="tx1"/>
          </a:fontRef>
        </p:style>
      </p:cxnSp>
      <p:cxnSp>
        <p:nvCxnSpPr>
          <p:cNvPr id="65" name="直线连接符 64">
            <a:extLst>
              <a:ext uri="{FF2B5EF4-FFF2-40B4-BE49-F238E27FC236}">
                <a16:creationId xmlns:a16="http://schemas.microsoft.com/office/drawing/2014/main" id="{A61D88B4-9A9F-B54F-A8A3-B6C61307E037}"/>
              </a:ext>
            </a:extLst>
          </p:cNvPr>
          <p:cNvCxnSpPr>
            <a:cxnSpLocks/>
          </p:cNvCxnSpPr>
          <p:nvPr/>
        </p:nvCxnSpPr>
        <p:spPr>
          <a:xfrm>
            <a:off x="5027574" y="2185374"/>
            <a:ext cx="0" cy="1368338"/>
          </a:xfrm>
          <a:prstGeom prst="line">
            <a:avLst/>
          </a:prstGeom>
          <a:ln w="22225">
            <a:solidFill>
              <a:schemeClr val="tx1"/>
            </a:solidFill>
            <a:prstDash val="dash"/>
            <a:tailEnd w="med" len="lg"/>
          </a:ln>
        </p:spPr>
        <p:style>
          <a:lnRef idx="1">
            <a:schemeClr val="accent1"/>
          </a:lnRef>
          <a:fillRef idx="0">
            <a:schemeClr val="accent1"/>
          </a:fillRef>
          <a:effectRef idx="0">
            <a:schemeClr val="accent1"/>
          </a:effectRef>
          <a:fontRef idx="minor">
            <a:schemeClr val="tx1"/>
          </a:fontRef>
        </p:style>
      </p:cxnSp>
      <p:cxnSp>
        <p:nvCxnSpPr>
          <p:cNvPr id="67" name="直线连接符 66">
            <a:extLst>
              <a:ext uri="{FF2B5EF4-FFF2-40B4-BE49-F238E27FC236}">
                <a16:creationId xmlns:a16="http://schemas.microsoft.com/office/drawing/2014/main" id="{50D13263-500A-C147-A9D8-7564B5811783}"/>
              </a:ext>
            </a:extLst>
          </p:cNvPr>
          <p:cNvCxnSpPr>
            <a:cxnSpLocks/>
          </p:cNvCxnSpPr>
          <p:nvPr/>
        </p:nvCxnSpPr>
        <p:spPr>
          <a:xfrm>
            <a:off x="6315131" y="2193477"/>
            <a:ext cx="0" cy="1983143"/>
          </a:xfrm>
          <a:prstGeom prst="line">
            <a:avLst/>
          </a:prstGeom>
          <a:ln w="22225">
            <a:solidFill>
              <a:schemeClr val="tx1"/>
            </a:solidFill>
            <a:prstDash val="dash"/>
            <a:tailEnd w="med"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8813888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35A8E7-D60B-ED44-BEE9-AEF7FFE653BB}"/>
              </a:ext>
            </a:extLst>
          </p:cNvPr>
          <p:cNvSpPr>
            <a:spLocks noGrp="1"/>
          </p:cNvSpPr>
          <p:nvPr>
            <p:ph type="title"/>
          </p:nvPr>
        </p:nvSpPr>
        <p:spPr/>
        <p:txBody>
          <a:bodyPr>
            <a:normAutofit/>
          </a:bodyPr>
          <a:lstStyle/>
          <a:p>
            <a:r>
              <a:rPr lang="en-US" sz="2400" dirty="0">
                <a:solidFill>
                  <a:schemeClr val="bg1"/>
                </a:solidFill>
              </a:rPr>
              <a:t>FS Multiple Product</a:t>
            </a:r>
          </a:p>
        </p:txBody>
      </p:sp>
      <p:sp>
        <p:nvSpPr>
          <p:cNvPr id="103" name="Vertical Text Placeholder 1">
            <a:extLst>
              <a:ext uri="{FF2B5EF4-FFF2-40B4-BE49-F238E27FC236}">
                <a16:creationId xmlns:a16="http://schemas.microsoft.com/office/drawing/2014/main" id="{04F0E382-B315-0A49-ADBA-34232D6A076C}"/>
              </a:ext>
            </a:extLst>
          </p:cNvPr>
          <p:cNvSpPr>
            <a:spLocks noGrp="1"/>
          </p:cNvSpPr>
          <p:nvPr>
            <p:ph type="body" orient="vert" idx="1"/>
          </p:nvPr>
        </p:nvSpPr>
        <p:spPr>
          <a:xfrm>
            <a:off x="628650" y="1369219"/>
            <a:ext cx="7886700" cy="3101181"/>
          </a:xfrm>
        </p:spPr>
        <p:txBody>
          <a:bodyPr>
            <a:normAutofit/>
          </a:bodyPr>
          <a:lstStyle/>
          <a:p>
            <a:r>
              <a:rPr lang="en-US" altLang="zh-CN" sz="2000" dirty="0"/>
              <a:t>Divide-and-conquer strategy</a:t>
            </a:r>
          </a:p>
          <a:p>
            <a:endParaRPr lang="en-US" altLang="zh-CN" sz="2000" dirty="0"/>
          </a:p>
          <a:p>
            <a:endParaRPr lang="en-US" altLang="zh-CN" sz="2000" dirty="0"/>
          </a:p>
          <a:p>
            <a:pPr marL="0" indent="0">
              <a:buNone/>
            </a:pPr>
            <a:r>
              <a:rPr lang="en-US" altLang="zh-CN" sz="2000" dirty="0"/>
              <a:t> </a:t>
            </a:r>
          </a:p>
          <a:p>
            <a:endParaRPr lang="en-US" altLang="zh-CN" sz="2000" dirty="0"/>
          </a:p>
          <a:p>
            <a:pPr marL="0" indent="0">
              <a:buNone/>
            </a:pPr>
            <a:endParaRPr lang="en-US" sz="2000" dirty="0"/>
          </a:p>
          <a:p>
            <a:endParaRPr lang="en-US" sz="2000" dirty="0"/>
          </a:p>
          <a:p>
            <a:pPr marL="0" indent="0">
              <a:buNone/>
            </a:pPr>
            <a:endParaRPr lang="en-US" sz="2000" dirty="0"/>
          </a:p>
          <a:p>
            <a:pPr marL="0" indent="0">
              <a:buNone/>
            </a:pPr>
            <a:endParaRPr lang="en-US" sz="2000" dirty="0"/>
          </a:p>
        </p:txBody>
      </p:sp>
      <mc:AlternateContent xmlns:mc="http://schemas.openxmlformats.org/markup-compatibility/2006" xmlns:a14="http://schemas.microsoft.com/office/drawing/2010/main">
        <mc:Choice Requires="a14">
          <p:sp>
            <p:nvSpPr>
              <p:cNvPr id="152" name="文本框 151">
                <a:extLst>
                  <a:ext uri="{FF2B5EF4-FFF2-40B4-BE49-F238E27FC236}">
                    <a16:creationId xmlns:a16="http://schemas.microsoft.com/office/drawing/2014/main" id="{567568AE-9342-7F48-8CD4-765D26C0217C}"/>
                  </a:ext>
                </a:extLst>
              </p:cNvPr>
              <p:cNvSpPr txBox="1"/>
              <p:nvPr/>
            </p:nvSpPr>
            <p:spPr>
              <a:xfrm flipH="1">
                <a:off x="2861279" y="1790213"/>
                <a:ext cx="895715" cy="3144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defPPr marL="0" marR="0" indent="0" algn="l" defTabSz="833933" rtl="0" fontAlgn="auto" latinLnBrk="1" hangingPunct="0">
                  <a:lnSpc>
                    <a:spcPct val="100000"/>
                  </a:lnSpc>
                  <a:spcBef>
                    <a:spcPts val="0"/>
                  </a:spcBef>
                  <a:spcAft>
                    <a:spcPts val="0"/>
                  </a:spcAft>
                  <a:buClrTx/>
                  <a:buSzTx/>
                  <a:buFontTx/>
                  <a:buNone/>
                  <a:tabLst/>
                  <a:defRPr kumimoji="0" sz="1642" b="0" i="0" u="none" strike="noStrike" cap="none" spc="0" normalizeH="0" baseline="0">
                    <a:ln>
                      <a:noFill/>
                    </a:ln>
                    <a:solidFill>
                      <a:srgbClr val="000000"/>
                    </a:solidFill>
                    <a:effectLst/>
                    <a:uFillTx/>
                  </a:defRPr>
                </a:defPPr>
                <a:lvl1pPr marL="0" marR="0" indent="0" algn="l" defTabSz="752856" rtl="0" fontAlgn="auto" latinLnBrk="0" hangingPunct="0">
                  <a:lnSpc>
                    <a:spcPct val="100000"/>
                  </a:lnSpc>
                  <a:spcBef>
                    <a:spcPts val="0"/>
                  </a:spcBef>
                  <a:spcAft>
                    <a:spcPts val="0"/>
                  </a:spcAft>
                  <a:buClrTx/>
                  <a:buSzTx/>
                  <a:buFontTx/>
                  <a:buNone/>
                  <a:tabLst/>
                  <a:defRPr kumimoji="0" sz="3192" b="0" i="0" u="none" strike="noStrike" cap="none" spc="0" normalizeH="0" baseline="0">
                    <a:ln>
                      <a:noFill/>
                    </a:ln>
                    <a:solidFill>
                      <a:srgbClr val="393328"/>
                    </a:solidFill>
                    <a:effectLst/>
                    <a:uFillTx/>
                    <a:latin typeface="+mj-lt"/>
                    <a:ea typeface="+mj-ea"/>
                    <a:cs typeface="+mj-cs"/>
                    <a:sym typeface="Helvetica Neue Light"/>
                  </a:defRPr>
                </a:lvl1pPr>
                <a:lvl2pPr marL="0" marR="0" indent="208483" algn="l" defTabSz="752856" rtl="0" fontAlgn="auto" latinLnBrk="0" hangingPunct="0">
                  <a:lnSpc>
                    <a:spcPct val="100000"/>
                  </a:lnSpc>
                  <a:spcBef>
                    <a:spcPts val="0"/>
                  </a:spcBef>
                  <a:spcAft>
                    <a:spcPts val="0"/>
                  </a:spcAft>
                  <a:buClrTx/>
                  <a:buSzTx/>
                  <a:buFontTx/>
                  <a:buNone/>
                  <a:tabLst/>
                  <a:defRPr kumimoji="0" sz="3192" b="0" i="0" u="none" strike="noStrike" cap="none" spc="0" normalizeH="0" baseline="0">
                    <a:ln>
                      <a:noFill/>
                    </a:ln>
                    <a:solidFill>
                      <a:srgbClr val="393328"/>
                    </a:solidFill>
                    <a:effectLst/>
                    <a:uFillTx/>
                    <a:latin typeface="+mj-lt"/>
                    <a:ea typeface="+mj-ea"/>
                    <a:cs typeface="+mj-cs"/>
                    <a:sym typeface="Helvetica Neue Light"/>
                  </a:defRPr>
                </a:lvl2pPr>
                <a:lvl3pPr marL="0" marR="0" indent="416966" algn="l" defTabSz="752856" rtl="0" fontAlgn="auto" latinLnBrk="0" hangingPunct="0">
                  <a:lnSpc>
                    <a:spcPct val="100000"/>
                  </a:lnSpc>
                  <a:spcBef>
                    <a:spcPts val="0"/>
                  </a:spcBef>
                  <a:spcAft>
                    <a:spcPts val="0"/>
                  </a:spcAft>
                  <a:buClrTx/>
                  <a:buSzTx/>
                  <a:buFontTx/>
                  <a:buNone/>
                  <a:tabLst/>
                  <a:defRPr kumimoji="0" sz="3192" b="0" i="0" u="none" strike="noStrike" cap="none" spc="0" normalizeH="0" baseline="0">
                    <a:ln>
                      <a:noFill/>
                    </a:ln>
                    <a:solidFill>
                      <a:srgbClr val="393328"/>
                    </a:solidFill>
                    <a:effectLst/>
                    <a:uFillTx/>
                    <a:latin typeface="+mj-lt"/>
                    <a:ea typeface="+mj-ea"/>
                    <a:cs typeface="+mj-cs"/>
                    <a:sym typeface="Helvetica Neue Light"/>
                  </a:defRPr>
                </a:lvl3pPr>
                <a:lvl4pPr marL="0" marR="0" indent="625450" algn="l" defTabSz="752856" rtl="0" fontAlgn="auto" latinLnBrk="0" hangingPunct="0">
                  <a:lnSpc>
                    <a:spcPct val="100000"/>
                  </a:lnSpc>
                  <a:spcBef>
                    <a:spcPts val="0"/>
                  </a:spcBef>
                  <a:spcAft>
                    <a:spcPts val="0"/>
                  </a:spcAft>
                  <a:buClrTx/>
                  <a:buSzTx/>
                  <a:buFontTx/>
                  <a:buNone/>
                  <a:tabLst/>
                  <a:defRPr kumimoji="0" sz="3192" b="0" i="0" u="none" strike="noStrike" cap="none" spc="0" normalizeH="0" baseline="0">
                    <a:ln>
                      <a:noFill/>
                    </a:ln>
                    <a:solidFill>
                      <a:srgbClr val="393328"/>
                    </a:solidFill>
                    <a:effectLst/>
                    <a:uFillTx/>
                    <a:latin typeface="+mj-lt"/>
                    <a:ea typeface="+mj-ea"/>
                    <a:cs typeface="+mj-cs"/>
                    <a:sym typeface="Helvetica Neue Light"/>
                  </a:defRPr>
                </a:lvl4pPr>
                <a:lvl5pPr marL="0" marR="0" indent="833933" algn="l" defTabSz="752856" rtl="0" fontAlgn="auto" latinLnBrk="0" hangingPunct="0">
                  <a:lnSpc>
                    <a:spcPct val="100000"/>
                  </a:lnSpc>
                  <a:spcBef>
                    <a:spcPts val="0"/>
                  </a:spcBef>
                  <a:spcAft>
                    <a:spcPts val="0"/>
                  </a:spcAft>
                  <a:buClrTx/>
                  <a:buSzTx/>
                  <a:buFontTx/>
                  <a:buNone/>
                  <a:tabLst/>
                  <a:defRPr kumimoji="0" sz="3192" b="0" i="0" u="none" strike="noStrike" cap="none" spc="0" normalizeH="0" baseline="0">
                    <a:ln>
                      <a:noFill/>
                    </a:ln>
                    <a:solidFill>
                      <a:srgbClr val="393328"/>
                    </a:solidFill>
                    <a:effectLst/>
                    <a:uFillTx/>
                    <a:latin typeface="+mj-lt"/>
                    <a:ea typeface="+mj-ea"/>
                    <a:cs typeface="+mj-cs"/>
                    <a:sym typeface="Helvetica Neue Light"/>
                  </a:defRPr>
                </a:lvl5pPr>
                <a:lvl6pPr marL="0" marR="0" indent="1042416" algn="l" defTabSz="752856" rtl="0" fontAlgn="auto" latinLnBrk="0" hangingPunct="0">
                  <a:lnSpc>
                    <a:spcPct val="100000"/>
                  </a:lnSpc>
                  <a:spcBef>
                    <a:spcPts val="0"/>
                  </a:spcBef>
                  <a:spcAft>
                    <a:spcPts val="0"/>
                  </a:spcAft>
                  <a:buClrTx/>
                  <a:buSzTx/>
                  <a:buFontTx/>
                  <a:buNone/>
                  <a:tabLst/>
                  <a:defRPr kumimoji="0" sz="3192" b="0" i="0" u="none" strike="noStrike" cap="none" spc="0" normalizeH="0" baseline="0">
                    <a:ln>
                      <a:noFill/>
                    </a:ln>
                    <a:solidFill>
                      <a:srgbClr val="393328"/>
                    </a:solidFill>
                    <a:effectLst/>
                    <a:uFillTx/>
                    <a:latin typeface="+mj-lt"/>
                    <a:ea typeface="+mj-ea"/>
                    <a:cs typeface="+mj-cs"/>
                    <a:sym typeface="Helvetica Neue Light"/>
                  </a:defRPr>
                </a:lvl6pPr>
                <a:lvl7pPr marL="0" marR="0" indent="1250899" algn="l" defTabSz="752856" rtl="0" fontAlgn="auto" latinLnBrk="0" hangingPunct="0">
                  <a:lnSpc>
                    <a:spcPct val="100000"/>
                  </a:lnSpc>
                  <a:spcBef>
                    <a:spcPts val="0"/>
                  </a:spcBef>
                  <a:spcAft>
                    <a:spcPts val="0"/>
                  </a:spcAft>
                  <a:buClrTx/>
                  <a:buSzTx/>
                  <a:buFontTx/>
                  <a:buNone/>
                  <a:tabLst/>
                  <a:defRPr kumimoji="0" sz="3192" b="0" i="0" u="none" strike="noStrike" cap="none" spc="0" normalizeH="0" baseline="0">
                    <a:ln>
                      <a:noFill/>
                    </a:ln>
                    <a:solidFill>
                      <a:srgbClr val="393328"/>
                    </a:solidFill>
                    <a:effectLst/>
                    <a:uFillTx/>
                    <a:latin typeface="+mj-lt"/>
                    <a:ea typeface="+mj-ea"/>
                    <a:cs typeface="+mj-cs"/>
                    <a:sym typeface="Helvetica Neue Light"/>
                  </a:defRPr>
                </a:lvl7pPr>
                <a:lvl8pPr marL="0" marR="0" indent="1459382" algn="l" defTabSz="752856" rtl="0" fontAlgn="auto" latinLnBrk="0" hangingPunct="0">
                  <a:lnSpc>
                    <a:spcPct val="100000"/>
                  </a:lnSpc>
                  <a:spcBef>
                    <a:spcPts val="0"/>
                  </a:spcBef>
                  <a:spcAft>
                    <a:spcPts val="0"/>
                  </a:spcAft>
                  <a:buClrTx/>
                  <a:buSzTx/>
                  <a:buFontTx/>
                  <a:buNone/>
                  <a:tabLst/>
                  <a:defRPr kumimoji="0" sz="3192" b="0" i="0" u="none" strike="noStrike" cap="none" spc="0" normalizeH="0" baseline="0">
                    <a:ln>
                      <a:noFill/>
                    </a:ln>
                    <a:solidFill>
                      <a:srgbClr val="393328"/>
                    </a:solidFill>
                    <a:effectLst/>
                    <a:uFillTx/>
                    <a:latin typeface="+mj-lt"/>
                    <a:ea typeface="+mj-ea"/>
                    <a:cs typeface="+mj-cs"/>
                    <a:sym typeface="Helvetica Neue Light"/>
                  </a:defRPr>
                </a:lvl8pPr>
                <a:lvl9pPr marL="0" marR="0" indent="1667866" algn="l" defTabSz="752856" rtl="0" fontAlgn="auto" latinLnBrk="0" hangingPunct="0">
                  <a:lnSpc>
                    <a:spcPct val="100000"/>
                  </a:lnSpc>
                  <a:spcBef>
                    <a:spcPts val="0"/>
                  </a:spcBef>
                  <a:spcAft>
                    <a:spcPts val="0"/>
                  </a:spcAft>
                  <a:buClrTx/>
                  <a:buSzTx/>
                  <a:buFontTx/>
                  <a:buNone/>
                  <a:tabLst/>
                  <a:defRPr kumimoji="0" sz="3192" b="0" i="0" u="none" strike="noStrike" cap="none" spc="0" normalizeH="0" baseline="0">
                    <a:ln>
                      <a:noFill/>
                    </a:ln>
                    <a:solidFill>
                      <a:srgbClr val="393328"/>
                    </a:solidFill>
                    <a:effectLst/>
                    <a:uFillTx/>
                    <a:latin typeface="+mj-lt"/>
                    <a:ea typeface="+mj-ea"/>
                    <a:cs typeface="+mj-cs"/>
                    <a:sym typeface="Helvetica Neue Light"/>
                  </a:defRPr>
                </a:lvl9pPr>
              </a:lstStyle>
              <a:p>
                <a:pPr defTabSz="715461"/>
                <a14:m>
                  <m:oMathPara xmlns:m="http://schemas.openxmlformats.org/officeDocument/2006/math">
                    <m:oMathParaPr>
                      <m:jc m:val="centerGroup"/>
                    </m:oMathParaPr>
                    <m:oMath xmlns:m="http://schemas.openxmlformats.org/officeDocument/2006/math">
                      <m:sSubSup>
                        <m:sSubSupPr>
                          <m:ctrlPr>
                            <a:rPr lang="en-US" altLang="zh-CN" sz="2000" i="1" smtClean="0">
                              <a:solidFill>
                                <a:schemeClr val="tx1"/>
                              </a:solidFill>
                              <a:latin typeface="Cambria Math" panose="02040503050406030204" pitchFamily="18" charset="0"/>
                              <a:ea typeface="Cambria Math" panose="02040503050406030204" pitchFamily="18" charset="0"/>
                            </a:rPr>
                          </m:ctrlPr>
                        </m:sSubSupPr>
                        <m:e>
                          <m:r>
                            <a:rPr lang="en-US" altLang="zh-CN" sz="2000" b="0" i="1" smtClean="0">
                              <a:solidFill>
                                <a:schemeClr val="tx1"/>
                              </a:solidFill>
                              <a:latin typeface="Cambria Math" panose="02040503050406030204" pitchFamily="18" charset="0"/>
                              <a:ea typeface="Cambria Math" panose="02040503050406030204" pitchFamily="18" charset="0"/>
                            </a:rPr>
                            <m:t>𝑓</m:t>
                          </m:r>
                        </m:e>
                        <m:sub>
                          <m:r>
                            <a:rPr lang="en-US" altLang="zh-CN" sz="2000" b="0" i="1" smtClean="0">
                              <a:solidFill>
                                <a:schemeClr val="tx1"/>
                              </a:solidFill>
                              <a:latin typeface="Cambria Math" panose="02040503050406030204" pitchFamily="18" charset="0"/>
                              <a:ea typeface="Cambria Math" panose="02040503050406030204" pitchFamily="18" charset="0"/>
                            </a:rPr>
                            <m:t>3</m:t>
                          </m:r>
                        </m:sub>
                        <m:sup>
                          <m:r>
                            <a:rPr lang="en-US" altLang="zh-CN" sz="2000" b="0" i="1" smtClean="0">
                              <a:solidFill>
                                <a:schemeClr val="tx1"/>
                              </a:solidFill>
                              <a:latin typeface="Cambria Math" panose="02040503050406030204" pitchFamily="18" charset="0"/>
                              <a:ea typeface="Cambria Math" panose="02040503050406030204" pitchFamily="18" charset="0"/>
                            </a:rPr>
                            <m:t>∗</m:t>
                          </m:r>
                        </m:sup>
                      </m:sSubSup>
                    </m:oMath>
                  </m:oMathPara>
                </a14:m>
                <a:endParaRPr lang="en-US" sz="2000" i="1" baseline="-25000" dirty="0">
                  <a:solidFill>
                    <a:schemeClr val="tx1"/>
                  </a:solidFill>
                  <a:latin typeface="Cambria Math" panose="02040503050406030204" pitchFamily="18" charset="0"/>
                  <a:ea typeface="Cambria Math" panose="02040503050406030204" pitchFamily="18" charset="0"/>
                  <a:cs typeface="Times New Roman" panose="02020603050405020304" pitchFamily="18" charset="0"/>
                </a:endParaRPr>
              </a:p>
            </p:txBody>
          </p:sp>
        </mc:Choice>
        <mc:Fallback xmlns="">
          <p:sp>
            <p:nvSpPr>
              <p:cNvPr id="152" name="文本框 151">
                <a:extLst>
                  <a:ext uri="{FF2B5EF4-FFF2-40B4-BE49-F238E27FC236}">
                    <a16:creationId xmlns:a16="http://schemas.microsoft.com/office/drawing/2014/main" id="{567568AE-9342-7F48-8CD4-765D26C0217C}"/>
                  </a:ext>
                </a:extLst>
              </p:cNvPr>
              <p:cNvSpPr txBox="1">
                <a:spLocks noRot="1" noChangeAspect="1" noMove="1" noResize="1" noEditPoints="1" noAdjustHandles="1" noChangeArrowheads="1" noChangeShapeType="1" noTextEdit="1"/>
              </p:cNvSpPr>
              <p:nvPr/>
            </p:nvSpPr>
            <p:spPr>
              <a:xfrm flipH="1">
                <a:off x="2861279" y="1790213"/>
                <a:ext cx="895715" cy="314445"/>
              </a:xfrm>
              <a:prstGeom prst="rect">
                <a:avLst/>
              </a:prstGeom>
              <a:blipFill>
                <a:blip r:embed="rId3"/>
                <a:stretch>
                  <a:fillRect b="-26923"/>
                </a:stretch>
              </a:blipFill>
              <a:ln w="12700" cap="flat">
                <a:noFill/>
                <a:miter lim="400000"/>
              </a:ln>
              <a:effectLst/>
            </p:spPr>
            <p:txBody>
              <a:bodyPr/>
              <a:lstStyle/>
              <a:p>
                <a:r>
                  <a:rPr lang="zh-CN" altLang="en-US">
                    <a:noFill/>
                  </a:rPr>
                  <a:t> </a:t>
                </a:r>
              </a:p>
            </p:txBody>
          </p:sp>
        </mc:Fallback>
      </mc:AlternateContent>
      <p:sp>
        <p:nvSpPr>
          <p:cNvPr id="153" name="框架 71">
            <a:extLst>
              <a:ext uri="{FF2B5EF4-FFF2-40B4-BE49-F238E27FC236}">
                <a16:creationId xmlns:a16="http://schemas.microsoft.com/office/drawing/2014/main" id="{DC9A160A-3DF8-944A-AE5E-B062E59E2F59}"/>
              </a:ext>
            </a:extLst>
          </p:cNvPr>
          <p:cNvSpPr>
            <a:spLocks noChangeAspect="1"/>
          </p:cNvSpPr>
          <p:nvPr/>
        </p:nvSpPr>
        <p:spPr>
          <a:xfrm>
            <a:off x="2920658" y="1787459"/>
            <a:ext cx="741582" cy="368912"/>
          </a:xfrm>
          <a:custGeom>
            <a:avLst/>
            <a:gdLst>
              <a:gd name="connsiteX0" fmla="*/ 0 w 1652210"/>
              <a:gd name="connsiteY0" fmla="*/ 0 h 1653754"/>
              <a:gd name="connsiteX1" fmla="*/ 1652210 w 1652210"/>
              <a:gd name="connsiteY1" fmla="*/ 0 h 1653754"/>
              <a:gd name="connsiteX2" fmla="*/ 1652210 w 1652210"/>
              <a:gd name="connsiteY2" fmla="*/ 1653754 h 1653754"/>
              <a:gd name="connsiteX3" fmla="*/ 0 w 1652210"/>
              <a:gd name="connsiteY3" fmla="*/ 1653754 h 1653754"/>
              <a:gd name="connsiteX4" fmla="*/ 0 w 1652210"/>
              <a:gd name="connsiteY4" fmla="*/ 0 h 1653754"/>
              <a:gd name="connsiteX5" fmla="*/ 206526 w 1652210"/>
              <a:gd name="connsiteY5" fmla="*/ 206526 h 1653754"/>
              <a:gd name="connsiteX6" fmla="*/ 206526 w 1652210"/>
              <a:gd name="connsiteY6" fmla="*/ 1447228 h 1653754"/>
              <a:gd name="connsiteX7" fmla="*/ 1445684 w 1652210"/>
              <a:gd name="connsiteY7" fmla="*/ 1447228 h 1653754"/>
              <a:gd name="connsiteX8" fmla="*/ 1445684 w 1652210"/>
              <a:gd name="connsiteY8" fmla="*/ 206526 h 1653754"/>
              <a:gd name="connsiteX9" fmla="*/ 206526 w 1652210"/>
              <a:gd name="connsiteY9" fmla="*/ 206526 h 1653754"/>
              <a:gd name="connsiteX0" fmla="*/ 0 w 1652210"/>
              <a:gd name="connsiteY0" fmla="*/ 0 h 1653754"/>
              <a:gd name="connsiteX1" fmla="*/ 1652210 w 1652210"/>
              <a:gd name="connsiteY1" fmla="*/ 0 h 1653754"/>
              <a:gd name="connsiteX2" fmla="*/ 1652210 w 1652210"/>
              <a:gd name="connsiteY2" fmla="*/ 1653754 h 1653754"/>
              <a:gd name="connsiteX3" fmla="*/ 0 w 1652210"/>
              <a:gd name="connsiteY3" fmla="*/ 1653754 h 1653754"/>
              <a:gd name="connsiteX4" fmla="*/ 0 w 1652210"/>
              <a:gd name="connsiteY4" fmla="*/ 0 h 1653754"/>
              <a:gd name="connsiteX5" fmla="*/ 96567 w 1652210"/>
              <a:gd name="connsiteY5" fmla="*/ 131291 h 1653754"/>
              <a:gd name="connsiteX6" fmla="*/ 206526 w 1652210"/>
              <a:gd name="connsiteY6" fmla="*/ 1447228 h 1653754"/>
              <a:gd name="connsiteX7" fmla="*/ 1445684 w 1652210"/>
              <a:gd name="connsiteY7" fmla="*/ 1447228 h 1653754"/>
              <a:gd name="connsiteX8" fmla="*/ 1445684 w 1652210"/>
              <a:gd name="connsiteY8" fmla="*/ 206526 h 1653754"/>
              <a:gd name="connsiteX9" fmla="*/ 96567 w 1652210"/>
              <a:gd name="connsiteY9" fmla="*/ 131291 h 1653754"/>
              <a:gd name="connsiteX0" fmla="*/ 0 w 1652210"/>
              <a:gd name="connsiteY0" fmla="*/ 0 h 1653754"/>
              <a:gd name="connsiteX1" fmla="*/ 1652210 w 1652210"/>
              <a:gd name="connsiteY1" fmla="*/ 0 h 1653754"/>
              <a:gd name="connsiteX2" fmla="*/ 1652210 w 1652210"/>
              <a:gd name="connsiteY2" fmla="*/ 1653754 h 1653754"/>
              <a:gd name="connsiteX3" fmla="*/ 0 w 1652210"/>
              <a:gd name="connsiteY3" fmla="*/ 1653754 h 1653754"/>
              <a:gd name="connsiteX4" fmla="*/ 0 w 1652210"/>
              <a:gd name="connsiteY4" fmla="*/ 0 h 1653754"/>
              <a:gd name="connsiteX5" fmla="*/ 96567 w 1652210"/>
              <a:gd name="connsiteY5" fmla="*/ 131291 h 1653754"/>
              <a:gd name="connsiteX6" fmla="*/ 102354 w 1652210"/>
              <a:gd name="connsiteY6" fmla="*/ 1487739 h 1653754"/>
              <a:gd name="connsiteX7" fmla="*/ 1445684 w 1652210"/>
              <a:gd name="connsiteY7" fmla="*/ 1447228 h 1653754"/>
              <a:gd name="connsiteX8" fmla="*/ 1445684 w 1652210"/>
              <a:gd name="connsiteY8" fmla="*/ 206526 h 1653754"/>
              <a:gd name="connsiteX9" fmla="*/ 96567 w 1652210"/>
              <a:gd name="connsiteY9" fmla="*/ 131291 h 1653754"/>
              <a:gd name="connsiteX0" fmla="*/ 0 w 1652210"/>
              <a:gd name="connsiteY0" fmla="*/ 0 h 1653754"/>
              <a:gd name="connsiteX1" fmla="*/ 1652210 w 1652210"/>
              <a:gd name="connsiteY1" fmla="*/ 0 h 1653754"/>
              <a:gd name="connsiteX2" fmla="*/ 1652210 w 1652210"/>
              <a:gd name="connsiteY2" fmla="*/ 1653754 h 1653754"/>
              <a:gd name="connsiteX3" fmla="*/ 0 w 1652210"/>
              <a:gd name="connsiteY3" fmla="*/ 1653754 h 1653754"/>
              <a:gd name="connsiteX4" fmla="*/ 0 w 1652210"/>
              <a:gd name="connsiteY4" fmla="*/ 0 h 1653754"/>
              <a:gd name="connsiteX5" fmla="*/ 96567 w 1652210"/>
              <a:gd name="connsiteY5" fmla="*/ 131291 h 1653754"/>
              <a:gd name="connsiteX6" fmla="*/ 102354 w 1652210"/>
              <a:gd name="connsiteY6" fmla="*/ 1487739 h 1653754"/>
              <a:gd name="connsiteX7" fmla="*/ 1538282 w 1652210"/>
              <a:gd name="connsiteY7" fmla="*/ 1505101 h 1653754"/>
              <a:gd name="connsiteX8" fmla="*/ 1445684 w 1652210"/>
              <a:gd name="connsiteY8" fmla="*/ 206526 h 1653754"/>
              <a:gd name="connsiteX9" fmla="*/ 96567 w 1652210"/>
              <a:gd name="connsiteY9" fmla="*/ 131291 h 1653754"/>
              <a:gd name="connsiteX0" fmla="*/ 0 w 1652210"/>
              <a:gd name="connsiteY0" fmla="*/ 0 h 1653754"/>
              <a:gd name="connsiteX1" fmla="*/ 1652210 w 1652210"/>
              <a:gd name="connsiteY1" fmla="*/ 0 h 1653754"/>
              <a:gd name="connsiteX2" fmla="*/ 1652210 w 1652210"/>
              <a:gd name="connsiteY2" fmla="*/ 1653754 h 1653754"/>
              <a:gd name="connsiteX3" fmla="*/ 0 w 1652210"/>
              <a:gd name="connsiteY3" fmla="*/ 1653754 h 1653754"/>
              <a:gd name="connsiteX4" fmla="*/ 0 w 1652210"/>
              <a:gd name="connsiteY4" fmla="*/ 0 h 1653754"/>
              <a:gd name="connsiteX5" fmla="*/ 96567 w 1652210"/>
              <a:gd name="connsiteY5" fmla="*/ 131291 h 1653754"/>
              <a:gd name="connsiteX6" fmla="*/ 102354 w 1652210"/>
              <a:gd name="connsiteY6" fmla="*/ 1487739 h 1653754"/>
              <a:gd name="connsiteX7" fmla="*/ 1538282 w 1652210"/>
              <a:gd name="connsiteY7" fmla="*/ 1505101 h 1653754"/>
              <a:gd name="connsiteX8" fmla="*/ 1549856 w 1652210"/>
              <a:gd name="connsiteY8" fmla="*/ 148653 h 1653754"/>
              <a:gd name="connsiteX9" fmla="*/ 96567 w 1652210"/>
              <a:gd name="connsiteY9" fmla="*/ 131291 h 1653754"/>
              <a:gd name="connsiteX0" fmla="*/ 0 w 1652210"/>
              <a:gd name="connsiteY0" fmla="*/ 0 h 1653754"/>
              <a:gd name="connsiteX1" fmla="*/ 1652210 w 1652210"/>
              <a:gd name="connsiteY1" fmla="*/ 0 h 1653754"/>
              <a:gd name="connsiteX2" fmla="*/ 1652210 w 1652210"/>
              <a:gd name="connsiteY2" fmla="*/ 1653754 h 1653754"/>
              <a:gd name="connsiteX3" fmla="*/ 0 w 1652210"/>
              <a:gd name="connsiteY3" fmla="*/ 1653754 h 1653754"/>
              <a:gd name="connsiteX4" fmla="*/ 0 w 1652210"/>
              <a:gd name="connsiteY4" fmla="*/ 0 h 1653754"/>
              <a:gd name="connsiteX5" fmla="*/ 96567 w 1652210"/>
              <a:gd name="connsiteY5" fmla="*/ 131291 h 1653754"/>
              <a:gd name="connsiteX6" fmla="*/ 102354 w 1652210"/>
              <a:gd name="connsiteY6" fmla="*/ 1487739 h 1653754"/>
              <a:gd name="connsiteX7" fmla="*/ 1538282 w 1652210"/>
              <a:gd name="connsiteY7" fmla="*/ 1505101 h 1653754"/>
              <a:gd name="connsiteX8" fmla="*/ 1526706 w 1652210"/>
              <a:gd name="connsiteY8" fmla="*/ 137078 h 1653754"/>
              <a:gd name="connsiteX9" fmla="*/ 96567 w 1652210"/>
              <a:gd name="connsiteY9" fmla="*/ 131291 h 1653754"/>
              <a:gd name="connsiteX0" fmla="*/ 0 w 1652210"/>
              <a:gd name="connsiteY0" fmla="*/ 0 h 1653754"/>
              <a:gd name="connsiteX1" fmla="*/ 1652210 w 1652210"/>
              <a:gd name="connsiteY1" fmla="*/ 0 h 1653754"/>
              <a:gd name="connsiteX2" fmla="*/ 1652210 w 1652210"/>
              <a:gd name="connsiteY2" fmla="*/ 1653754 h 1653754"/>
              <a:gd name="connsiteX3" fmla="*/ 0 w 1652210"/>
              <a:gd name="connsiteY3" fmla="*/ 1653754 h 1653754"/>
              <a:gd name="connsiteX4" fmla="*/ 0 w 1652210"/>
              <a:gd name="connsiteY4" fmla="*/ 0 h 1653754"/>
              <a:gd name="connsiteX5" fmla="*/ 96567 w 1652210"/>
              <a:gd name="connsiteY5" fmla="*/ 131291 h 1653754"/>
              <a:gd name="connsiteX6" fmla="*/ 102354 w 1652210"/>
              <a:gd name="connsiteY6" fmla="*/ 1561056 h 1653754"/>
              <a:gd name="connsiteX7" fmla="*/ 1538282 w 1652210"/>
              <a:gd name="connsiteY7" fmla="*/ 1505101 h 1653754"/>
              <a:gd name="connsiteX8" fmla="*/ 1526706 w 1652210"/>
              <a:gd name="connsiteY8" fmla="*/ 137078 h 1653754"/>
              <a:gd name="connsiteX9" fmla="*/ 96567 w 1652210"/>
              <a:gd name="connsiteY9" fmla="*/ 131291 h 1653754"/>
              <a:gd name="connsiteX0" fmla="*/ 0 w 1652210"/>
              <a:gd name="connsiteY0" fmla="*/ 0 h 1653754"/>
              <a:gd name="connsiteX1" fmla="*/ 1652210 w 1652210"/>
              <a:gd name="connsiteY1" fmla="*/ 0 h 1653754"/>
              <a:gd name="connsiteX2" fmla="*/ 1652210 w 1652210"/>
              <a:gd name="connsiteY2" fmla="*/ 1653754 h 1653754"/>
              <a:gd name="connsiteX3" fmla="*/ 0 w 1652210"/>
              <a:gd name="connsiteY3" fmla="*/ 1653754 h 1653754"/>
              <a:gd name="connsiteX4" fmla="*/ 0 w 1652210"/>
              <a:gd name="connsiteY4" fmla="*/ 0 h 1653754"/>
              <a:gd name="connsiteX5" fmla="*/ 96567 w 1652210"/>
              <a:gd name="connsiteY5" fmla="*/ 131291 h 1653754"/>
              <a:gd name="connsiteX6" fmla="*/ 102354 w 1652210"/>
              <a:gd name="connsiteY6" fmla="*/ 1561056 h 1653754"/>
              <a:gd name="connsiteX7" fmla="*/ 1534616 w 1652210"/>
              <a:gd name="connsiteY7" fmla="*/ 1571086 h 1653754"/>
              <a:gd name="connsiteX8" fmla="*/ 1526706 w 1652210"/>
              <a:gd name="connsiteY8" fmla="*/ 137078 h 1653754"/>
              <a:gd name="connsiteX9" fmla="*/ 96567 w 1652210"/>
              <a:gd name="connsiteY9" fmla="*/ 131291 h 1653754"/>
              <a:gd name="connsiteX0" fmla="*/ 0 w 1652210"/>
              <a:gd name="connsiteY0" fmla="*/ 0 h 1653754"/>
              <a:gd name="connsiteX1" fmla="*/ 1652210 w 1652210"/>
              <a:gd name="connsiteY1" fmla="*/ 0 h 1653754"/>
              <a:gd name="connsiteX2" fmla="*/ 1652210 w 1652210"/>
              <a:gd name="connsiteY2" fmla="*/ 1653754 h 1653754"/>
              <a:gd name="connsiteX3" fmla="*/ 0 w 1652210"/>
              <a:gd name="connsiteY3" fmla="*/ 1653754 h 1653754"/>
              <a:gd name="connsiteX4" fmla="*/ 0 w 1652210"/>
              <a:gd name="connsiteY4" fmla="*/ 0 h 1653754"/>
              <a:gd name="connsiteX5" fmla="*/ 96567 w 1652210"/>
              <a:gd name="connsiteY5" fmla="*/ 109296 h 1653754"/>
              <a:gd name="connsiteX6" fmla="*/ 102354 w 1652210"/>
              <a:gd name="connsiteY6" fmla="*/ 1561056 h 1653754"/>
              <a:gd name="connsiteX7" fmla="*/ 1534616 w 1652210"/>
              <a:gd name="connsiteY7" fmla="*/ 1571086 h 1653754"/>
              <a:gd name="connsiteX8" fmla="*/ 1526706 w 1652210"/>
              <a:gd name="connsiteY8" fmla="*/ 137078 h 1653754"/>
              <a:gd name="connsiteX9" fmla="*/ 96567 w 1652210"/>
              <a:gd name="connsiteY9" fmla="*/ 109296 h 1653754"/>
              <a:gd name="connsiteX0" fmla="*/ 0 w 1652210"/>
              <a:gd name="connsiteY0" fmla="*/ 0 h 1653754"/>
              <a:gd name="connsiteX1" fmla="*/ 1652210 w 1652210"/>
              <a:gd name="connsiteY1" fmla="*/ 0 h 1653754"/>
              <a:gd name="connsiteX2" fmla="*/ 1652210 w 1652210"/>
              <a:gd name="connsiteY2" fmla="*/ 1653754 h 1653754"/>
              <a:gd name="connsiteX3" fmla="*/ 0 w 1652210"/>
              <a:gd name="connsiteY3" fmla="*/ 1653754 h 1653754"/>
              <a:gd name="connsiteX4" fmla="*/ 0 w 1652210"/>
              <a:gd name="connsiteY4" fmla="*/ 0 h 1653754"/>
              <a:gd name="connsiteX5" fmla="*/ 96567 w 1652210"/>
              <a:gd name="connsiteY5" fmla="*/ 109296 h 1653754"/>
              <a:gd name="connsiteX6" fmla="*/ 102354 w 1652210"/>
              <a:gd name="connsiteY6" fmla="*/ 1561056 h 1653754"/>
              <a:gd name="connsiteX7" fmla="*/ 1534616 w 1652210"/>
              <a:gd name="connsiteY7" fmla="*/ 1571086 h 1653754"/>
              <a:gd name="connsiteX8" fmla="*/ 1556033 w 1652210"/>
              <a:gd name="connsiteY8" fmla="*/ 111417 h 1653754"/>
              <a:gd name="connsiteX9" fmla="*/ 96567 w 1652210"/>
              <a:gd name="connsiteY9" fmla="*/ 109296 h 1653754"/>
              <a:gd name="connsiteX0" fmla="*/ 0 w 1652210"/>
              <a:gd name="connsiteY0" fmla="*/ 0 h 1653754"/>
              <a:gd name="connsiteX1" fmla="*/ 1652210 w 1652210"/>
              <a:gd name="connsiteY1" fmla="*/ 0 h 1653754"/>
              <a:gd name="connsiteX2" fmla="*/ 1652210 w 1652210"/>
              <a:gd name="connsiteY2" fmla="*/ 1653754 h 1653754"/>
              <a:gd name="connsiteX3" fmla="*/ 0 w 1652210"/>
              <a:gd name="connsiteY3" fmla="*/ 1653754 h 1653754"/>
              <a:gd name="connsiteX4" fmla="*/ 0 w 1652210"/>
              <a:gd name="connsiteY4" fmla="*/ 0 h 1653754"/>
              <a:gd name="connsiteX5" fmla="*/ 96567 w 1652210"/>
              <a:gd name="connsiteY5" fmla="*/ 109296 h 1653754"/>
              <a:gd name="connsiteX6" fmla="*/ 102354 w 1652210"/>
              <a:gd name="connsiteY6" fmla="*/ 1561056 h 1653754"/>
              <a:gd name="connsiteX7" fmla="*/ 1574940 w 1652210"/>
              <a:gd name="connsiteY7" fmla="*/ 1571086 h 1653754"/>
              <a:gd name="connsiteX8" fmla="*/ 1556033 w 1652210"/>
              <a:gd name="connsiteY8" fmla="*/ 111417 h 1653754"/>
              <a:gd name="connsiteX9" fmla="*/ 96567 w 1652210"/>
              <a:gd name="connsiteY9" fmla="*/ 109296 h 1653754"/>
              <a:gd name="connsiteX0" fmla="*/ 0 w 1652210"/>
              <a:gd name="connsiteY0" fmla="*/ 0 h 1653754"/>
              <a:gd name="connsiteX1" fmla="*/ 1652210 w 1652210"/>
              <a:gd name="connsiteY1" fmla="*/ 0 h 1653754"/>
              <a:gd name="connsiteX2" fmla="*/ 1652210 w 1652210"/>
              <a:gd name="connsiteY2" fmla="*/ 1653754 h 1653754"/>
              <a:gd name="connsiteX3" fmla="*/ 0 w 1652210"/>
              <a:gd name="connsiteY3" fmla="*/ 1653754 h 1653754"/>
              <a:gd name="connsiteX4" fmla="*/ 0 w 1652210"/>
              <a:gd name="connsiteY4" fmla="*/ 0 h 1653754"/>
              <a:gd name="connsiteX5" fmla="*/ 96567 w 1652210"/>
              <a:gd name="connsiteY5" fmla="*/ 109296 h 1653754"/>
              <a:gd name="connsiteX6" fmla="*/ 102354 w 1652210"/>
              <a:gd name="connsiteY6" fmla="*/ 1561056 h 1653754"/>
              <a:gd name="connsiteX7" fmla="*/ 1552747 w 1652210"/>
              <a:gd name="connsiteY7" fmla="*/ 1554441 h 1653754"/>
              <a:gd name="connsiteX8" fmla="*/ 1556033 w 1652210"/>
              <a:gd name="connsiteY8" fmla="*/ 111417 h 1653754"/>
              <a:gd name="connsiteX9" fmla="*/ 96567 w 1652210"/>
              <a:gd name="connsiteY9" fmla="*/ 109296 h 1653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52210" h="1653754">
                <a:moveTo>
                  <a:pt x="0" y="0"/>
                </a:moveTo>
                <a:lnTo>
                  <a:pt x="1652210" y="0"/>
                </a:lnTo>
                <a:lnTo>
                  <a:pt x="1652210" y="1653754"/>
                </a:lnTo>
                <a:lnTo>
                  <a:pt x="0" y="1653754"/>
                </a:lnTo>
                <a:lnTo>
                  <a:pt x="0" y="0"/>
                </a:lnTo>
                <a:close/>
                <a:moveTo>
                  <a:pt x="96567" y="109296"/>
                </a:moveTo>
                <a:lnTo>
                  <a:pt x="102354" y="1561056"/>
                </a:lnTo>
                <a:lnTo>
                  <a:pt x="1552747" y="1554441"/>
                </a:lnTo>
                <a:cubicBezTo>
                  <a:pt x="1548888" y="1098433"/>
                  <a:pt x="1559892" y="567425"/>
                  <a:pt x="1556033" y="111417"/>
                </a:cubicBezTo>
                <a:lnTo>
                  <a:pt x="96567" y="109296"/>
                </a:lnTo>
                <a:close/>
              </a:path>
            </a:pathLst>
          </a:custGeom>
          <a:solidFill>
            <a:schemeClr val="accent1">
              <a:lumMod val="75000"/>
            </a:schemeClr>
          </a:solidFill>
          <a:ln w="12700" cmpd="sng">
            <a:noFill/>
          </a:ln>
        </p:spPr>
        <p:style>
          <a:lnRef idx="2">
            <a:schemeClr val="dk1"/>
          </a:lnRef>
          <a:fillRef idx="1">
            <a:schemeClr val="lt1"/>
          </a:fillRef>
          <a:effectRef idx="0">
            <a:schemeClr val="dk1"/>
          </a:effectRef>
          <a:fontRef idx="minor">
            <a:schemeClr val="dk1"/>
          </a:fontRef>
        </p:style>
        <p:txBody>
          <a:bodyPr rot="0" spcFirstLastPara="1" vertOverflow="overflow" horzOverflow="overflow" vert="horz" wrap="square" lIns="44027" tIns="44027" rIns="44027" bIns="44027" numCol="1" spcCol="38100" rtlCol="0" anchor="ctr">
            <a:spAutoFit/>
          </a:bodyPr>
          <a:lstStyle>
            <a:defPPr marL="0" marR="0" indent="0" algn="l" defTabSz="833933" rtl="0" fontAlgn="auto" latinLnBrk="1" hangingPunct="0">
              <a:lnSpc>
                <a:spcPct val="100000"/>
              </a:lnSpc>
              <a:spcBef>
                <a:spcPts val="0"/>
              </a:spcBef>
              <a:spcAft>
                <a:spcPts val="0"/>
              </a:spcAft>
              <a:buClrTx/>
              <a:buSzTx/>
              <a:buFontTx/>
              <a:buNone/>
              <a:tabLst/>
              <a:defRPr kumimoji="0" sz="1642" b="0" i="0" u="none" strike="noStrike" cap="none" spc="0" normalizeH="0" baseline="0">
                <a:ln>
                  <a:noFill/>
                </a:ln>
                <a:solidFill>
                  <a:srgbClr val="000000"/>
                </a:solidFill>
                <a:effectLst/>
                <a:uFillTx/>
              </a:defRPr>
            </a:defPPr>
            <a:lvl1pPr marL="0" marR="0" indent="0" algn="l" defTabSz="752856" rtl="0" fontAlgn="auto" latinLnBrk="0" hangingPunct="0">
              <a:lnSpc>
                <a:spcPct val="100000"/>
              </a:lnSpc>
              <a:spcBef>
                <a:spcPts val="0"/>
              </a:spcBef>
              <a:spcAft>
                <a:spcPts val="0"/>
              </a:spcAft>
              <a:buClrTx/>
              <a:buSzTx/>
              <a:buFontTx/>
              <a:buNone/>
              <a:tabLst/>
              <a:defRPr kumimoji="0" sz="3192" b="0" i="0" u="none" strike="noStrike" cap="none" spc="0" normalizeH="0" baseline="0">
                <a:ln>
                  <a:noFill/>
                </a:ln>
                <a:solidFill>
                  <a:srgbClr val="393328"/>
                </a:solidFill>
                <a:effectLst/>
                <a:uFillTx/>
                <a:latin typeface="+mj-lt"/>
                <a:ea typeface="+mj-ea"/>
                <a:cs typeface="+mj-cs"/>
                <a:sym typeface="Helvetica Neue Light"/>
              </a:defRPr>
            </a:lvl1pPr>
            <a:lvl2pPr marL="0" marR="0" indent="208483" algn="l" defTabSz="752856" rtl="0" fontAlgn="auto" latinLnBrk="0" hangingPunct="0">
              <a:lnSpc>
                <a:spcPct val="100000"/>
              </a:lnSpc>
              <a:spcBef>
                <a:spcPts val="0"/>
              </a:spcBef>
              <a:spcAft>
                <a:spcPts val="0"/>
              </a:spcAft>
              <a:buClrTx/>
              <a:buSzTx/>
              <a:buFontTx/>
              <a:buNone/>
              <a:tabLst/>
              <a:defRPr kumimoji="0" sz="3192" b="0" i="0" u="none" strike="noStrike" cap="none" spc="0" normalizeH="0" baseline="0">
                <a:ln>
                  <a:noFill/>
                </a:ln>
                <a:solidFill>
                  <a:srgbClr val="393328"/>
                </a:solidFill>
                <a:effectLst/>
                <a:uFillTx/>
                <a:latin typeface="+mj-lt"/>
                <a:ea typeface="+mj-ea"/>
                <a:cs typeface="+mj-cs"/>
                <a:sym typeface="Helvetica Neue Light"/>
              </a:defRPr>
            </a:lvl2pPr>
            <a:lvl3pPr marL="0" marR="0" indent="416966" algn="l" defTabSz="752856" rtl="0" fontAlgn="auto" latinLnBrk="0" hangingPunct="0">
              <a:lnSpc>
                <a:spcPct val="100000"/>
              </a:lnSpc>
              <a:spcBef>
                <a:spcPts val="0"/>
              </a:spcBef>
              <a:spcAft>
                <a:spcPts val="0"/>
              </a:spcAft>
              <a:buClrTx/>
              <a:buSzTx/>
              <a:buFontTx/>
              <a:buNone/>
              <a:tabLst/>
              <a:defRPr kumimoji="0" sz="3192" b="0" i="0" u="none" strike="noStrike" cap="none" spc="0" normalizeH="0" baseline="0">
                <a:ln>
                  <a:noFill/>
                </a:ln>
                <a:solidFill>
                  <a:srgbClr val="393328"/>
                </a:solidFill>
                <a:effectLst/>
                <a:uFillTx/>
                <a:latin typeface="+mj-lt"/>
                <a:ea typeface="+mj-ea"/>
                <a:cs typeface="+mj-cs"/>
                <a:sym typeface="Helvetica Neue Light"/>
              </a:defRPr>
            </a:lvl3pPr>
            <a:lvl4pPr marL="0" marR="0" indent="625450" algn="l" defTabSz="752856" rtl="0" fontAlgn="auto" latinLnBrk="0" hangingPunct="0">
              <a:lnSpc>
                <a:spcPct val="100000"/>
              </a:lnSpc>
              <a:spcBef>
                <a:spcPts val="0"/>
              </a:spcBef>
              <a:spcAft>
                <a:spcPts val="0"/>
              </a:spcAft>
              <a:buClrTx/>
              <a:buSzTx/>
              <a:buFontTx/>
              <a:buNone/>
              <a:tabLst/>
              <a:defRPr kumimoji="0" sz="3192" b="0" i="0" u="none" strike="noStrike" cap="none" spc="0" normalizeH="0" baseline="0">
                <a:ln>
                  <a:noFill/>
                </a:ln>
                <a:solidFill>
                  <a:srgbClr val="393328"/>
                </a:solidFill>
                <a:effectLst/>
                <a:uFillTx/>
                <a:latin typeface="+mj-lt"/>
                <a:ea typeface="+mj-ea"/>
                <a:cs typeface="+mj-cs"/>
                <a:sym typeface="Helvetica Neue Light"/>
              </a:defRPr>
            </a:lvl4pPr>
            <a:lvl5pPr marL="0" marR="0" indent="833933" algn="l" defTabSz="752856" rtl="0" fontAlgn="auto" latinLnBrk="0" hangingPunct="0">
              <a:lnSpc>
                <a:spcPct val="100000"/>
              </a:lnSpc>
              <a:spcBef>
                <a:spcPts val="0"/>
              </a:spcBef>
              <a:spcAft>
                <a:spcPts val="0"/>
              </a:spcAft>
              <a:buClrTx/>
              <a:buSzTx/>
              <a:buFontTx/>
              <a:buNone/>
              <a:tabLst/>
              <a:defRPr kumimoji="0" sz="3192" b="0" i="0" u="none" strike="noStrike" cap="none" spc="0" normalizeH="0" baseline="0">
                <a:ln>
                  <a:noFill/>
                </a:ln>
                <a:solidFill>
                  <a:srgbClr val="393328"/>
                </a:solidFill>
                <a:effectLst/>
                <a:uFillTx/>
                <a:latin typeface="+mj-lt"/>
                <a:ea typeface="+mj-ea"/>
                <a:cs typeface="+mj-cs"/>
                <a:sym typeface="Helvetica Neue Light"/>
              </a:defRPr>
            </a:lvl5pPr>
            <a:lvl6pPr marL="0" marR="0" indent="1042416" algn="l" defTabSz="752856" rtl="0" fontAlgn="auto" latinLnBrk="0" hangingPunct="0">
              <a:lnSpc>
                <a:spcPct val="100000"/>
              </a:lnSpc>
              <a:spcBef>
                <a:spcPts val="0"/>
              </a:spcBef>
              <a:spcAft>
                <a:spcPts val="0"/>
              </a:spcAft>
              <a:buClrTx/>
              <a:buSzTx/>
              <a:buFontTx/>
              <a:buNone/>
              <a:tabLst/>
              <a:defRPr kumimoji="0" sz="3192" b="0" i="0" u="none" strike="noStrike" cap="none" spc="0" normalizeH="0" baseline="0">
                <a:ln>
                  <a:noFill/>
                </a:ln>
                <a:solidFill>
                  <a:srgbClr val="393328"/>
                </a:solidFill>
                <a:effectLst/>
                <a:uFillTx/>
                <a:latin typeface="+mj-lt"/>
                <a:ea typeface="+mj-ea"/>
                <a:cs typeface="+mj-cs"/>
                <a:sym typeface="Helvetica Neue Light"/>
              </a:defRPr>
            </a:lvl6pPr>
            <a:lvl7pPr marL="0" marR="0" indent="1250899" algn="l" defTabSz="752856" rtl="0" fontAlgn="auto" latinLnBrk="0" hangingPunct="0">
              <a:lnSpc>
                <a:spcPct val="100000"/>
              </a:lnSpc>
              <a:spcBef>
                <a:spcPts val="0"/>
              </a:spcBef>
              <a:spcAft>
                <a:spcPts val="0"/>
              </a:spcAft>
              <a:buClrTx/>
              <a:buSzTx/>
              <a:buFontTx/>
              <a:buNone/>
              <a:tabLst/>
              <a:defRPr kumimoji="0" sz="3192" b="0" i="0" u="none" strike="noStrike" cap="none" spc="0" normalizeH="0" baseline="0">
                <a:ln>
                  <a:noFill/>
                </a:ln>
                <a:solidFill>
                  <a:srgbClr val="393328"/>
                </a:solidFill>
                <a:effectLst/>
                <a:uFillTx/>
                <a:latin typeface="+mj-lt"/>
                <a:ea typeface="+mj-ea"/>
                <a:cs typeface="+mj-cs"/>
                <a:sym typeface="Helvetica Neue Light"/>
              </a:defRPr>
            </a:lvl7pPr>
            <a:lvl8pPr marL="0" marR="0" indent="1459382" algn="l" defTabSz="752856" rtl="0" fontAlgn="auto" latinLnBrk="0" hangingPunct="0">
              <a:lnSpc>
                <a:spcPct val="100000"/>
              </a:lnSpc>
              <a:spcBef>
                <a:spcPts val="0"/>
              </a:spcBef>
              <a:spcAft>
                <a:spcPts val="0"/>
              </a:spcAft>
              <a:buClrTx/>
              <a:buSzTx/>
              <a:buFontTx/>
              <a:buNone/>
              <a:tabLst/>
              <a:defRPr kumimoji="0" sz="3192" b="0" i="0" u="none" strike="noStrike" cap="none" spc="0" normalizeH="0" baseline="0">
                <a:ln>
                  <a:noFill/>
                </a:ln>
                <a:solidFill>
                  <a:srgbClr val="393328"/>
                </a:solidFill>
                <a:effectLst/>
                <a:uFillTx/>
                <a:latin typeface="+mj-lt"/>
                <a:ea typeface="+mj-ea"/>
                <a:cs typeface="+mj-cs"/>
                <a:sym typeface="Helvetica Neue Light"/>
              </a:defRPr>
            </a:lvl8pPr>
            <a:lvl9pPr marL="0" marR="0" indent="1667866" algn="l" defTabSz="752856" rtl="0" fontAlgn="auto" latinLnBrk="0" hangingPunct="0">
              <a:lnSpc>
                <a:spcPct val="100000"/>
              </a:lnSpc>
              <a:spcBef>
                <a:spcPts val="0"/>
              </a:spcBef>
              <a:spcAft>
                <a:spcPts val="0"/>
              </a:spcAft>
              <a:buClrTx/>
              <a:buSzTx/>
              <a:buFontTx/>
              <a:buNone/>
              <a:tabLst/>
              <a:defRPr kumimoji="0" sz="3192" b="0" i="0" u="none" strike="noStrike" cap="none" spc="0" normalizeH="0" baseline="0">
                <a:ln>
                  <a:noFill/>
                </a:ln>
                <a:solidFill>
                  <a:srgbClr val="393328"/>
                </a:solidFill>
                <a:effectLst/>
                <a:uFillTx/>
                <a:latin typeface="+mj-lt"/>
                <a:ea typeface="+mj-ea"/>
                <a:cs typeface="+mj-cs"/>
                <a:sym typeface="Helvetica Neue Light"/>
              </a:defRPr>
            </a:lvl9pPr>
          </a:lstStyle>
          <a:p>
            <a:pPr defTabSz="715461"/>
            <a:endParaRPr lang="en-US" sz="3033">
              <a:solidFill>
                <a:srgbClr val="000000"/>
              </a:solidFill>
            </a:endParaRPr>
          </a:p>
        </p:txBody>
      </p:sp>
      <mc:AlternateContent xmlns:mc="http://schemas.openxmlformats.org/markup-compatibility/2006" xmlns:a14="http://schemas.microsoft.com/office/drawing/2010/main">
        <mc:Choice Requires="a14">
          <p:sp>
            <p:nvSpPr>
              <p:cNvPr id="154" name="文本框 153">
                <a:extLst>
                  <a:ext uri="{FF2B5EF4-FFF2-40B4-BE49-F238E27FC236}">
                    <a16:creationId xmlns:a16="http://schemas.microsoft.com/office/drawing/2014/main" id="{D0F9305D-DA15-6B4B-AB7C-FD9ACBC9CF09}"/>
                  </a:ext>
                </a:extLst>
              </p:cNvPr>
              <p:cNvSpPr txBox="1"/>
              <p:nvPr/>
            </p:nvSpPr>
            <p:spPr>
              <a:xfrm flipH="1">
                <a:off x="3705452" y="1777555"/>
                <a:ext cx="895715" cy="3463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defPPr marL="0" marR="0" indent="0" algn="l" defTabSz="833933" rtl="0" fontAlgn="auto" latinLnBrk="1" hangingPunct="0">
                  <a:lnSpc>
                    <a:spcPct val="100000"/>
                  </a:lnSpc>
                  <a:spcBef>
                    <a:spcPts val="0"/>
                  </a:spcBef>
                  <a:spcAft>
                    <a:spcPts val="0"/>
                  </a:spcAft>
                  <a:buClrTx/>
                  <a:buSzTx/>
                  <a:buFontTx/>
                  <a:buNone/>
                  <a:tabLst/>
                  <a:defRPr kumimoji="0" sz="1642" b="0" i="0" u="none" strike="noStrike" cap="none" spc="0" normalizeH="0" baseline="0">
                    <a:ln>
                      <a:noFill/>
                    </a:ln>
                    <a:solidFill>
                      <a:srgbClr val="000000"/>
                    </a:solidFill>
                    <a:effectLst/>
                    <a:uFillTx/>
                  </a:defRPr>
                </a:defPPr>
                <a:lvl1pPr marL="0" marR="0" indent="0" algn="l" defTabSz="752856" rtl="0" fontAlgn="auto" latinLnBrk="0" hangingPunct="0">
                  <a:lnSpc>
                    <a:spcPct val="100000"/>
                  </a:lnSpc>
                  <a:spcBef>
                    <a:spcPts val="0"/>
                  </a:spcBef>
                  <a:spcAft>
                    <a:spcPts val="0"/>
                  </a:spcAft>
                  <a:buClrTx/>
                  <a:buSzTx/>
                  <a:buFontTx/>
                  <a:buNone/>
                  <a:tabLst/>
                  <a:defRPr kumimoji="0" sz="3192" b="0" i="0" u="none" strike="noStrike" cap="none" spc="0" normalizeH="0" baseline="0">
                    <a:ln>
                      <a:noFill/>
                    </a:ln>
                    <a:solidFill>
                      <a:srgbClr val="393328"/>
                    </a:solidFill>
                    <a:effectLst/>
                    <a:uFillTx/>
                    <a:latin typeface="+mj-lt"/>
                    <a:ea typeface="+mj-ea"/>
                    <a:cs typeface="+mj-cs"/>
                    <a:sym typeface="Helvetica Neue Light"/>
                  </a:defRPr>
                </a:lvl1pPr>
                <a:lvl2pPr marL="0" marR="0" indent="208483" algn="l" defTabSz="752856" rtl="0" fontAlgn="auto" latinLnBrk="0" hangingPunct="0">
                  <a:lnSpc>
                    <a:spcPct val="100000"/>
                  </a:lnSpc>
                  <a:spcBef>
                    <a:spcPts val="0"/>
                  </a:spcBef>
                  <a:spcAft>
                    <a:spcPts val="0"/>
                  </a:spcAft>
                  <a:buClrTx/>
                  <a:buSzTx/>
                  <a:buFontTx/>
                  <a:buNone/>
                  <a:tabLst/>
                  <a:defRPr kumimoji="0" sz="3192" b="0" i="0" u="none" strike="noStrike" cap="none" spc="0" normalizeH="0" baseline="0">
                    <a:ln>
                      <a:noFill/>
                    </a:ln>
                    <a:solidFill>
                      <a:srgbClr val="393328"/>
                    </a:solidFill>
                    <a:effectLst/>
                    <a:uFillTx/>
                    <a:latin typeface="+mj-lt"/>
                    <a:ea typeface="+mj-ea"/>
                    <a:cs typeface="+mj-cs"/>
                    <a:sym typeface="Helvetica Neue Light"/>
                  </a:defRPr>
                </a:lvl2pPr>
                <a:lvl3pPr marL="0" marR="0" indent="416966" algn="l" defTabSz="752856" rtl="0" fontAlgn="auto" latinLnBrk="0" hangingPunct="0">
                  <a:lnSpc>
                    <a:spcPct val="100000"/>
                  </a:lnSpc>
                  <a:spcBef>
                    <a:spcPts val="0"/>
                  </a:spcBef>
                  <a:spcAft>
                    <a:spcPts val="0"/>
                  </a:spcAft>
                  <a:buClrTx/>
                  <a:buSzTx/>
                  <a:buFontTx/>
                  <a:buNone/>
                  <a:tabLst/>
                  <a:defRPr kumimoji="0" sz="3192" b="0" i="0" u="none" strike="noStrike" cap="none" spc="0" normalizeH="0" baseline="0">
                    <a:ln>
                      <a:noFill/>
                    </a:ln>
                    <a:solidFill>
                      <a:srgbClr val="393328"/>
                    </a:solidFill>
                    <a:effectLst/>
                    <a:uFillTx/>
                    <a:latin typeface="+mj-lt"/>
                    <a:ea typeface="+mj-ea"/>
                    <a:cs typeface="+mj-cs"/>
                    <a:sym typeface="Helvetica Neue Light"/>
                  </a:defRPr>
                </a:lvl3pPr>
                <a:lvl4pPr marL="0" marR="0" indent="625450" algn="l" defTabSz="752856" rtl="0" fontAlgn="auto" latinLnBrk="0" hangingPunct="0">
                  <a:lnSpc>
                    <a:spcPct val="100000"/>
                  </a:lnSpc>
                  <a:spcBef>
                    <a:spcPts val="0"/>
                  </a:spcBef>
                  <a:spcAft>
                    <a:spcPts val="0"/>
                  </a:spcAft>
                  <a:buClrTx/>
                  <a:buSzTx/>
                  <a:buFontTx/>
                  <a:buNone/>
                  <a:tabLst/>
                  <a:defRPr kumimoji="0" sz="3192" b="0" i="0" u="none" strike="noStrike" cap="none" spc="0" normalizeH="0" baseline="0">
                    <a:ln>
                      <a:noFill/>
                    </a:ln>
                    <a:solidFill>
                      <a:srgbClr val="393328"/>
                    </a:solidFill>
                    <a:effectLst/>
                    <a:uFillTx/>
                    <a:latin typeface="+mj-lt"/>
                    <a:ea typeface="+mj-ea"/>
                    <a:cs typeface="+mj-cs"/>
                    <a:sym typeface="Helvetica Neue Light"/>
                  </a:defRPr>
                </a:lvl4pPr>
                <a:lvl5pPr marL="0" marR="0" indent="833933" algn="l" defTabSz="752856" rtl="0" fontAlgn="auto" latinLnBrk="0" hangingPunct="0">
                  <a:lnSpc>
                    <a:spcPct val="100000"/>
                  </a:lnSpc>
                  <a:spcBef>
                    <a:spcPts val="0"/>
                  </a:spcBef>
                  <a:spcAft>
                    <a:spcPts val="0"/>
                  </a:spcAft>
                  <a:buClrTx/>
                  <a:buSzTx/>
                  <a:buFontTx/>
                  <a:buNone/>
                  <a:tabLst/>
                  <a:defRPr kumimoji="0" sz="3192" b="0" i="0" u="none" strike="noStrike" cap="none" spc="0" normalizeH="0" baseline="0">
                    <a:ln>
                      <a:noFill/>
                    </a:ln>
                    <a:solidFill>
                      <a:srgbClr val="393328"/>
                    </a:solidFill>
                    <a:effectLst/>
                    <a:uFillTx/>
                    <a:latin typeface="+mj-lt"/>
                    <a:ea typeface="+mj-ea"/>
                    <a:cs typeface="+mj-cs"/>
                    <a:sym typeface="Helvetica Neue Light"/>
                  </a:defRPr>
                </a:lvl5pPr>
                <a:lvl6pPr marL="0" marR="0" indent="1042416" algn="l" defTabSz="752856" rtl="0" fontAlgn="auto" latinLnBrk="0" hangingPunct="0">
                  <a:lnSpc>
                    <a:spcPct val="100000"/>
                  </a:lnSpc>
                  <a:spcBef>
                    <a:spcPts val="0"/>
                  </a:spcBef>
                  <a:spcAft>
                    <a:spcPts val="0"/>
                  </a:spcAft>
                  <a:buClrTx/>
                  <a:buSzTx/>
                  <a:buFontTx/>
                  <a:buNone/>
                  <a:tabLst/>
                  <a:defRPr kumimoji="0" sz="3192" b="0" i="0" u="none" strike="noStrike" cap="none" spc="0" normalizeH="0" baseline="0">
                    <a:ln>
                      <a:noFill/>
                    </a:ln>
                    <a:solidFill>
                      <a:srgbClr val="393328"/>
                    </a:solidFill>
                    <a:effectLst/>
                    <a:uFillTx/>
                    <a:latin typeface="+mj-lt"/>
                    <a:ea typeface="+mj-ea"/>
                    <a:cs typeface="+mj-cs"/>
                    <a:sym typeface="Helvetica Neue Light"/>
                  </a:defRPr>
                </a:lvl6pPr>
                <a:lvl7pPr marL="0" marR="0" indent="1250899" algn="l" defTabSz="752856" rtl="0" fontAlgn="auto" latinLnBrk="0" hangingPunct="0">
                  <a:lnSpc>
                    <a:spcPct val="100000"/>
                  </a:lnSpc>
                  <a:spcBef>
                    <a:spcPts val="0"/>
                  </a:spcBef>
                  <a:spcAft>
                    <a:spcPts val="0"/>
                  </a:spcAft>
                  <a:buClrTx/>
                  <a:buSzTx/>
                  <a:buFontTx/>
                  <a:buNone/>
                  <a:tabLst/>
                  <a:defRPr kumimoji="0" sz="3192" b="0" i="0" u="none" strike="noStrike" cap="none" spc="0" normalizeH="0" baseline="0">
                    <a:ln>
                      <a:noFill/>
                    </a:ln>
                    <a:solidFill>
                      <a:srgbClr val="393328"/>
                    </a:solidFill>
                    <a:effectLst/>
                    <a:uFillTx/>
                    <a:latin typeface="+mj-lt"/>
                    <a:ea typeface="+mj-ea"/>
                    <a:cs typeface="+mj-cs"/>
                    <a:sym typeface="Helvetica Neue Light"/>
                  </a:defRPr>
                </a:lvl7pPr>
                <a:lvl8pPr marL="0" marR="0" indent="1459382" algn="l" defTabSz="752856" rtl="0" fontAlgn="auto" latinLnBrk="0" hangingPunct="0">
                  <a:lnSpc>
                    <a:spcPct val="100000"/>
                  </a:lnSpc>
                  <a:spcBef>
                    <a:spcPts val="0"/>
                  </a:spcBef>
                  <a:spcAft>
                    <a:spcPts val="0"/>
                  </a:spcAft>
                  <a:buClrTx/>
                  <a:buSzTx/>
                  <a:buFontTx/>
                  <a:buNone/>
                  <a:tabLst/>
                  <a:defRPr kumimoji="0" sz="3192" b="0" i="0" u="none" strike="noStrike" cap="none" spc="0" normalizeH="0" baseline="0">
                    <a:ln>
                      <a:noFill/>
                    </a:ln>
                    <a:solidFill>
                      <a:srgbClr val="393328"/>
                    </a:solidFill>
                    <a:effectLst/>
                    <a:uFillTx/>
                    <a:latin typeface="+mj-lt"/>
                    <a:ea typeface="+mj-ea"/>
                    <a:cs typeface="+mj-cs"/>
                    <a:sym typeface="Helvetica Neue Light"/>
                  </a:defRPr>
                </a:lvl8pPr>
                <a:lvl9pPr marL="0" marR="0" indent="1667866" algn="l" defTabSz="752856" rtl="0" fontAlgn="auto" latinLnBrk="0" hangingPunct="0">
                  <a:lnSpc>
                    <a:spcPct val="100000"/>
                  </a:lnSpc>
                  <a:spcBef>
                    <a:spcPts val="0"/>
                  </a:spcBef>
                  <a:spcAft>
                    <a:spcPts val="0"/>
                  </a:spcAft>
                  <a:buClrTx/>
                  <a:buSzTx/>
                  <a:buFontTx/>
                  <a:buNone/>
                  <a:tabLst/>
                  <a:defRPr kumimoji="0" sz="3192" b="0" i="0" u="none" strike="noStrike" cap="none" spc="0" normalizeH="0" baseline="0">
                    <a:ln>
                      <a:noFill/>
                    </a:ln>
                    <a:solidFill>
                      <a:srgbClr val="393328"/>
                    </a:solidFill>
                    <a:effectLst/>
                    <a:uFillTx/>
                    <a:latin typeface="+mj-lt"/>
                    <a:ea typeface="+mj-ea"/>
                    <a:cs typeface="+mj-cs"/>
                    <a:sym typeface="Helvetica Neue Light"/>
                  </a:defRPr>
                </a:lvl9pPr>
              </a:lstStyle>
              <a:p>
                <a:pPr defTabSz="715461"/>
                <a14:m>
                  <m:oMathPara xmlns:m="http://schemas.openxmlformats.org/officeDocument/2006/math">
                    <m:oMathParaPr>
                      <m:jc m:val="centerGroup"/>
                    </m:oMathParaPr>
                    <m:oMath xmlns:m="http://schemas.openxmlformats.org/officeDocument/2006/math">
                      <m:sSubSup>
                        <m:sSubSupPr>
                          <m:ctrlPr>
                            <a:rPr lang="en-US" altLang="zh-CN" sz="2000" i="1" smtClean="0">
                              <a:solidFill>
                                <a:schemeClr val="tx1"/>
                              </a:solidFill>
                              <a:latin typeface="Cambria Math" panose="02040503050406030204" pitchFamily="18" charset="0"/>
                              <a:ea typeface="Cambria Math" panose="02040503050406030204" pitchFamily="18" charset="0"/>
                            </a:rPr>
                          </m:ctrlPr>
                        </m:sSubSupPr>
                        <m:e>
                          <m:r>
                            <a:rPr lang="en-US" altLang="zh-CN" sz="2000" b="0" i="1" smtClean="0">
                              <a:solidFill>
                                <a:schemeClr val="tx1"/>
                              </a:solidFill>
                              <a:latin typeface="Cambria Math" panose="02040503050406030204" pitchFamily="18" charset="0"/>
                              <a:ea typeface="Cambria Math" panose="02040503050406030204" pitchFamily="18" charset="0"/>
                            </a:rPr>
                            <m:t>𝑓</m:t>
                          </m:r>
                        </m:e>
                        <m:sub>
                          <m:r>
                            <a:rPr lang="en-US" altLang="zh-CN" sz="2000" b="0" i="1" smtClean="0">
                              <a:solidFill>
                                <a:schemeClr val="tx1"/>
                              </a:solidFill>
                              <a:latin typeface="Cambria Math" panose="02040503050406030204" pitchFamily="18" charset="0"/>
                              <a:ea typeface="Cambria Math" panose="02040503050406030204" pitchFamily="18" charset="0"/>
                            </a:rPr>
                            <m:t>𝑘</m:t>
                          </m:r>
                          <m:r>
                            <a:rPr lang="en-US" altLang="zh-CN" sz="2000" b="0" i="1" smtClean="0">
                              <a:solidFill>
                                <a:schemeClr val="tx1"/>
                              </a:solidFill>
                              <a:latin typeface="Cambria Math" panose="02040503050406030204" pitchFamily="18" charset="0"/>
                              <a:ea typeface="Cambria Math" panose="02040503050406030204" pitchFamily="18" charset="0"/>
                            </a:rPr>
                            <m:t>/2</m:t>
                          </m:r>
                        </m:sub>
                        <m:sup>
                          <m:r>
                            <a:rPr lang="en-US" altLang="zh-CN" sz="2000" b="0" i="1" smtClean="0">
                              <a:solidFill>
                                <a:schemeClr val="tx1"/>
                              </a:solidFill>
                              <a:latin typeface="Cambria Math" panose="02040503050406030204" pitchFamily="18" charset="0"/>
                              <a:ea typeface="Cambria Math" panose="02040503050406030204" pitchFamily="18" charset="0"/>
                            </a:rPr>
                            <m:t>∗</m:t>
                          </m:r>
                        </m:sup>
                      </m:sSubSup>
                    </m:oMath>
                  </m:oMathPara>
                </a14:m>
                <a:endParaRPr lang="en-US" sz="2000" i="1" baseline="-25000" dirty="0">
                  <a:solidFill>
                    <a:schemeClr val="tx1"/>
                  </a:solidFill>
                  <a:latin typeface="Cambria Math" panose="02040503050406030204" pitchFamily="18" charset="0"/>
                  <a:ea typeface="Cambria Math" panose="02040503050406030204" pitchFamily="18" charset="0"/>
                  <a:cs typeface="Times New Roman" panose="02020603050405020304" pitchFamily="18" charset="0"/>
                </a:endParaRPr>
              </a:p>
            </p:txBody>
          </p:sp>
        </mc:Choice>
        <mc:Fallback xmlns="">
          <p:sp>
            <p:nvSpPr>
              <p:cNvPr id="154" name="文本框 153">
                <a:extLst>
                  <a:ext uri="{FF2B5EF4-FFF2-40B4-BE49-F238E27FC236}">
                    <a16:creationId xmlns:a16="http://schemas.microsoft.com/office/drawing/2014/main" id="{D0F9305D-DA15-6B4B-AB7C-FD9ACBC9CF09}"/>
                  </a:ext>
                </a:extLst>
              </p:cNvPr>
              <p:cNvSpPr txBox="1">
                <a:spLocks noRot="1" noChangeAspect="1" noMove="1" noResize="1" noEditPoints="1" noAdjustHandles="1" noChangeArrowheads="1" noChangeShapeType="1" noTextEdit="1"/>
              </p:cNvSpPr>
              <p:nvPr/>
            </p:nvSpPr>
            <p:spPr>
              <a:xfrm flipH="1">
                <a:off x="3705452" y="1777555"/>
                <a:ext cx="895715" cy="346377"/>
              </a:xfrm>
              <a:prstGeom prst="rect">
                <a:avLst/>
              </a:prstGeom>
              <a:blipFill>
                <a:blip r:embed="rId4"/>
                <a:stretch>
                  <a:fillRect b="-21429"/>
                </a:stretch>
              </a:blipFill>
              <a:ln w="12700" cap="flat">
                <a:noFill/>
                <a:miter lim="400000"/>
              </a:ln>
              <a:effectLst/>
            </p:spPr>
            <p:txBody>
              <a:bodyPr/>
              <a:lstStyle/>
              <a:p>
                <a:r>
                  <a:rPr lang="zh-CN" altLang="en-US">
                    <a:noFill/>
                  </a:rPr>
                  <a:t> </a:t>
                </a:r>
              </a:p>
            </p:txBody>
          </p:sp>
        </mc:Fallback>
      </mc:AlternateContent>
      <p:sp>
        <p:nvSpPr>
          <p:cNvPr id="155" name="框架 71">
            <a:extLst>
              <a:ext uri="{FF2B5EF4-FFF2-40B4-BE49-F238E27FC236}">
                <a16:creationId xmlns:a16="http://schemas.microsoft.com/office/drawing/2014/main" id="{E5194730-B01F-0A47-B0EA-66FA5DADD19B}"/>
              </a:ext>
            </a:extLst>
          </p:cNvPr>
          <p:cNvSpPr>
            <a:spLocks noChangeAspect="1"/>
          </p:cNvSpPr>
          <p:nvPr/>
        </p:nvSpPr>
        <p:spPr>
          <a:xfrm>
            <a:off x="3794136" y="1790767"/>
            <a:ext cx="712277" cy="368912"/>
          </a:xfrm>
          <a:custGeom>
            <a:avLst/>
            <a:gdLst>
              <a:gd name="connsiteX0" fmla="*/ 0 w 1652210"/>
              <a:gd name="connsiteY0" fmla="*/ 0 h 1653754"/>
              <a:gd name="connsiteX1" fmla="*/ 1652210 w 1652210"/>
              <a:gd name="connsiteY1" fmla="*/ 0 h 1653754"/>
              <a:gd name="connsiteX2" fmla="*/ 1652210 w 1652210"/>
              <a:gd name="connsiteY2" fmla="*/ 1653754 h 1653754"/>
              <a:gd name="connsiteX3" fmla="*/ 0 w 1652210"/>
              <a:gd name="connsiteY3" fmla="*/ 1653754 h 1653754"/>
              <a:gd name="connsiteX4" fmla="*/ 0 w 1652210"/>
              <a:gd name="connsiteY4" fmla="*/ 0 h 1653754"/>
              <a:gd name="connsiteX5" fmla="*/ 206526 w 1652210"/>
              <a:gd name="connsiteY5" fmla="*/ 206526 h 1653754"/>
              <a:gd name="connsiteX6" fmla="*/ 206526 w 1652210"/>
              <a:gd name="connsiteY6" fmla="*/ 1447228 h 1653754"/>
              <a:gd name="connsiteX7" fmla="*/ 1445684 w 1652210"/>
              <a:gd name="connsiteY7" fmla="*/ 1447228 h 1653754"/>
              <a:gd name="connsiteX8" fmla="*/ 1445684 w 1652210"/>
              <a:gd name="connsiteY8" fmla="*/ 206526 h 1653754"/>
              <a:gd name="connsiteX9" fmla="*/ 206526 w 1652210"/>
              <a:gd name="connsiteY9" fmla="*/ 206526 h 1653754"/>
              <a:gd name="connsiteX0" fmla="*/ 0 w 1652210"/>
              <a:gd name="connsiteY0" fmla="*/ 0 h 1653754"/>
              <a:gd name="connsiteX1" fmla="*/ 1652210 w 1652210"/>
              <a:gd name="connsiteY1" fmla="*/ 0 h 1653754"/>
              <a:gd name="connsiteX2" fmla="*/ 1652210 w 1652210"/>
              <a:gd name="connsiteY2" fmla="*/ 1653754 h 1653754"/>
              <a:gd name="connsiteX3" fmla="*/ 0 w 1652210"/>
              <a:gd name="connsiteY3" fmla="*/ 1653754 h 1653754"/>
              <a:gd name="connsiteX4" fmla="*/ 0 w 1652210"/>
              <a:gd name="connsiteY4" fmla="*/ 0 h 1653754"/>
              <a:gd name="connsiteX5" fmla="*/ 96567 w 1652210"/>
              <a:gd name="connsiteY5" fmla="*/ 131291 h 1653754"/>
              <a:gd name="connsiteX6" fmla="*/ 206526 w 1652210"/>
              <a:gd name="connsiteY6" fmla="*/ 1447228 h 1653754"/>
              <a:gd name="connsiteX7" fmla="*/ 1445684 w 1652210"/>
              <a:gd name="connsiteY7" fmla="*/ 1447228 h 1653754"/>
              <a:gd name="connsiteX8" fmla="*/ 1445684 w 1652210"/>
              <a:gd name="connsiteY8" fmla="*/ 206526 h 1653754"/>
              <a:gd name="connsiteX9" fmla="*/ 96567 w 1652210"/>
              <a:gd name="connsiteY9" fmla="*/ 131291 h 1653754"/>
              <a:gd name="connsiteX0" fmla="*/ 0 w 1652210"/>
              <a:gd name="connsiteY0" fmla="*/ 0 h 1653754"/>
              <a:gd name="connsiteX1" fmla="*/ 1652210 w 1652210"/>
              <a:gd name="connsiteY1" fmla="*/ 0 h 1653754"/>
              <a:gd name="connsiteX2" fmla="*/ 1652210 w 1652210"/>
              <a:gd name="connsiteY2" fmla="*/ 1653754 h 1653754"/>
              <a:gd name="connsiteX3" fmla="*/ 0 w 1652210"/>
              <a:gd name="connsiteY3" fmla="*/ 1653754 h 1653754"/>
              <a:gd name="connsiteX4" fmla="*/ 0 w 1652210"/>
              <a:gd name="connsiteY4" fmla="*/ 0 h 1653754"/>
              <a:gd name="connsiteX5" fmla="*/ 96567 w 1652210"/>
              <a:gd name="connsiteY5" fmla="*/ 131291 h 1653754"/>
              <a:gd name="connsiteX6" fmla="*/ 102354 w 1652210"/>
              <a:gd name="connsiteY6" fmla="*/ 1487739 h 1653754"/>
              <a:gd name="connsiteX7" fmla="*/ 1445684 w 1652210"/>
              <a:gd name="connsiteY7" fmla="*/ 1447228 h 1653754"/>
              <a:gd name="connsiteX8" fmla="*/ 1445684 w 1652210"/>
              <a:gd name="connsiteY8" fmla="*/ 206526 h 1653754"/>
              <a:gd name="connsiteX9" fmla="*/ 96567 w 1652210"/>
              <a:gd name="connsiteY9" fmla="*/ 131291 h 1653754"/>
              <a:gd name="connsiteX0" fmla="*/ 0 w 1652210"/>
              <a:gd name="connsiteY0" fmla="*/ 0 h 1653754"/>
              <a:gd name="connsiteX1" fmla="*/ 1652210 w 1652210"/>
              <a:gd name="connsiteY1" fmla="*/ 0 h 1653754"/>
              <a:gd name="connsiteX2" fmla="*/ 1652210 w 1652210"/>
              <a:gd name="connsiteY2" fmla="*/ 1653754 h 1653754"/>
              <a:gd name="connsiteX3" fmla="*/ 0 w 1652210"/>
              <a:gd name="connsiteY3" fmla="*/ 1653754 h 1653754"/>
              <a:gd name="connsiteX4" fmla="*/ 0 w 1652210"/>
              <a:gd name="connsiteY4" fmla="*/ 0 h 1653754"/>
              <a:gd name="connsiteX5" fmla="*/ 96567 w 1652210"/>
              <a:gd name="connsiteY5" fmla="*/ 131291 h 1653754"/>
              <a:gd name="connsiteX6" fmla="*/ 102354 w 1652210"/>
              <a:gd name="connsiteY6" fmla="*/ 1487739 h 1653754"/>
              <a:gd name="connsiteX7" fmla="*/ 1538282 w 1652210"/>
              <a:gd name="connsiteY7" fmla="*/ 1505101 h 1653754"/>
              <a:gd name="connsiteX8" fmla="*/ 1445684 w 1652210"/>
              <a:gd name="connsiteY8" fmla="*/ 206526 h 1653754"/>
              <a:gd name="connsiteX9" fmla="*/ 96567 w 1652210"/>
              <a:gd name="connsiteY9" fmla="*/ 131291 h 1653754"/>
              <a:gd name="connsiteX0" fmla="*/ 0 w 1652210"/>
              <a:gd name="connsiteY0" fmla="*/ 0 h 1653754"/>
              <a:gd name="connsiteX1" fmla="*/ 1652210 w 1652210"/>
              <a:gd name="connsiteY1" fmla="*/ 0 h 1653754"/>
              <a:gd name="connsiteX2" fmla="*/ 1652210 w 1652210"/>
              <a:gd name="connsiteY2" fmla="*/ 1653754 h 1653754"/>
              <a:gd name="connsiteX3" fmla="*/ 0 w 1652210"/>
              <a:gd name="connsiteY3" fmla="*/ 1653754 h 1653754"/>
              <a:gd name="connsiteX4" fmla="*/ 0 w 1652210"/>
              <a:gd name="connsiteY4" fmla="*/ 0 h 1653754"/>
              <a:gd name="connsiteX5" fmla="*/ 96567 w 1652210"/>
              <a:gd name="connsiteY5" fmla="*/ 131291 h 1653754"/>
              <a:gd name="connsiteX6" fmla="*/ 102354 w 1652210"/>
              <a:gd name="connsiteY6" fmla="*/ 1487739 h 1653754"/>
              <a:gd name="connsiteX7" fmla="*/ 1538282 w 1652210"/>
              <a:gd name="connsiteY7" fmla="*/ 1505101 h 1653754"/>
              <a:gd name="connsiteX8" fmla="*/ 1549856 w 1652210"/>
              <a:gd name="connsiteY8" fmla="*/ 148653 h 1653754"/>
              <a:gd name="connsiteX9" fmla="*/ 96567 w 1652210"/>
              <a:gd name="connsiteY9" fmla="*/ 131291 h 1653754"/>
              <a:gd name="connsiteX0" fmla="*/ 0 w 1652210"/>
              <a:gd name="connsiteY0" fmla="*/ 0 h 1653754"/>
              <a:gd name="connsiteX1" fmla="*/ 1652210 w 1652210"/>
              <a:gd name="connsiteY1" fmla="*/ 0 h 1653754"/>
              <a:gd name="connsiteX2" fmla="*/ 1652210 w 1652210"/>
              <a:gd name="connsiteY2" fmla="*/ 1653754 h 1653754"/>
              <a:gd name="connsiteX3" fmla="*/ 0 w 1652210"/>
              <a:gd name="connsiteY3" fmla="*/ 1653754 h 1653754"/>
              <a:gd name="connsiteX4" fmla="*/ 0 w 1652210"/>
              <a:gd name="connsiteY4" fmla="*/ 0 h 1653754"/>
              <a:gd name="connsiteX5" fmla="*/ 96567 w 1652210"/>
              <a:gd name="connsiteY5" fmla="*/ 131291 h 1653754"/>
              <a:gd name="connsiteX6" fmla="*/ 102354 w 1652210"/>
              <a:gd name="connsiteY6" fmla="*/ 1487739 h 1653754"/>
              <a:gd name="connsiteX7" fmla="*/ 1538282 w 1652210"/>
              <a:gd name="connsiteY7" fmla="*/ 1505101 h 1653754"/>
              <a:gd name="connsiteX8" fmla="*/ 1526706 w 1652210"/>
              <a:gd name="connsiteY8" fmla="*/ 137078 h 1653754"/>
              <a:gd name="connsiteX9" fmla="*/ 96567 w 1652210"/>
              <a:gd name="connsiteY9" fmla="*/ 131291 h 1653754"/>
              <a:gd name="connsiteX0" fmla="*/ 0 w 1652210"/>
              <a:gd name="connsiteY0" fmla="*/ 0 h 1653754"/>
              <a:gd name="connsiteX1" fmla="*/ 1652210 w 1652210"/>
              <a:gd name="connsiteY1" fmla="*/ 0 h 1653754"/>
              <a:gd name="connsiteX2" fmla="*/ 1652210 w 1652210"/>
              <a:gd name="connsiteY2" fmla="*/ 1653754 h 1653754"/>
              <a:gd name="connsiteX3" fmla="*/ 0 w 1652210"/>
              <a:gd name="connsiteY3" fmla="*/ 1653754 h 1653754"/>
              <a:gd name="connsiteX4" fmla="*/ 0 w 1652210"/>
              <a:gd name="connsiteY4" fmla="*/ 0 h 1653754"/>
              <a:gd name="connsiteX5" fmla="*/ 96567 w 1652210"/>
              <a:gd name="connsiteY5" fmla="*/ 131291 h 1653754"/>
              <a:gd name="connsiteX6" fmla="*/ 102354 w 1652210"/>
              <a:gd name="connsiteY6" fmla="*/ 1561056 h 1653754"/>
              <a:gd name="connsiteX7" fmla="*/ 1538282 w 1652210"/>
              <a:gd name="connsiteY7" fmla="*/ 1505101 h 1653754"/>
              <a:gd name="connsiteX8" fmla="*/ 1526706 w 1652210"/>
              <a:gd name="connsiteY8" fmla="*/ 137078 h 1653754"/>
              <a:gd name="connsiteX9" fmla="*/ 96567 w 1652210"/>
              <a:gd name="connsiteY9" fmla="*/ 131291 h 1653754"/>
              <a:gd name="connsiteX0" fmla="*/ 0 w 1652210"/>
              <a:gd name="connsiteY0" fmla="*/ 0 h 1653754"/>
              <a:gd name="connsiteX1" fmla="*/ 1652210 w 1652210"/>
              <a:gd name="connsiteY1" fmla="*/ 0 h 1653754"/>
              <a:gd name="connsiteX2" fmla="*/ 1652210 w 1652210"/>
              <a:gd name="connsiteY2" fmla="*/ 1653754 h 1653754"/>
              <a:gd name="connsiteX3" fmla="*/ 0 w 1652210"/>
              <a:gd name="connsiteY3" fmla="*/ 1653754 h 1653754"/>
              <a:gd name="connsiteX4" fmla="*/ 0 w 1652210"/>
              <a:gd name="connsiteY4" fmla="*/ 0 h 1653754"/>
              <a:gd name="connsiteX5" fmla="*/ 96567 w 1652210"/>
              <a:gd name="connsiteY5" fmla="*/ 131291 h 1653754"/>
              <a:gd name="connsiteX6" fmla="*/ 102354 w 1652210"/>
              <a:gd name="connsiteY6" fmla="*/ 1561056 h 1653754"/>
              <a:gd name="connsiteX7" fmla="*/ 1534616 w 1652210"/>
              <a:gd name="connsiteY7" fmla="*/ 1571086 h 1653754"/>
              <a:gd name="connsiteX8" fmla="*/ 1526706 w 1652210"/>
              <a:gd name="connsiteY8" fmla="*/ 137078 h 1653754"/>
              <a:gd name="connsiteX9" fmla="*/ 96567 w 1652210"/>
              <a:gd name="connsiteY9" fmla="*/ 131291 h 1653754"/>
              <a:gd name="connsiteX0" fmla="*/ 0 w 1652210"/>
              <a:gd name="connsiteY0" fmla="*/ 0 h 1653754"/>
              <a:gd name="connsiteX1" fmla="*/ 1652210 w 1652210"/>
              <a:gd name="connsiteY1" fmla="*/ 0 h 1653754"/>
              <a:gd name="connsiteX2" fmla="*/ 1652210 w 1652210"/>
              <a:gd name="connsiteY2" fmla="*/ 1653754 h 1653754"/>
              <a:gd name="connsiteX3" fmla="*/ 0 w 1652210"/>
              <a:gd name="connsiteY3" fmla="*/ 1653754 h 1653754"/>
              <a:gd name="connsiteX4" fmla="*/ 0 w 1652210"/>
              <a:gd name="connsiteY4" fmla="*/ 0 h 1653754"/>
              <a:gd name="connsiteX5" fmla="*/ 96567 w 1652210"/>
              <a:gd name="connsiteY5" fmla="*/ 109296 h 1653754"/>
              <a:gd name="connsiteX6" fmla="*/ 102354 w 1652210"/>
              <a:gd name="connsiteY6" fmla="*/ 1561056 h 1653754"/>
              <a:gd name="connsiteX7" fmla="*/ 1534616 w 1652210"/>
              <a:gd name="connsiteY7" fmla="*/ 1571086 h 1653754"/>
              <a:gd name="connsiteX8" fmla="*/ 1526706 w 1652210"/>
              <a:gd name="connsiteY8" fmla="*/ 137078 h 1653754"/>
              <a:gd name="connsiteX9" fmla="*/ 96567 w 1652210"/>
              <a:gd name="connsiteY9" fmla="*/ 109296 h 1653754"/>
              <a:gd name="connsiteX0" fmla="*/ 0 w 1652210"/>
              <a:gd name="connsiteY0" fmla="*/ 0 h 1653754"/>
              <a:gd name="connsiteX1" fmla="*/ 1652210 w 1652210"/>
              <a:gd name="connsiteY1" fmla="*/ 0 h 1653754"/>
              <a:gd name="connsiteX2" fmla="*/ 1652210 w 1652210"/>
              <a:gd name="connsiteY2" fmla="*/ 1653754 h 1653754"/>
              <a:gd name="connsiteX3" fmla="*/ 0 w 1652210"/>
              <a:gd name="connsiteY3" fmla="*/ 1653754 h 1653754"/>
              <a:gd name="connsiteX4" fmla="*/ 0 w 1652210"/>
              <a:gd name="connsiteY4" fmla="*/ 0 h 1653754"/>
              <a:gd name="connsiteX5" fmla="*/ 96567 w 1652210"/>
              <a:gd name="connsiteY5" fmla="*/ 109296 h 1653754"/>
              <a:gd name="connsiteX6" fmla="*/ 102354 w 1652210"/>
              <a:gd name="connsiteY6" fmla="*/ 1561056 h 1653754"/>
              <a:gd name="connsiteX7" fmla="*/ 1534616 w 1652210"/>
              <a:gd name="connsiteY7" fmla="*/ 1571086 h 1653754"/>
              <a:gd name="connsiteX8" fmla="*/ 1556033 w 1652210"/>
              <a:gd name="connsiteY8" fmla="*/ 111417 h 1653754"/>
              <a:gd name="connsiteX9" fmla="*/ 96567 w 1652210"/>
              <a:gd name="connsiteY9" fmla="*/ 109296 h 1653754"/>
              <a:gd name="connsiteX0" fmla="*/ 0 w 1652210"/>
              <a:gd name="connsiteY0" fmla="*/ 0 h 1653754"/>
              <a:gd name="connsiteX1" fmla="*/ 1652210 w 1652210"/>
              <a:gd name="connsiteY1" fmla="*/ 0 h 1653754"/>
              <a:gd name="connsiteX2" fmla="*/ 1652210 w 1652210"/>
              <a:gd name="connsiteY2" fmla="*/ 1653754 h 1653754"/>
              <a:gd name="connsiteX3" fmla="*/ 0 w 1652210"/>
              <a:gd name="connsiteY3" fmla="*/ 1653754 h 1653754"/>
              <a:gd name="connsiteX4" fmla="*/ 0 w 1652210"/>
              <a:gd name="connsiteY4" fmla="*/ 0 h 1653754"/>
              <a:gd name="connsiteX5" fmla="*/ 96567 w 1652210"/>
              <a:gd name="connsiteY5" fmla="*/ 109296 h 1653754"/>
              <a:gd name="connsiteX6" fmla="*/ 102354 w 1652210"/>
              <a:gd name="connsiteY6" fmla="*/ 1561056 h 1653754"/>
              <a:gd name="connsiteX7" fmla="*/ 1574940 w 1652210"/>
              <a:gd name="connsiteY7" fmla="*/ 1571086 h 1653754"/>
              <a:gd name="connsiteX8" fmla="*/ 1556033 w 1652210"/>
              <a:gd name="connsiteY8" fmla="*/ 111417 h 1653754"/>
              <a:gd name="connsiteX9" fmla="*/ 96567 w 1652210"/>
              <a:gd name="connsiteY9" fmla="*/ 109296 h 1653754"/>
              <a:gd name="connsiteX0" fmla="*/ 0 w 1652210"/>
              <a:gd name="connsiteY0" fmla="*/ 0 h 1653754"/>
              <a:gd name="connsiteX1" fmla="*/ 1652210 w 1652210"/>
              <a:gd name="connsiteY1" fmla="*/ 0 h 1653754"/>
              <a:gd name="connsiteX2" fmla="*/ 1652210 w 1652210"/>
              <a:gd name="connsiteY2" fmla="*/ 1653754 h 1653754"/>
              <a:gd name="connsiteX3" fmla="*/ 0 w 1652210"/>
              <a:gd name="connsiteY3" fmla="*/ 1653754 h 1653754"/>
              <a:gd name="connsiteX4" fmla="*/ 0 w 1652210"/>
              <a:gd name="connsiteY4" fmla="*/ 0 h 1653754"/>
              <a:gd name="connsiteX5" fmla="*/ 96567 w 1652210"/>
              <a:gd name="connsiteY5" fmla="*/ 109296 h 1653754"/>
              <a:gd name="connsiteX6" fmla="*/ 102354 w 1652210"/>
              <a:gd name="connsiteY6" fmla="*/ 1561056 h 1653754"/>
              <a:gd name="connsiteX7" fmla="*/ 1552747 w 1652210"/>
              <a:gd name="connsiteY7" fmla="*/ 1554441 h 1653754"/>
              <a:gd name="connsiteX8" fmla="*/ 1556033 w 1652210"/>
              <a:gd name="connsiteY8" fmla="*/ 111417 h 1653754"/>
              <a:gd name="connsiteX9" fmla="*/ 96567 w 1652210"/>
              <a:gd name="connsiteY9" fmla="*/ 109296 h 1653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52210" h="1653754">
                <a:moveTo>
                  <a:pt x="0" y="0"/>
                </a:moveTo>
                <a:lnTo>
                  <a:pt x="1652210" y="0"/>
                </a:lnTo>
                <a:lnTo>
                  <a:pt x="1652210" y="1653754"/>
                </a:lnTo>
                <a:lnTo>
                  <a:pt x="0" y="1653754"/>
                </a:lnTo>
                <a:lnTo>
                  <a:pt x="0" y="0"/>
                </a:lnTo>
                <a:close/>
                <a:moveTo>
                  <a:pt x="96567" y="109296"/>
                </a:moveTo>
                <a:lnTo>
                  <a:pt x="102354" y="1561056"/>
                </a:lnTo>
                <a:lnTo>
                  <a:pt x="1552747" y="1554441"/>
                </a:lnTo>
                <a:cubicBezTo>
                  <a:pt x="1548888" y="1098433"/>
                  <a:pt x="1559892" y="567425"/>
                  <a:pt x="1556033" y="111417"/>
                </a:cubicBezTo>
                <a:lnTo>
                  <a:pt x="96567" y="109296"/>
                </a:lnTo>
                <a:close/>
              </a:path>
            </a:pathLst>
          </a:custGeom>
          <a:solidFill>
            <a:schemeClr val="accent1">
              <a:lumMod val="75000"/>
            </a:schemeClr>
          </a:solidFill>
          <a:ln w="12700" cmpd="sng">
            <a:noFill/>
          </a:ln>
        </p:spPr>
        <p:style>
          <a:lnRef idx="2">
            <a:schemeClr val="dk1"/>
          </a:lnRef>
          <a:fillRef idx="1">
            <a:schemeClr val="lt1"/>
          </a:fillRef>
          <a:effectRef idx="0">
            <a:schemeClr val="dk1"/>
          </a:effectRef>
          <a:fontRef idx="minor">
            <a:schemeClr val="dk1"/>
          </a:fontRef>
        </p:style>
        <p:txBody>
          <a:bodyPr rot="0" spcFirstLastPara="1" vertOverflow="overflow" horzOverflow="overflow" vert="horz" wrap="square" lIns="44027" tIns="44027" rIns="44027" bIns="44027" numCol="1" spcCol="38100" rtlCol="0" anchor="ctr">
            <a:spAutoFit/>
          </a:bodyPr>
          <a:lstStyle>
            <a:defPPr marL="0" marR="0" indent="0" algn="l" defTabSz="833933" rtl="0" fontAlgn="auto" latinLnBrk="1" hangingPunct="0">
              <a:lnSpc>
                <a:spcPct val="100000"/>
              </a:lnSpc>
              <a:spcBef>
                <a:spcPts val="0"/>
              </a:spcBef>
              <a:spcAft>
                <a:spcPts val="0"/>
              </a:spcAft>
              <a:buClrTx/>
              <a:buSzTx/>
              <a:buFontTx/>
              <a:buNone/>
              <a:tabLst/>
              <a:defRPr kumimoji="0" sz="1642" b="0" i="0" u="none" strike="noStrike" cap="none" spc="0" normalizeH="0" baseline="0">
                <a:ln>
                  <a:noFill/>
                </a:ln>
                <a:solidFill>
                  <a:srgbClr val="000000"/>
                </a:solidFill>
                <a:effectLst/>
                <a:uFillTx/>
              </a:defRPr>
            </a:defPPr>
            <a:lvl1pPr marL="0" marR="0" indent="0" algn="l" defTabSz="752856" rtl="0" fontAlgn="auto" latinLnBrk="0" hangingPunct="0">
              <a:lnSpc>
                <a:spcPct val="100000"/>
              </a:lnSpc>
              <a:spcBef>
                <a:spcPts val="0"/>
              </a:spcBef>
              <a:spcAft>
                <a:spcPts val="0"/>
              </a:spcAft>
              <a:buClrTx/>
              <a:buSzTx/>
              <a:buFontTx/>
              <a:buNone/>
              <a:tabLst/>
              <a:defRPr kumimoji="0" sz="3192" b="0" i="0" u="none" strike="noStrike" cap="none" spc="0" normalizeH="0" baseline="0">
                <a:ln>
                  <a:noFill/>
                </a:ln>
                <a:solidFill>
                  <a:srgbClr val="393328"/>
                </a:solidFill>
                <a:effectLst/>
                <a:uFillTx/>
                <a:latin typeface="+mj-lt"/>
                <a:ea typeface="+mj-ea"/>
                <a:cs typeface="+mj-cs"/>
                <a:sym typeface="Helvetica Neue Light"/>
              </a:defRPr>
            </a:lvl1pPr>
            <a:lvl2pPr marL="0" marR="0" indent="208483" algn="l" defTabSz="752856" rtl="0" fontAlgn="auto" latinLnBrk="0" hangingPunct="0">
              <a:lnSpc>
                <a:spcPct val="100000"/>
              </a:lnSpc>
              <a:spcBef>
                <a:spcPts val="0"/>
              </a:spcBef>
              <a:spcAft>
                <a:spcPts val="0"/>
              </a:spcAft>
              <a:buClrTx/>
              <a:buSzTx/>
              <a:buFontTx/>
              <a:buNone/>
              <a:tabLst/>
              <a:defRPr kumimoji="0" sz="3192" b="0" i="0" u="none" strike="noStrike" cap="none" spc="0" normalizeH="0" baseline="0">
                <a:ln>
                  <a:noFill/>
                </a:ln>
                <a:solidFill>
                  <a:srgbClr val="393328"/>
                </a:solidFill>
                <a:effectLst/>
                <a:uFillTx/>
                <a:latin typeface="+mj-lt"/>
                <a:ea typeface="+mj-ea"/>
                <a:cs typeface="+mj-cs"/>
                <a:sym typeface="Helvetica Neue Light"/>
              </a:defRPr>
            </a:lvl2pPr>
            <a:lvl3pPr marL="0" marR="0" indent="416966" algn="l" defTabSz="752856" rtl="0" fontAlgn="auto" latinLnBrk="0" hangingPunct="0">
              <a:lnSpc>
                <a:spcPct val="100000"/>
              </a:lnSpc>
              <a:spcBef>
                <a:spcPts val="0"/>
              </a:spcBef>
              <a:spcAft>
                <a:spcPts val="0"/>
              </a:spcAft>
              <a:buClrTx/>
              <a:buSzTx/>
              <a:buFontTx/>
              <a:buNone/>
              <a:tabLst/>
              <a:defRPr kumimoji="0" sz="3192" b="0" i="0" u="none" strike="noStrike" cap="none" spc="0" normalizeH="0" baseline="0">
                <a:ln>
                  <a:noFill/>
                </a:ln>
                <a:solidFill>
                  <a:srgbClr val="393328"/>
                </a:solidFill>
                <a:effectLst/>
                <a:uFillTx/>
                <a:latin typeface="+mj-lt"/>
                <a:ea typeface="+mj-ea"/>
                <a:cs typeface="+mj-cs"/>
                <a:sym typeface="Helvetica Neue Light"/>
              </a:defRPr>
            </a:lvl3pPr>
            <a:lvl4pPr marL="0" marR="0" indent="625450" algn="l" defTabSz="752856" rtl="0" fontAlgn="auto" latinLnBrk="0" hangingPunct="0">
              <a:lnSpc>
                <a:spcPct val="100000"/>
              </a:lnSpc>
              <a:spcBef>
                <a:spcPts val="0"/>
              </a:spcBef>
              <a:spcAft>
                <a:spcPts val="0"/>
              </a:spcAft>
              <a:buClrTx/>
              <a:buSzTx/>
              <a:buFontTx/>
              <a:buNone/>
              <a:tabLst/>
              <a:defRPr kumimoji="0" sz="3192" b="0" i="0" u="none" strike="noStrike" cap="none" spc="0" normalizeH="0" baseline="0">
                <a:ln>
                  <a:noFill/>
                </a:ln>
                <a:solidFill>
                  <a:srgbClr val="393328"/>
                </a:solidFill>
                <a:effectLst/>
                <a:uFillTx/>
                <a:latin typeface="+mj-lt"/>
                <a:ea typeface="+mj-ea"/>
                <a:cs typeface="+mj-cs"/>
                <a:sym typeface="Helvetica Neue Light"/>
              </a:defRPr>
            </a:lvl4pPr>
            <a:lvl5pPr marL="0" marR="0" indent="833933" algn="l" defTabSz="752856" rtl="0" fontAlgn="auto" latinLnBrk="0" hangingPunct="0">
              <a:lnSpc>
                <a:spcPct val="100000"/>
              </a:lnSpc>
              <a:spcBef>
                <a:spcPts val="0"/>
              </a:spcBef>
              <a:spcAft>
                <a:spcPts val="0"/>
              </a:spcAft>
              <a:buClrTx/>
              <a:buSzTx/>
              <a:buFontTx/>
              <a:buNone/>
              <a:tabLst/>
              <a:defRPr kumimoji="0" sz="3192" b="0" i="0" u="none" strike="noStrike" cap="none" spc="0" normalizeH="0" baseline="0">
                <a:ln>
                  <a:noFill/>
                </a:ln>
                <a:solidFill>
                  <a:srgbClr val="393328"/>
                </a:solidFill>
                <a:effectLst/>
                <a:uFillTx/>
                <a:latin typeface="+mj-lt"/>
                <a:ea typeface="+mj-ea"/>
                <a:cs typeface="+mj-cs"/>
                <a:sym typeface="Helvetica Neue Light"/>
              </a:defRPr>
            </a:lvl5pPr>
            <a:lvl6pPr marL="0" marR="0" indent="1042416" algn="l" defTabSz="752856" rtl="0" fontAlgn="auto" latinLnBrk="0" hangingPunct="0">
              <a:lnSpc>
                <a:spcPct val="100000"/>
              </a:lnSpc>
              <a:spcBef>
                <a:spcPts val="0"/>
              </a:spcBef>
              <a:spcAft>
                <a:spcPts val="0"/>
              </a:spcAft>
              <a:buClrTx/>
              <a:buSzTx/>
              <a:buFontTx/>
              <a:buNone/>
              <a:tabLst/>
              <a:defRPr kumimoji="0" sz="3192" b="0" i="0" u="none" strike="noStrike" cap="none" spc="0" normalizeH="0" baseline="0">
                <a:ln>
                  <a:noFill/>
                </a:ln>
                <a:solidFill>
                  <a:srgbClr val="393328"/>
                </a:solidFill>
                <a:effectLst/>
                <a:uFillTx/>
                <a:latin typeface="+mj-lt"/>
                <a:ea typeface="+mj-ea"/>
                <a:cs typeface="+mj-cs"/>
                <a:sym typeface="Helvetica Neue Light"/>
              </a:defRPr>
            </a:lvl6pPr>
            <a:lvl7pPr marL="0" marR="0" indent="1250899" algn="l" defTabSz="752856" rtl="0" fontAlgn="auto" latinLnBrk="0" hangingPunct="0">
              <a:lnSpc>
                <a:spcPct val="100000"/>
              </a:lnSpc>
              <a:spcBef>
                <a:spcPts val="0"/>
              </a:spcBef>
              <a:spcAft>
                <a:spcPts val="0"/>
              </a:spcAft>
              <a:buClrTx/>
              <a:buSzTx/>
              <a:buFontTx/>
              <a:buNone/>
              <a:tabLst/>
              <a:defRPr kumimoji="0" sz="3192" b="0" i="0" u="none" strike="noStrike" cap="none" spc="0" normalizeH="0" baseline="0">
                <a:ln>
                  <a:noFill/>
                </a:ln>
                <a:solidFill>
                  <a:srgbClr val="393328"/>
                </a:solidFill>
                <a:effectLst/>
                <a:uFillTx/>
                <a:latin typeface="+mj-lt"/>
                <a:ea typeface="+mj-ea"/>
                <a:cs typeface="+mj-cs"/>
                <a:sym typeface="Helvetica Neue Light"/>
              </a:defRPr>
            </a:lvl7pPr>
            <a:lvl8pPr marL="0" marR="0" indent="1459382" algn="l" defTabSz="752856" rtl="0" fontAlgn="auto" latinLnBrk="0" hangingPunct="0">
              <a:lnSpc>
                <a:spcPct val="100000"/>
              </a:lnSpc>
              <a:spcBef>
                <a:spcPts val="0"/>
              </a:spcBef>
              <a:spcAft>
                <a:spcPts val="0"/>
              </a:spcAft>
              <a:buClrTx/>
              <a:buSzTx/>
              <a:buFontTx/>
              <a:buNone/>
              <a:tabLst/>
              <a:defRPr kumimoji="0" sz="3192" b="0" i="0" u="none" strike="noStrike" cap="none" spc="0" normalizeH="0" baseline="0">
                <a:ln>
                  <a:noFill/>
                </a:ln>
                <a:solidFill>
                  <a:srgbClr val="393328"/>
                </a:solidFill>
                <a:effectLst/>
                <a:uFillTx/>
                <a:latin typeface="+mj-lt"/>
                <a:ea typeface="+mj-ea"/>
                <a:cs typeface="+mj-cs"/>
                <a:sym typeface="Helvetica Neue Light"/>
              </a:defRPr>
            </a:lvl8pPr>
            <a:lvl9pPr marL="0" marR="0" indent="1667866" algn="l" defTabSz="752856" rtl="0" fontAlgn="auto" latinLnBrk="0" hangingPunct="0">
              <a:lnSpc>
                <a:spcPct val="100000"/>
              </a:lnSpc>
              <a:spcBef>
                <a:spcPts val="0"/>
              </a:spcBef>
              <a:spcAft>
                <a:spcPts val="0"/>
              </a:spcAft>
              <a:buClrTx/>
              <a:buSzTx/>
              <a:buFontTx/>
              <a:buNone/>
              <a:tabLst/>
              <a:defRPr kumimoji="0" sz="3192" b="0" i="0" u="none" strike="noStrike" cap="none" spc="0" normalizeH="0" baseline="0">
                <a:ln>
                  <a:noFill/>
                </a:ln>
                <a:solidFill>
                  <a:srgbClr val="393328"/>
                </a:solidFill>
                <a:effectLst/>
                <a:uFillTx/>
                <a:latin typeface="+mj-lt"/>
                <a:ea typeface="+mj-ea"/>
                <a:cs typeface="+mj-cs"/>
                <a:sym typeface="Helvetica Neue Light"/>
              </a:defRPr>
            </a:lvl9pPr>
          </a:lstStyle>
          <a:p>
            <a:pPr defTabSz="715461"/>
            <a:endParaRPr lang="en-US" sz="3033">
              <a:solidFill>
                <a:srgbClr val="000000"/>
              </a:solidFill>
            </a:endParaRPr>
          </a:p>
        </p:txBody>
      </p:sp>
      <mc:AlternateContent xmlns:mc="http://schemas.openxmlformats.org/markup-compatibility/2006" xmlns:a14="http://schemas.microsoft.com/office/drawing/2010/main">
        <mc:Choice Requires="a14">
          <p:sp>
            <p:nvSpPr>
              <p:cNvPr id="156" name="文本框 155">
                <a:extLst>
                  <a:ext uri="{FF2B5EF4-FFF2-40B4-BE49-F238E27FC236}">
                    <a16:creationId xmlns:a16="http://schemas.microsoft.com/office/drawing/2014/main" id="{2BFE30D8-1D4F-3A41-B78A-7E5945E9334F}"/>
                  </a:ext>
                </a:extLst>
              </p:cNvPr>
              <p:cNvSpPr txBox="1"/>
              <p:nvPr/>
            </p:nvSpPr>
            <p:spPr>
              <a:xfrm flipH="1">
                <a:off x="4540714" y="1780881"/>
                <a:ext cx="895715" cy="3463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defPPr marL="0" marR="0" indent="0" algn="l" defTabSz="833933" rtl="0" fontAlgn="auto" latinLnBrk="1" hangingPunct="0">
                  <a:lnSpc>
                    <a:spcPct val="100000"/>
                  </a:lnSpc>
                  <a:spcBef>
                    <a:spcPts val="0"/>
                  </a:spcBef>
                  <a:spcAft>
                    <a:spcPts val="0"/>
                  </a:spcAft>
                  <a:buClrTx/>
                  <a:buSzTx/>
                  <a:buFontTx/>
                  <a:buNone/>
                  <a:tabLst/>
                  <a:defRPr kumimoji="0" sz="1642" b="0" i="0" u="none" strike="noStrike" cap="none" spc="0" normalizeH="0" baseline="0">
                    <a:ln>
                      <a:noFill/>
                    </a:ln>
                    <a:solidFill>
                      <a:srgbClr val="000000"/>
                    </a:solidFill>
                    <a:effectLst/>
                    <a:uFillTx/>
                  </a:defRPr>
                </a:defPPr>
                <a:lvl1pPr marL="0" marR="0" indent="0" algn="l" defTabSz="752856" rtl="0" fontAlgn="auto" latinLnBrk="0" hangingPunct="0">
                  <a:lnSpc>
                    <a:spcPct val="100000"/>
                  </a:lnSpc>
                  <a:spcBef>
                    <a:spcPts val="0"/>
                  </a:spcBef>
                  <a:spcAft>
                    <a:spcPts val="0"/>
                  </a:spcAft>
                  <a:buClrTx/>
                  <a:buSzTx/>
                  <a:buFontTx/>
                  <a:buNone/>
                  <a:tabLst/>
                  <a:defRPr kumimoji="0" sz="3192" b="0" i="0" u="none" strike="noStrike" cap="none" spc="0" normalizeH="0" baseline="0">
                    <a:ln>
                      <a:noFill/>
                    </a:ln>
                    <a:solidFill>
                      <a:srgbClr val="393328"/>
                    </a:solidFill>
                    <a:effectLst/>
                    <a:uFillTx/>
                    <a:latin typeface="+mj-lt"/>
                    <a:ea typeface="+mj-ea"/>
                    <a:cs typeface="+mj-cs"/>
                    <a:sym typeface="Helvetica Neue Light"/>
                  </a:defRPr>
                </a:lvl1pPr>
                <a:lvl2pPr marL="0" marR="0" indent="208483" algn="l" defTabSz="752856" rtl="0" fontAlgn="auto" latinLnBrk="0" hangingPunct="0">
                  <a:lnSpc>
                    <a:spcPct val="100000"/>
                  </a:lnSpc>
                  <a:spcBef>
                    <a:spcPts val="0"/>
                  </a:spcBef>
                  <a:spcAft>
                    <a:spcPts val="0"/>
                  </a:spcAft>
                  <a:buClrTx/>
                  <a:buSzTx/>
                  <a:buFontTx/>
                  <a:buNone/>
                  <a:tabLst/>
                  <a:defRPr kumimoji="0" sz="3192" b="0" i="0" u="none" strike="noStrike" cap="none" spc="0" normalizeH="0" baseline="0">
                    <a:ln>
                      <a:noFill/>
                    </a:ln>
                    <a:solidFill>
                      <a:srgbClr val="393328"/>
                    </a:solidFill>
                    <a:effectLst/>
                    <a:uFillTx/>
                    <a:latin typeface="+mj-lt"/>
                    <a:ea typeface="+mj-ea"/>
                    <a:cs typeface="+mj-cs"/>
                    <a:sym typeface="Helvetica Neue Light"/>
                  </a:defRPr>
                </a:lvl2pPr>
                <a:lvl3pPr marL="0" marR="0" indent="416966" algn="l" defTabSz="752856" rtl="0" fontAlgn="auto" latinLnBrk="0" hangingPunct="0">
                  <a:lnSpc>
                    <a:spcPct val="100000"/>
                  </a:lnSpc>
                  <a:spcBef>
                    <a:spcPts val="0"/>
                  </a:spcBef>
                  <a:spcAft>
                    <a:spcPts val="0"/>
                  </a:spcAft>
                  <a:buClrTx/>
                  <a:buSzTx/>
                  <a:buFontTx/>
                  <a:buNone/>
                  <a:tabLst/>
                  <a:defRPr kumimoji="0" sz="3192" b="0" i="0" u="none" strike="noStrike" cap="none" spc="0" normalizeH="0" baseline="0">
                    <a:ln>
                      <a:noFill/>
                    </a:ln>
                    <a:solidFill>
                      <a:srgbClr val="393328"/>
                    </a:solidFill>
                    <a:effectLst/>
                    <a:uFillTx/>
                    <a:latin typeface="+mj-lt"/>
                    <a:ea typeface="+mj-ea"/>
                    <a:cs typeface="+mj-cs"/>
                    <a:sym typeface="Helvetica Neue Light"/>
                  </a:defRPr>
                </a:lvl3pPr>
                <a:lvl4pPr marL="0" marR="0" indent="625450" algn="l" defTabSz="752856" rtl="0" fontAlgn="auto" latinLnBrk="0" hangingPunct="0">
                  <a:lnSpc>
                    <a:spcPct val="100000"/>
                  </a:lnSpc>
                  <a:spcBef>
                    <a:spcPts val="0"/>
                  </a:spcBef>
                  <a:spcAft>
                    <a:spcPts val="0"/>
                  </a:spcAft>
                  <a:buClrTx/>
                  <a:buSzTx/>
                  <a:buFontTx/>
                  <a:buNone/>
                  <a:tabLst/>
                  <a:defRPr kumimoji="0" sz="3192" b="0" i="0" u="none" strike="noStrike" cap="none" spc="0" normalizeH="0" baseline="0">
                    <a:ln>
                      <a:noFill/>
                    </a:ln>
                    <a:solidFill>
                      <a:srgbClr val="393328"/>
                    </a:solidFill>
                    <a:effectLst/>
                    <a:uFillTx/>
                    <a:latin typeface="+mj-lt"/>
                    <a:ea typeface="+mj-ea"/>
                    <a:cs typeface="+mj-cs"/>
                    <a:sym typeface="Helvetica Neue Light"/>
                  </a:defRPr>
                </a:lvl4pPr>
                <a:lvl5pPr marL="0" marR="0" indent="833933" algn="l" defTabSz="752856" rtl="0" fontAlgn="auto" latinLnBrk="0" hangingPunct="0">
                  <a:lnSpc>
                    <a:spcPct val="100000"/>
                  </a:lnSpc>
                  <a:spcBef>
                    <a:spcPts val="0"/>
                  </a:spcBef>
                  <a:spcAft>
                    <a:spcPts val="0"/>
                  </a:spcAft>
                  <a:buClrTx/>
                  <a:buSzTx/>
                  <a:buFontTx/>
                  <a:buNone/>
                  <a:tabLst/>
                  <a:defRPr kumimoji="0" sz="3192" b="0" i="0" u="none" strike="noStrike" cap="none" spc="0" normalizeH="0" baseline="0">
                    <a:ln>
                      <a:noFill/>
                    </a:ln>
                    <a:solidFill>
                      <a:srgbClr val="393328"/>
                    </a:solidFill>
                    <a:effectLst/>
                    <a:uFillTx/>
                    <a:latin typeface="+mj-lt"/>
                    <a:ea typeface="+mj-ea"/>
                    <a:cs typeface="+mj-cs"/>
                    <a:sym typeface="Helvetica Neue Light"/>
                  </a:defRPr>
                </a:lvl5pPr>
                <a:lvl6pPr marL="0" marR="0" indent="1042416" algn="l" defTabSz="752856" rtl="0" fontAlgn="auto" latinLnBrk="0" hangingPunct="0">
                  <a:lnSpc>
                    <a:spcPct val="100000"/>
                  </a:lnSpc>
                  <a:spcBef>
                    <a:spcPts val="0"/>
                  </a:spcBef>
                  <a:spcAft>
                    <a:spcPts val="0"/>
                  </a:spcAft>
                  <a:buClrTx/>
                  <a:buSzTx/>
                  <a:buFontTx/>
                  <a:buNone/>
                  <a:tabLst/>
                  <a:defRPr kumimoji="0" sz="3192" b="0" i="0" u="none" strike="noStrike" cap="none" spc="0" normalizeH="0" baseline="0">
                    <a:ln>
                      <a:noFill/>
                    </a:ln>
                    <a:solidFill>
                      <a:srgbClr val="393328"/>
                    </a:solidFill>
                    <a:effectLst/>
                    <a:uFillTx/>
                    <a:latin typeface="+mj-lt"/>
                    <a:ea typeface="+mj-ea"/>
                    <a:cs typeface="+mj-cs"/>
                    <a:sym typeface="Helvetica Neue Light"/>
                  </a:defRPr>
                </a:lvl6pPr>
                <a:lvl7pPr marL="0" marR="0" indent="1250899" algn="l" defTabSz="752856" rtl="0" fontAlgn="auto" latinLnBrk="0" hangingPunct="0">
                  <a:lnSpc>
                    <a:spcPct val="100000"/>
                  </a:lnSpc>
                  <a:spcBef>
                    <a:spcPts val="0"/>
                  </a:spcBef>
                  <a:spcAft>
                    <a:spcPts val="0"/>
                  </a:spcAft>
                  <a:buClrTx/>
                  <a:buSzTx/>
                  <a:buFontTx/>
                  <a:buNone/>
                  <a:tabLst/>
                  <a:defRPr kumimoji="0" sz="3192" b="0" i="0" u="none" strike="noStrike" cap="none" spc="0" normalizeH="0" baseline="0">
                    <a:ln>
                      <a:noFill/>
                    </a:ln>
                    <a:solidFill>
                      <a:srgbClr val="393328"/>
                    </a:solidFill>
                    <a:effectLst/>
                    <a:uFillTx/>
                    <a:latin typeface="+mj-lt"/>
                    <a:ea typeface="+mj-ea"/>
                    <a:cs typeface="+mj-cs"/>
                    <a:sym typeface="Helvetica Neue Light"/>
                  </a:defRPr>
                </a:lvl7pPr>
                <a:lvl8pPr marL="0" marR="0" indent="1459382" algn="l" defTabSz="752856" rtl="0" fontAlgn="auto" latinLnBrk="0" hangingPunct="0">
                  <a:lnSpc>
                    <a:spcPct val="100000"/>
                  </a:lnSpc>
                  <a:spcBef>
                    <a:spcPts val="0"/>
                  </a:spcBef>
                  <a:spcAft>
                    <a:spcPts val="0"/>
                  </a:spcAft>
                  <a:buClrTx/>
                  <a:buSzTx/>
                  <a:buFontTx/>
                  <a:buNone/>
                  <a:tabLst/>
                  <a:defRPr kumimoji="0" sz="3192" b="0" i="0" u="none" strike="noStrike" cap="none" spc="0" normalizeH="0" baseline="0">
                    <a:ln>
                      <a:noFill/>
                    </a:ln>
                    <a:solidFill>
                      <a:srgbClr val="393328"/>
                    </a:solidFill>
                    <a:effectLst/>
                    <a:uFillTx/>
                    <a:latin typeface="+mj-lt"/>
                    <a:ea typeface="+mj-ea"/>
                    <a:cs typeface="+mj-cs"/>
                    <a:sym typeface="Helvetica Neue Light"/>
                  </a:defRPr>
                </a:lvl8pPr>
                <a:lvl9pPr marL="0" marR="0" indent="1667866" algn="l" defTabSz="752856" rtl="0" fontAlgn="auto" latinLnBrk="0" hangingPunct="0">
                  <a:lnSpc>
                    <a:spcPct val="100000"/>
                  </a:lnSpc>
                  <a:spcBef>
                    <a:spcPts val="0"/>
                  </a:spcBef>
                  <a:spcAft>
                    <a:spcPts val="0"/>
                  </a:spcAft>
                  <a:buClrTx/>
                  <a:buSzTx/>
                  <a:buFontTx/>
                  <a:buNone/>
                  <a:tabLst/>
                  <a:defRPr kumimoji="0" sz="3192" b="0" i="0" u="none" strike="noStrike" cap="none" spc="0" normalizeH="0" baseline="0">
                    <a:ln>
                      <a:noFill/>
                    </a:ln>
                    <a:solidFill>
                      <a:srgbClr val="393328"/>
                    </a:solidFill>
                    <a:effectLst/>
                    <a:uFillTx/>
                    <a:latin typeface="+mj-lt"/>
                    <a:ea typeface="+mj-ea"/>
                    <a:cs typeface="+mj-cs"/>
                    <a:sym typeface="Helvetica Neue Light"/>
                  </a:defRPr>
                </a:lvl9pPr>
              </a:lstStyle>
              <a:p>
                <a:pPr defTabSz="715461"/>
                <a14:m>
                  <m:oMathPara xmlns:m="http://schemas.openxmlformats.org/officeDocument/2006/math">
                    <m:oMathParaPr>
                      <m:jc m:val="centerGroup"/>
                    </m:oMathParaPr>
                    <m:oMath xmlns:m="http://schemas.openxmlformats.org/officeDocument/2006/math">
                      <m:sSubSup>
                        <m:sSubSupPr>
                          <m:ctrlPr>
                            <a:rPr lang="en-US" altLang="zh-CN" sz="2000" i="1" smtClean="0">
                              <a:solidFill>
                                <a:schemeClr val="tx1"/>
                              </a:solidFill>
                              <a:latin typeface="Cambria Math" panose="02040503050406030204" pitchFamily="18" charset="0"/>
                              <a:ea typeface="Cambria Math" panose="02040503050406030204" pitchFamily="18" charset="0"/>
                            </a:rPr>
                          </m:ctrlPr>
                        </m:sSubSupPr>
                        <m:e>
                          <m:r>
                            <a:rPr lang="en-US" altLang="zh-CN" sz="2000" b="0" i="1" smtClean="0">
                              <a:solidFill>
                                <a:schemeClr val="tx1"/>
                              </a:solidFill>
                              <a:latin typeface="Cambria Math" panose="02040503050406030204" pitchFamily="18" charset="0"/>
                              <a:ea typeface="Cambria Math" panose="02040503050406030204" pitchFamily="18" charset="0"/>
                            </a:rPr>
                            <m:t>𝑓</m:t>
                          </m:r>
                        </m:e>
                        <m:sub>
                          <m:r>
                            <a:rPr lang="en-US" altLang="zh-CN" sz="2000" b="0" i="1" smtClean="0">
                              <a:solidFill>
                                <a:schemeClr val="tx1"/>
                              </a:solidFill>
                              <a:latin typeface="Cambria Math" panose="02040503050406030204" pitchFamily="18" charset="0"/>
                              <a:ea typeface="Cambria Math" panose="02040503050406030204" pitchFamily="18" charset="0"/>
                            </a:rPr>
                            <m:t>𝑘</m:t>
                          </m:r>
                          <m:r>
                            <a:rPr lang="en-US" altLang="zh-CN" sz="2000" b="0" i="1" smtClean="0">
                              <a:solidFill>
                                <a:schemeClr val="tx1"/>
                              </a:solidFill>
                              <a:latin typeface="Cambria Math" panose="02040503050406030204" pitchFamily="18" charset="0"/>
                              <a:ea typeface="Cambria Math" panose="02040503050406030204" pitchFamily="18" charset="0"/>
                            </a:rPr>
                            <m:t>/2+1</m:t>
                          </m:r>
                        </m:sub>
                        <m:sup>
                          <m:r>
                            <a:rPr lang="en-US" altLang="zh-CN" sz="2000" b="0" i="1" smtClean="0">
                              <a:solidFill>
                                <a:schemeClr val="tx1"/>
                              </a:solidFill>
                              <a:latin typeface="Cambria Math" panose="02040503050406030204" pitchFamily="18" charset="0"/>
                              <a:ea typeface="Cambria Math" panose="02040503050406030204" pitchFamily="18" charset="0"/>
                            </a:rPr>
                            <m:t>∗</m:t>
                          </m:r>
                        </m:sup>
                      </m:sSubSup>
                    </m:oMath>
                  </m:oMathPara>
                </a14:m>
                <a:endParaRPr lang="en-US" sz="2000" i="1" baseline="-25000" dirty="0">
                  <a:solidFill>
                    <a:schemeClr val="tx1"/>
                  </a:solidFill>
                  <a:latin typeface="Cambria Math" panose="02040503050406030204" pitchFamily="18" charset="0"/>
                  <a:ea typeface="Cambria Math" panose="02040503050406030204" pitchFamily="18" charset="0"/>
                  <a:cs typeface="Times New Roman" panose="02020603050405020304" pitchFamily="18" charset="0"/>
                </a:endParaRPr>
              </a:p>
            </p:txBody>
          </p:sp>
        </mc:Choice>
        <mc:Fallback xmlns="">
          <p:sp>
            <p:nvSpPr>
              <p:cNvPr id="156" name="文本框 155">
                <a:extLst>
                  <a:ext uri="{FF2B5EF4-FFF2-40B4-BE49-F238E27FC236}">
                    <a16:creationId xmlns:a16="http://schemas.microsoft.com/office/drawing/2014/main" id="{2BFE30D8-1D4F-3A41-B78A-7E5945E9334F}"/>
                  </a:ext>
                </a:extLst>
              </p:cNvPr>
              <p:cNvSpPr txBox="1">
                <a:spLocks noRot="1" noChangeAspect="1" noMove="1" noResize="1" noEditPoints="1" noAdjustHandles="1" noChangeArrowheads="1" noChangeShapeType="1" noTextEdit="1"/>
              </p:cNvSpPr>
              <p:nvPr/>
            </p:nvSpPr>
            <p:spPr>
              <a:xfrm flipH="1">
                <a:off x="4540714" y="1780881"/>
                <a:ext cx="895715" cy="346377"/>
              </a:xfrm>
              <a:prstGeom prst="rect">
                <a:avLst/>
              </a:prstGeom>
              <a:blipFill>
                <a:blip r:embed="rId5"/>
                <a:stretch>
                  <a:fillRect b="-20690"/>
                </a:stretch>
              </a:blipFill>
              <a:ln w="12700" cap="flat">
                <a:noFill/>
                <a:miter lim="400000"/>
              </a:ln>
              <a:effectLst/>
            </p:spPr>
            <p:txBody>
              <a:bodyPr/>
              <a:lstStyle/>
              <a:p>
                <a:r>
                  <a:rPr lang="zh-CN" altLang="en-US">
                    <a:noFill/>
                  </a:rPr>
                  <a:t> </a:t>
                </a:r>
              </a:p>
            </p:txBody>
          </p:sp>
        </mc:Fallback>
      </mc:AlternateContent>
      <p:sp>
        <p:nvSpPr>
          <p:cNvPr id="157" name="框架 71">
            <a:extLst>
              <a:ext uri="{FF2B5EF4-FFF2-40B4-BE49-F238E27FC236}">
                <a16:creationId xmlns:a16="http://schemas.microsoft.com/office/drawing/2014/main" id="{6B9C135D-D472-7A49-92D0-6DAB7871CD6D}"/>
              </a:ext>
            </a:extLst>
          </p:cNvPr>
          <p:cNvSpPr>
            <a:spLocks noChangeAspect="1"/>
          </p:cNvSpPr>
          <p:nvPr/>
        </p:nvSpPr>
        <p:spPr>
          <a:xfrm>
            <a:off x="4572209" y="1794093"/>
            <a:ext cx="769465" cy="368912"/>
          </a:xfrm>
          <a:custGeom>
            <a:avLst/>
            <a:gdLst>
              <a:gd name="connsiteX0" fmla="*/ 0 w 1652210"/>
              <a:gd name="connsiteY0" fmla="*/ 0 h 1653754"/>
              <a:gd name="connsiteX1" fmla="*/ 1652210 w 1652210"/>
              <a:gd name="connsiteY1" fmla="*/ 0 h 1653754"/>
              <a:gd name="connsiteX2" fmla="*/ 1652210 w 1652210"/>
              <a:gd name="connsiteY2" fmla="*/ 1653754 h 1653754"/>
              <a:gd name="connsiteX3" fmla="*/ 0 w 1652210"/>
              <a:gd name="connsiteY3" fmla="*/ 1653754 h 1653754"/>
              <a:gd name="connsiteX4" fmla="*/ 0 w 1652210"/>
              <a:gd name="connsiteY4" fmla="*/ 0 h 1653754"/>
              <a:gd name="connsiteX5" fmla="*/ 206526 w 1652210"/>
              <a:gd name="connsiteY5" fmla="*/ 206526 h 1653754"/>
              <a:gd name="connsiteX6" fmla="*/ 206526 w 1652210"/>
              <a:gd name="connsiteY6" fmla="*/ 1447228 h 1653754"/>
              <a:gd name="connsiteX7" fmla="*/ 1445684 w 1652210"/>
              <a:gd name="connsiteY7" fmla="*/ 1447228 h 1653754"/>
              <a:gd name="connsiteX8" fmla="*/ 1445684 w 1652210"/>
              <a:gd name="connsiteY8" fmla="*/ 206526 h 1653754"/>
              <a:gd name="connsiteX9" fmla="*/ 206526 w 1652210"/>
              <a:gd name="connsiteY9" fmla="*/ 206526 h 1653754"/>
              <a:gd name="connsiteX0" fmla="*/ 0 w 1652210"/>
              <a:gd name="connsiteY0" fmla="*/ 0 h 1653754"/>
              <a:gd name="connsiteX1" fmla="*/ 1652210 w 1652210"/>
              <a:gd name="connsiteY1" fmla="*/ 0 h 1653754"/>
              <a:gd name="connsiteX2" fmla="*/ 1652210 w 1652210"/>
              <a:gd name="connsiteY2" fmla="*/ 1653754 h 1653754"/>
              <a:gd name="connsiteX3" fmla="*/ 0 w 1652210"/>
              <a:gd name="connsiteY3" fmla="*/ 1653754 h 1653754"/>
              <a:gd name="connsiteX4" fmla="*/ 0 w 1652210"/>
              <a:gd name="connsiteY4" fmla="*/ 0 h 1653754"/>
              <a:gd name="connsiteX5" fmla="*/ 96567 w 1652210"/>
              <a:gd name="connsiteY5" fmla="*/ 131291 h 1653754"/>
              <a:gd name="connsiteX6" fmla="*/ 206526 w 1652210"/>
              <a:gd name="connsiteY6" fmla="*/ 1447228 h 1653754"/>
              <a:gd name="connsiteX7" fmla="*/ 1445684 w 1652210"/>
              <a:gd name="connsiteY7" fmla="*/ 1447228 h 1653754"/>
              <a:gd name="connsiteX8" fmla="*/ 1445684 w 1652210"/>
              <a:gd name="connsiteY8" fmla="*/ 206526 h 1653754"/>
              <a:gd name="connsiteX9" fmla="*/ 96567 w 1652210"/>
              <a:gd name="connsiteY9" fmla="*/ 131291 h 1653754"/>
              <a:gd name="connsiteX0" fmla="*/ 0 w 1652210"/>
              <a:gd name="connsiteY0" fmla="*/ 0 h 1653754"/>
              <a:gd name="connsiteX1" fmla="*/ 1652210 w 1652210"/>
              <a:gd name="connsiteY1" fmla="*/ 0 h 1653754"/>
              <a:gd name="connsiteX2" fmla="*/ 1652210 w 1652210"/>
              <a:gd name="connsiteY2" fmla="*/ 1653754 h 1653754"/>
              <a:gd name="connsiteX3" fmla="*/ 0 w 1652210"/>
              <a:gd name="connsiteY3" fmla="*/ 1653754 h 1653754"/>
              <a:gd name="connsiteX4" fmla="*/ 0 w 1652210"/>
              <a:gd name="connsiteY4" fmla="*/ 0 h 1653754"/>
              <a:gd name="connsiteX5" fmla="*/ 96567 w 1652210"/>
              <a:gd name="connsiteY5" fmla="*/ 131291 h 1653754"/>
              <a:gd name="connsiteX6" fmla="*/ 102354 w 1652210"/>
              <a:gd name="connsiteY6" fmla="*/ 1487739 h 1653754"/>
              <a:gd name="connsiteX7" fmla="*/ 1445684 w 1652210"/>
              <a:gd name="connsiteY7" fmla="*/ 1447228 h 1653754"/>
              <a:gd name="connsiteX8" fmla="*/ 1445684 w 1652210"/>
              <a:gd name="connsiteY8" fmla="*/ 206526 h 1653754"/>
              <a:gd name="connsiteX9" fmla="*/ 96567 w 1652210"/>
              <a:gd name="connsiteY9" fmla="*/ 131291 h 1653754"/>
              <a:gd name="connsiteX0" fmla="*/ 0 w 1652210"/>
              <a:gd name="connsiteY0" fmla="*/ 0 h 1653754"/>
              <a:gd name="connsiteX1" fmla="*/ 1652210 w 1652210"/>
              <a:gd name="connsiteY1" fmla="*/ 0 h 1653754"/>
              <a:gd name="connsiteX2" fmla="*/ 1652210 w 1652210"/>
              <a:gd name="connsiteY2" fmla="*/ 1653754 h 1653754"/>
              <a:gd name="connsiteX3" fmla="*/ 0 w 1652210"/>
              <a:gd name="connsiteY3" fmla="*/ 1653754 h 1653754"/>
              <a:gd name="connsiteX4" fmla="*/ 0 w 1652210"/>
              <a:gd name="connsiteY4" fmla="*/ 0 h 1653754"/>
              <a:gd name="connsiteX5" fmla="*/ 96567 w 1652210"/>
              <a:gd name="connsiteY5" fmla="*/ 131291 h 1653754"/>
              <a:gd name="connsiteX6" fmla="*/ 102354 w 1652210"/>
              <a:gd name="connsiteY6" fmla="*/ 1487739 h 1653754"/>
              <a:gd name="connsiteX7" fmla="*/ 1538282 w 1652210"/>
              <a:gd name="connsiteY7" fmla="*/ 1505101 h 1653754"/>
              <a:gd name="connsiteX8" fmla="*/ 1445684 w 1652210"/>
              <a:gd name="connsiteY8" fmla="*/ 206526 h 1653754"/>
              <a:gd name="connsiteX9" fmla="*/ 96567 w 1652210"/>
              <a:gd name="connsiteY9" fmla="*/ 131291 h 1653754"/>
              <a:gd name="connsiteX0" fmla="*/ 0 w 1652210"/>
              <a:gd name="connsiteY0" fmla="*/ 0 h 1653754"/>
              <a:gd name="connsiteX1" fmla="*/ 1652210 w 1652210"/>
              <a:gd name="connsiteY1" fmla="*/ 0 h 1653754"/>
              <a:gd name="connsiteX2" fmla="*/ 1652210 w 1652210"/>
              <a:gd name="connsiteY2" fmla="*/ 1653754 h 1653754"/>
              <a:gd name="connsiteX3" fmla="*/ 0 w 1652210"/>
              <a:gd name="connsiteY3" fmla="*/ 1653754 h 1653754"/>
              <a:gd name="connsiteX4" fmla="*/ 0 w 1652210"/>
              <a:gd name="connsiteY4" fmla="*/ 0 h 1653754"/>
              <a:gd name="connsiteX5" fmla="*/ 96567 w 1652210"/>
              <a:gd name="connsiteY5" fmla="*/ 131291 h 1653754"/>
              <a:gd name="connsiteX6" fmla="*/ 102354 w 1652210"/>
              <a:gd name="connsiteY6" fmla="*/ 1487739 h 1653754"/>
              <a:gd name="connsiteX7" fmla="*/ 1538282 w 1652210"/>
              <a:gd name="connsiteY7" fmla="*/ 1505101 h 1653754"/>
              <a:gd name="connsiteX8" fmla="*/ 1549856 w 1652210"/>
              <a:gd name="connsiteY8" fmla="*/ 148653 h 1653754"/>
              <a:gd name="connsiteX9" fmla="*/ 96567 w 1652210"/>
              <a:gd name="connsiteY9" fmla="*/ 131291 h 1653754"/>
              <a:gd name="connsiteX0" fmla="*/ 0 w 1652210"/>
              <a:gd name="connsiteY0" fmla="*/ 0 h 1653754"/>
              <a:gd name="connsiteX1" fmla="*/ 1652210 w 1652210"/>
              <a:gd name="connsiteY1" fmla="*/ 0 h 1653754"/>
              <a:gd name="connsiteX2" fmla="*/ 1652210 w 1652210"/>
              <a:gd name="connsiteY2" fmla="*/ 1653754 h 1653754"/>
              <a:gd name="connsiteX3" fmla="*/ 0 w 1652210"/>
              <a:gd name="connsiteY3" fmla="*/ 1653754 h 1653754"/>
              <a:gd name="connsiteX4" fmla="*/ 0 w 1652210"/>
              <a:gd name="connsiteY4" fmla="*/ 0 h 1653754"/>
              <a:gd name="connsiteX5" fmla="*/ 96567 w 1652210"/>
              <a:gd name="connsiteY5" fmla="*/ 131291 h 1653754"/>
              <a:gd name="connsiteX6" fmla="*/ 102354 w 1652210"/>
              <a:gd name="connsiteY6" fmla="*/ 1487739 h 1653754"/>
              <a:gd name="connsiteX7" fmla="*/ 1538282 w 1652210"/>
              <a:gd name="connsiteY7" fmla="*/ 1505101 h 1653754"/>
              <a:gd name="connsiteX8" fmla="*/ 1526706 w 1652210"/>
              <a:gd name="connsiteY8" fmla="*/ 137078 h 1653754"/>
              <a:gd name="connsiteX9" fmla="*/ 96567 w 1652210"/>
              <a:gd name="connsiteY9" fmla="*/ 131291 h 1653754"/>
              <a:gd name="connsiteX0" fmla="*/ 0 w 1652210"/>
              <a:gd name="connsiteY0" fmla="*/ 0 h 1653754"/>
              <a:gd name="connsiteX1" fmla="*/ 1652210 w 1652210"/>
              <a:gd name="connsiteY1" fmla="*/ 0 h 1653754"/>
              <a:gd name="connsiteX2" fmla="*/ 1652210 w 1652210"/>
              <a:gd name="connsiteY2" fmla="*/ 1653754 h 1653754"/>
              <a:gd name="connsiteX3" fmla="*/ 0 w 1652210"/>
              <a:gd name="connsiteY3" fmla="*/ 1653754 h 1653754"/>
              <a:gd name="connsiteX4" fmla="*/ 0 w 1652210"/>
              <a:gd name="connsiteY4" fmla="*/ 0 h 1653754"/>
              <a:gd name="connsiteX5" fmla="*/ 96567 w 1652210"/>
              <a:gd name="connsiteY5" fmla="*/ 131291 h 1653754"/>
              <a:gd name="connsiteX6" fmla="*/ 102354 w 1652210"/>
              <a:gd name="connsiteY6" fmla="*/ 1561056 h 1653754"/>
              <a:gd name="connsiteX7" fmla="*/ 1538282 w 1652210"/>
              <a:gd name="connsiteY7" fmla="*/ 1505101 h 1653754"/>
              <a:gd name="connsiteX8" fmla="*/ 1526706 w 1652210"/>
              <a:gd name="connsiteY8" fmla="*/ 137078 h 1653754"/>
              <a:gd name="connsiteX9" fmla="*/ 96567 w 1652210"/>
              <a:gd name="connsiteY9" fmla="*/ 131291 h 1653754"/>
              <a:gd name="connsiteX0" fmla="*/ 0 w 1652210"/>
              <a:gd name="connsiteY0" fmla="*/ 0 h 1653754"/>
              <a:gd name="connsiteX1" fmla="*/ 1652210 w 1652210"/>
              <a:gd name="connsiteY1" fmla="*/ 0 h 1653754"/>
              <a:gd name="connsiteX2" fmla="*/ 1652210 w 1652210"/>
              <a:gd name="connsiteY2" fmla="*/ 1653754 h 1653754"/>
              <a:gd name="connsiteX3" fmla="*/ 0 w 1652210"/>
              <a:gd name="connsiteY3" fmla="*/ 1653754 h 1653754"/>
              <a:gd name="connsiteX4" fmla="*/ 0 w 1652210"/>
              <a:gd name="connsiteY4" fmla="*/ 0 h 1653754"/>
              <a:gd name="connsiteX5" fmla="*/ 96567 w 1652210"/>
              <a:gd name="connsiteY5" fmla="*/ 131291 h 1653754"/>
              <a:gd name="connsiteX6" fmla="*/ 102354 w 1652210"/>
              <a:gd name="connsiteY6" fmla="*/ 1561056 h 1653754"/>
              <a:gd name="connsiteX7" fmla="*/ 1534616 w 1652210"/>
              <a:gd name="connsiteY7" fmla="*/ 1571086 h 1653754"/>
              <a:gd name="connsiteX8" fmla="*/ 1526706 w 1652210"/>
              <a:gd name="connsiteY8" fmla="*/ 137078 h 1653754"/>
              <a:gd name="connsiteX9" fmla="*/ 96567 w 1652210"/>
              <a:gd name="connsiteY9" fmla="*/ 131291 h 1653754"/>
              <a:gd name="connsiteX0" fmla="*/ 0 w 1652210"/>
              <a:gd name="connsiteY0" fmla="*/ 0 h 1653754"/>
              <a:gd name="connsiteX1" fmla="*/ 1652210 w 1652210"/>
              <a:gd name="connsiteY1" fmla="*/ 0 h 1653754"/>
              <a:gd name="connsiteX2" fmla="*/ 1652210 w 1652210"/>
              <a:gd name="connsiteY2" fmla="*/ 1653754 h 1653754"/>
              <a:gd name="connsiteX3" fmla="*/ 0 w 1652210"/>
              <a:gd name="connsiteY3" fmla="*/ 1653754 h 1653754"/>
              <a:gd name="connsiteX4" fmla="*/ 0 w 1652210"/>
              <a:gd name="connsiteY4" fmla="*/ 0 h 1653754"/>
              <a:gd name="connsiteX5" fmla="*/ 96567 w 1652210"/>
              <a:gd name="connsiteY5" fmla="*/ 109296 h 1653754"/>
              <a:gd name="connsiteX6" fmla="*/ 102354 w 1652210"/>
              <a:gd name="connsiteY6" fmla="*/ 1561056 h 1653754"/>
              <a:gd name="connsiteX7" fmla="*/ 1534616 w 1652210"/>
              <a:gd name="connsiteY7" fmla="*/ 1571086 h 1653754"/>
              <a:gd name="connsiteX8" fmla="*/ 1526706 w 1652210"/>
              <a:gd name="connsiteY8" fmla="*/ 137078 h 1653754"/>
              <a:gd name="connsiteX9" fmla="*/ 96567 w 1652210"/>
              <a:gd name="connsiteY9" fmla="*/ 109296 h 1653754"/>
              <a:gd name="connsiteX0" fmla="*/ 0 w 1652210"/>
              <a:gd name="connsiteY0" fmla="*/ 0 h 1653754"/>
              <a:gd name="connsiteX1" fmla="*/ 1652210 w 1652210"/>
              <a:gd name="connsiteY1" fmla="*/ 0 h 1653754"/>
              <a:gd name="connsiteX2" fmla="*/ 1652210 w 1652210"/>
              <a:gd name="connsiteY2" fmla="*/ 1653754 h 1653754"/>
              <a:gd name="connsiteX3" fmla="*/ 0 w 1652210"/>
              <a:gd name="connsiteY3" fmla="*/ 1653754 h 1653754"/>
              <a:gd name="connsiteX4" fmla="*/ 0 w 1652210"/>
              <a:gd name="connsiteY4" fmla="*/ 0 h 1653754"/>
              <a:gd name="connsiteX5" fmla="*/ 96567 w 1652210"/>
              <a:gd name="connsiteY5" fmla="*/ 109296 h 1653754"/>
              <a:gd name="connsiteX6" fmla="*/ 102354 w 1652210"/>
              <a:gd name="connsiteY6" fmla="*/ 1561056 h 1653754"/>
              <a:gd name="connsiteX7" fmla="*/ 1534616 w 1652210"/>
              <a:gd name="connsiteY7" fmla="*/ 1571086 h 1653754"/>
              <a:gd name="connsiteX8" fmla="*/ 1556033 w 1652210"/>
              <a:gd name="connsiteY8" fmla="*/ 111417 h 1653754"/>
              <a:gd name="connsiteX9" fmla="*/ 96567 w 1652210"/>
              <a:gd name="connsiteY9" fmla="*/ 109296 h 1653754"/>
              <a:gd name="connsiteX0" fmla="*/ 0 w 1652210"/>
              <a:gd name="connsiteY0" fmla="*/ 0 h 1653754"/>
              <a:gd name="connsiteX1" fmla="*/ 1652210 w 1652210"/>
              <a:gd name="connsiteY1" fmla="*/ 0 h 1653754"/>
              <a:gd name="connsiteX2" fmla="*/ 1652210 w 1652210"/>
              <a:gd name="connsiteY2" fmla="*/ 1653754 h 1653754"/>
              <a:gd name="connsiteX3" fmla="*/ 0 w 1652210"/>
              <a:gd name="connsiteY3" fmla="*/ 1653754 h 1653754"/>
              <a:gd name="connsiteX4" fmla="*/ 0 w 1652210"/>
              <a:gd name="connsiteY4" fmla="*/ 0 h 1653754"/>
              <a:gd name="connsiteX5" fmla="*/ 96567 w 1652210"/>
              <a:gd name="connsiteY5" fmla="*/ 109296 h 1653754"/>
              <a:gd name="connsiteX6" fmla="*/ 102354 w 1652210"/>
              <a:gd name="connsiteY6" fmla="*/ 1561056 h 1653754"/>
              <a:gd name="connsiteX7" fmla="*/ 1574940 w 1652210"/>
              <a:gd name="connsiteY7" fmla="*/ 1571086 h 1653754"/>
              <a:gd name="connsiteX8" fmla="*/ 1556033 w 1652210"/>
              <a:gd name="connsiteY8" fmla="*/ 111417 h 1653754"/>
              <a:gd name="connsiteX9" fmla="*/ 96567 w 1652210"/>
              <a:gd name="connsiteY9" fmla="*/ 109296 h 1653754"/>
              <a:gd name="connsiteX0" fmla="*/ 0 w 1652210"/>
              <a:gd name="connsiteY0" fmla="*/ 0 h 1653754"/>
              <a:gd name="connsiteX1" fmla="*/ 1652210 w 1652210"/>
              <a:gd name="connsiteY1" fmla="*/ 0 h 1653754"/>
              <a:gd name="connsiteX2" fmla="*/ 1652210 w 1652210"/>
              <a:gd name="connsiteY2" fmla="*/ 1653754 h 1653754"/>
              <a:gd name="connsiteX3" fmla="*/ 0 w 1652210"/>
              <a:gd name="connsiteY3" fmla="*/ 1653754 h 1653754"/>
              <a:gd name="connsiteX4" fmla="*/ 0 w 1652210"/>
              <a:gd name="connsiteY4" fmla="*/ 0 h 1653754"/>
              <a:gd name="connsiteX5" fmla="*/ 96567 w 1652210"/>
              <a:gd name="connsiteY5" fmla="*/ 109296 h 1653754"/>
              <a:gd name="connsiteX6" fmla="*/ 102354 w 1652210"/>
              <a:gd name="connsiteY6" fmla="*/ 1561056 h 1653754"/>
              <a:gd name="connsiteX7" fmla="*/ 1552747 w 1652210"/>
              <a:gd name="connsiteY7" fmla="*/ 1554441 h 1653754"/>
              <a:gd name="connsiteX8" fmla="*/ 1556033 w 1652210"/>
              <a:gd name="connsiteY8" fmla="*/ 111417 h 1653754"/>
              <a:gd name="connsiteX9" fmla="*/ 96567 w 1652210"/>
              <a:gd name="connsiteY9" fmla="*/ 109296 h 1653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52210" h="1653754">
                <a:moveTo>
                  <a:pt x="0" y="0"/>
                </a:moveTo>
                <a:lnTo>
                  <a:pt x="1652210" y="0"/>
                </a:lnTo>
                <a:lnTo>
                  <a:pt x="1652210" y="1653754"/>
                </a:lnTo>
                <a:lnTo>
                  <a:pt x="0" y="1653754"/>
                </a:lnTo>
                <a:lnTo>
                  <a:pt x="0" y="0"/>
                </a:lnTo>
                <a:close/>
                <a:moveTo>
                  <a:pt x="96567" y="109296"/>
                </a:moveTo>
                <a:lnTo>
                  <a:pt x="102354" y="1561056"/>
                </a:lnTo>
                <a:lnTo>
                  <a:pt x="1552747" y="1554441"/>
                </a:lnTo>
                <a:cubicBezTo>
                  <a:pt x="1548888" y="1098433"/>
                  <a:pt x="1559892" y="567425"/>
                  <a:pt x="1556033" y="111417"/>
                </a:cubicBezTo>
                <a:lnTo>
                  <a:pt x="96567" y="109296"/>
                </a:lnTo>
                <a:close/>
              </a:path>
            </a:pathLst>
          </a:custGeom>
          <a:solidFill>
            <a:schemeClr val="accent1">
              <a:lumMod val="75000"/>
            </a:schemeClr>
          </a:solidFill>
          <a:ln w="12700" cmpd="sng">
            <a:noFill/>
          </a:ln>
        </p:spPr>
        <p:style>
          <a:lnRef idx="2">
            <a:schemeClr val="dk1"/>
          </a:lnRef>
          <a:fillRef idx="1">
            <a:schemeClr val="lt1"/>
          </a:fillRef>
          <a:effectRef idx="0">
            <a:schemeClr val="dk1"/>
          </a:effectRef>
          <a:fontRef idx="minor">
            <a:schemeClr val="dk1"/>
          </a:fontRef>
        </p:style>
        <p:txBody>
          <a:bodyPr rot="0" spcFirstLastPara="1" vertOverflow="overflow" horzOverflow="overflow" vert="horz" wrap="square" lIns="44027" tIns="44027" rIns="44027" bIns="44027" numCol="1" spcCol="38100" rtlCol="0" anchor="ctr">
            <a:spAutoFit/>
          </a:bodyPr>
          <a:lstStyle>
            <a:defPPr marL="0" marR="0" indent="0" algn="l" defTabSz="833933" rtl="0" fontAlgn="auto" latinLnBrk="1" hangingPunct="0">
              <a:lnSpc>
                <a:spcPct val="100000"/>
              </a:lnSpc>
              <a:spcBef>
                <a:spcPts val="0"/>
              </a:spcBef>
              <a:spcAft>
                <a:spcPts val="0"/>
              </a:spcAft>
              <a:buClrTx/>
              <a:buSzTx/>
              <a:buFontTx/>
              <a:buNone/>
              <a:tabLst/>
              <a:defRPr kumimoji="0" sz="1642" b="0" i="0" u="none" strike="noStrike" cap="none" spc="0" normalizeH="0" baseline="0">
                <a:ln>
                  <a:noFill/>
                </a:ln>
                <a:solidFill>
                  <a:srgbClr val="000000"/>
                </a:solidFill>
                <a:effectLst/>
                <a:uFillTx/>
              </a:defRPr>
            </a:defPPr>
            <a:lvl1pPr marL="0" marR="0" indent="0" algn="l" defTabSz="752856" rtl="0" fontAlgn="auto" latinLnBrk="0" hangingPunct="0">
              <a:lnSpc>
                <a:spcPct val="100000"/>
              </a:lnSpc>
              <a:spcBef>
                <a:spcPts val="0"/>
              </a:spcBef>
              <a:spcAft>
                <a:spcPts val="0"/>
              </a:spcAft>
              <a:buClrTx/>
              <a:buSzTx/>
              <a:buFontTx/>
              <a:buNone/>
              <a:tabLst/>
              <a:defRPr kumimoji="0" sz="3192" b="0" i="0" u="none" strike="noStrike" cap="none" spc="0" normalizeH="0" baseline="0">
                <a:ln>
                  <a:noFill/>
                </a:ln>
                <a:solidFill>
                  <a:srgbClr val="393328"/>
                </a:solidFill>
                <a:effectLst/>
                <a:uFillTx/>
                <a:latin typeface="+mj-lt"/>
                <a:ea typeface="+mj-ea"/>
                <a:cs typeface="+mj-cs"/>
                <a:sym typeface="Helvetica Neue Light"/>
              </a:defRPr>
            </a:lvl1pPr>
            <a:lvl2pPr marL="0" marR="0" indent="208483" algn="l" defTabSz="752856" rtl="0" fontAlgn="auto" latinLnBrk="0" hangingPunct="0">
              <a:lnSpc>
                <a:spcPct val="100000"/>
              </a:lnSpc>
              <a:spcBef>
                <a:spcPts val="0"/>
              </a:spcBef>
              <a:spcAft>
                <a:spcPts val="0"/>
              </a:spcAft>
              <a:buClrTx/>
              <a:buSzTx/>
              <a:buFontTx/>
              <a:buNone/>
              <a:tabLst/>
              <a:defRPr kumimoji="0" sz="3192" b="0" i="0" u="none" strike="noStrike" cap="none" spc="0" normalizeH="0" baseline="0">
                <a:ln>
                  <a:noFill/>
                </a:ln>
                <a:solidFill>
                  <a:srgbClr val="393328"/>
                </a:solidFill>
                <a:effectLst/>
                <a:uFillTx/>
                <a:latin typeface="+mj-lt"/>
                <a:ea typeface="+mj-ea"/>
                <a:cs typeface="+mj-cs"/>
                <a:sym typeface="Helvetica Neue Light"/>
              </a:defRPr>
            </a:lvl2pPr>
            <a:lvl3pPr marL="0" marR="0" indent="416966" algn="l" defTabSz="752856" rtl="0" fontAlgn="auto" latinLnBrk="0" hangingPunct="0">
              <a:lnSpc>
                <a:spcPct val="100000"/>
              </a:lnSpc>
              <a:spcBef>
                <a:spcPts val="0"/>
              </a:spcBef>
              <a:spcAft>
                <a:spcPts val="0"/>
              </a:spcAft>
              <a:buClrTx/>
              <a:buSzTx/>
              <a:buFontTx/>
              <a:buNone/>
              <a:tabLst/>
              <a:defRPr kumimoji="0" sz="3192" b="0" i="0" u="none" strike="noStrike" cap="none" spc="0" normalizeH="0" baseline="0">
                <a:ln>
                  <a:noFill/>
                </a:ln>
                <a:solidFill>
                  <a:srgbClr val="393328"/>
                </a:solidFill>
                <a:effectLst/>
                <a:uFillTx/>
                <a:latin typeface="+mj-lt"/>
                <a:ea typeface="+mj-ea"/>
                <a:cs typeface="+mj-cs"/>
                <a:sym typeface="Helvetica Neue Light"/>
              </a:defRPr>
            </a:lvl3pPr>
            <a:lvl4pPr marL="0" marR="0" indent="625450" algn="l" defTabSz="752856" rtl="0" fontAlgn="auto" latinLnBrk="0" hangingPunct="0">
              <a:lnSpc>
                <a:spcPct val="100000"/>
              </a:lnSpc>
              <a:spcBef>
                <a:spcPts val="0"/>
              </a:spcBef>
              <a:spcAft>
                <a:spcPts val="0"/>
              </a:spcAft>
              <a:buClrTx/>
              <a:buSzTx/>
              <a:buFontTx/>
              <a:buNone/>
              <a:tabLst/>
              <a:defRPr kumimoji="0" sz="3192" b="0" i="0" u="none" strike="noStrike" cap="none" spc="0" normalizeH="0" baseline="0">
                <a:ln>
                  <a:noFill/>
                </a:ln>
                <a:solidFill>
                  <a:srgbClr val="393328"/>
                </a:solidFill>
                <a:effectLst/>
                <a:uFillTx/>
                <a:latin typeface="+mj-lt"/>
                <a:ea typeface="+mj-ea"/>
                <a:cs typeface="+mj-cs"/>
                <a:sym typeface="Helvetica Neue Light"/>
              </a:defRPr>
            </a:lvl4pPr>
            <a:lvl5pPr marL="0" marR="0" indent="833933" algn="l" defTabSz="752856" rtl="0" fontAlgn="auto" latinLnBrk="0" hangingPunct="0">
              <a:lnSpc>
                <a:spcPct val="100000"/>
              </a:lnSpc>
              <a:spcBef>
                <a:spcPts val="0"/>
              </a:spcBef>
              <a:spcAft>
                <a:spcPts val="0"/>
              </a:spcAft>
              <a:buClrTx/>
              <a:buSzTx/>
              <a:buFontTx/>
              <a:buNone/>
              <a:tabLst/>
              <a:defRPr kumimoji="0" sz="3192" b="0" i="0" u="none" strike="noStrike" cap="none" spc="0" normalizeH="0" baseline="0">
                <a:ln>
                  <a:noFill/>
                </a:ln>
                <a:solidFill>
                  <a:srgbClr val="393328"/>
                </a:solidFill>
                <a:effectLst/>
                <a:uFillTx/>
                <a:latin typeface="+mj-lt"/>
                <a:ea typeface="+mj-ea"/>
                <a:cs typeface="+mj-cs"/>
                <a:sym typeface="Helvetica Neue Light"/>
              </a:defRPr>
            </a:lvl5pPr>
            <a:lvl6pPr marL="0" marR="0" indent="1042416" algn="l" defTabSz="752856" rtl="0" fontAlgn="auto" latinLnBrk="0" hangingPunct="0">
              <a:lnSpc>
                <a:spcPct val="100000"/>
              </a:lnSpc>
              <a:spcBef>
                <a:spcPts val="0"/>
              </a:spcBef>
              <a:spcAft>
                <a:spcPts val="0"/>
              </a:spcAft>
              <a:buClrTx/>
              <a:buSzTx/>
              <a:buFontTx/>
              <a:buNone/>
              <a:tabLst/>
              <a:defRPr kumimoji="0" sz="3192" b="0" i="0" u="none" strike="noStrike" cap="none" spc="0" normalizeH="0" baseline="0">
                <a:ln>
                  <a:noFill/>
                </a:ln>
                <a:solidFill>
                  <a:srgbClr val="393328"/>
                </a:solidFill>
                <a:effectLst/>
                <a:uFillTx/>
                <a:latin typeface="+mj-lt"/>
                <a:ea typeface="+mj-ea"/>
                <a:cs typeface="+mj-cs"/>
                <a:sym typeface="Helvetica Neue Light"/>
              </a:defRPr>
            </a:lvl6pPr>
            <a:lvl7pPr marL="0" marR="0" indent="1250899" algn="l" defTabSz="752856" rtl="0" fontAlgn="auto" latinLnBrk="0" hangingPunct="0">
              <a:lnSpc>
                <a:spcPct val="100000"/>
              </a:lnSpc>
              <a:spcBef>
                <a:spcPts val="0"/>
              </a:spcBef>
              <a:spcAft>
                <a:spcPts val="0"/>
              </a:spcAft>
              <a:buClrTx/>
              <a:buSzTx/>
              <a:buFontTx/>
              <a:buNone/>
              <a:tabLst/>
              <a:defRPr kumimoji="0" sz="3192" b="0" i="0" u="none" strike="noStrike" cap="none" spc="0" normalizeH="0" baseline="0">
                <a:ln>
                  <a:noFill/>
                </a:ln>
                <a:solidFill>
                  <a:srgbClr val="393328"/>
                </a:solidFill>
                <a:effectLst/>
                <a:uFillTx/>
                <a:latin typeface="+mj-lt"/>
                <a:ea typeface="+mj-ea"/>
                <a:cs typeface="+mj-cs"/>
                <a:sym typeface="Helvetica Neue Light"/>
              </a:defRPr>
            </a:lvl7pPr>
            <a:lvl8pPr marL="0" marR="0" indent="1459382" algn="l" defTabSz="752856" rtl="0" fontAlgn="auto" latinLnBrk="0" hangingPunct="0">
              <a:lnSpc>
                <a:spcPct val="100000"/>
              </a:lnSpc>
              <a:spcBef>
                <a:spcPts val="0"/>
              </a:spcBef>
              <a:spcAft>
                <a:spcPts val="0"/>
              </a:spcAft>
              <a:buClrTx/>
              <a:buSzTx/>
              <a:buFontTx/>
              <a:buNone/>
              <a:tabLst/>
              <a:defRPr kumimoji="0" sz="3192" b="0" i="0" u="none" strike="noStrike" cap="none" spc="0" normalizeH="0" baseline="0">
                <a:ln>
                  <a:noFill/>
                </a:ln>
                <a:solidFill>
                  <a:srgbClr val="393328"/>
                </a:solidFill>
                <a:effectLst/>
                <a:uFillTx/>
                <a:latin typeface="+mj-lt"/>
                <a:ea typeface="+mj-ea"/>
                <a:cs typeface="+mj-cs"/>
                <a:sym typeface="Helvetica Neue Light"/>
              </a:defRPr>
            </a:lvl8pPr>
            <a:lvl9pPr marL="0" marR="0" indent="1667866" algn="l" defTabSz="752856" rtl="0" fontAlgn="auto" latinLnBrk="0" hangingPunct="0">
              <a:lnSpc>
                <a:spcPct val="100000"/>
              </a:lnSpc>
              <a:spcBef>
                <a:spcPts val="0"/>
              </a:spcBef>
              <a:spcAft>
                <a:spcPts val="0"/>
              </a:spcAft>
              <a:buClrTx/>
              <a:buSzTx/>
              <a:buFontTx/>
              <a:buNone/>
              <a:tabLst/>
              <a:defRPr kumimoji="0" sz="3192" b="0" i="0" u="none" strike="noStrike" cap="none" spc="0" normalizeH="0" baseline="0">
                <a:ln>
                  <a:noFill/>
                </a:ln>
                <a:solidFill>
                  <a:srgbClr val="393328"/>
                </a:solidFill>
                <a:effectLst/>
                <a:uFillTx/>
                <a:latin typeface="+mj-lt"/>
                <a:ea typeface="+mj-ea"/>
                <a:cs typeface="+mj-cs"/>
                <a:sym typeface="Helvetica Neue Light"/>
              </a:defRPr>
            </a:lvl9pPr>
          </a:lstStyle>
          <a:p>
            <a:pPr defTabSz="715461"/>
            <a:endParaRPr lang="en-US" sz="3033">
              <a:solidFill>
                <a:srgbClr val="000000"/>
              </a:solidFill>
            </a:endParaRPr>
          </a:p>
        </p:txBody>
      </p:sp>
      <mc:AlternateContent xmlns:mc="http://schemas.openxmlformats.org/markup-compatibility/2006" xmlns:a14="http://schemas.microsoft.com/office/drawing/2010/main">
        <mc:Choice Requires="a14">
          <p:sp>
            <p:nvSpPr>
              <p:cNvPr id="158" name="文本框 157">
                <a:extLst>
                  <a:ext uri="{FF2B5EF4-FFF2-40B4-BE49-F238E27FC236}">
                    <a16:creationId xmlns:a16="http://schemas.microsoft.com/office/drawing/2014/main" id="{E219E236-BA3D-D644-A741-A622B5C7AD3B}"/>
                  </a:ext>
                </a:extLst>
              </p:cNvPr>
              <p:cNvSpPr txBox="1"/>
              <p:nvPr/>
            </p:nvSpPr>
            <p:spPr>
              <a:xfrm flipH="1">
                <a:off x="5393000" y="1786957"/>
                <a:ext cx="895715" cy="3463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defPPr marL="0" marR="0" indent="0" algn="l" defTabSz="833933" rtl="0" fontAlgn="auto" latinLnBrk="1" hangingPunct="0">
                  <a:lnSpc>
                    <a:spcPct val="100000"/>
                  </a:lnSpc>
                  <a:spcBef>
                    <a:spcPts val="0"/>
                  </a:spcBef>
                  <a:spcAft>
                    <a:spcPts val="0"/>
                  </a:spcAft>
                  <a:buClrTx/>
                  <a:buSzTx/>
                  <a:buFontTx/>
                  <a:buNone/>
                  <a:tabLst/>
                  <a:defRPr kumimoji="0" sz="1642" b="0" i="0" u="none" strike="noStrike" cap="none" spc="0" normalizeH="0" baseline="0">
                    <a:ln>
                      <a:noFill/>
                    </a:ln>
                    <a:solidFill>
                      <a:srgbClr val="000000"/>
                    </a:solidFill>
                    <a:effectLst/>
                    <a:uFillTx/>
                  </a:defRPr>
                </a:defPPr>
                <a:lvl1pPr marL="0" marR="0" indent="0" algn="l" defTabSz="752856" rtl="0" fontAlgn="auto" latinLnBrk="0" hangingPunct="0">
                  <a:lnSpc>
                    <a:spcPct val="100000"/>
                  </a:lnSpc>
                  <a:spcBef>
                    <a:spcPts val="0"/>
                  </a:spcBef>
                  <a:spcAft>
                    <a:spcPts val="0"/>
                  </a:spcAft>
                  <a:buClrTx/>
                  <a:buSzTx/>
                  <a:buFontTx/>
                  <a:buNone/>
                  <a:tabLst/>
                  <a:defRPr kumimoji="0" sz="3192" b="0" i="0" u="none" strike="noStrike" cap="none" spc="0" normalizeH="0" baseline="0">
                    <a:ln>
                      <a:noFill/>
                    </a:ln>
                    <a:solidFill>
                      <a:srgbClr val="393328"/>
                    </a:solidFill>
                    <a:effectLst/>
                    <a:uFillTx/>
                    <a:latin typeface="+mj-lt"/>
                    <a:ea typeface="+mj-ea"/>
                    <a:cs typeface="+mj-cs"/>
                    <a:sym typeface="Helvetica Neue Light"/>
                  </a:defRPr>
                </a:lvl1pPr>
                <a:lvl2pPr marL="0" marR="0" indent="208483" algn="l" defTabSz="752856" rtl="0" fontAlgn="auto" latinLnBrk="0" hangingPunct="0">
                  <a:lnSpc>
                    <a:spcPct val="100000"/>
                  </a:lnSpc>
                  <a:spcBef>
                    <a:spcPts val="0"/>
                  </a:spcBef>
                  <a:spcAft>
                    <a:spcPts val="0"/>
                  </a:spcAft>
                  <a:buClrTx/>
                  <a:buSzTx/>
                  <a:buFontTx/>
                  <a:buNone/>
                  <a:tabLst/>
                  <a:defRPr kumimoji="0" sz="3192" b="0" i="0" u="none" strike="noStrike" cap="none" spc="0" normalizeH="0" baseline="0">
                    <a:ln>
                      <a:noFill/>
                    </a:ln>
                    <a:solidFill>
                      <a:srgbClr val="393328"/>
                    </a:solidFill>
                    <a:effectLst/>
                    <a:uFillTx/>
                    <a:latin typeface="+mj-lt"/>
                    <a:ea typeface="+mj-ea"/>
                    <a:cs typeface="+mj-cs"/>
                    <a:sym typeface="Helvetica Neue Light"/>
                  </a:defRPr>
                </a:lvl2pPr>
                <a:lvl3pPr marL="0" marR="0" indent="416966" algn="l" defTabSz="752856" rtl="0" fontAlgn="auto" latinLnBrk="0" hangingPunct="0">
                  <a:lnSpc>
                    <a:spcPct val="100000"/>
                  </a:lnSpc>
                  <a:spcBef>
                    <a:spcPts val="0"/>
                  </a:spcBef>
                  <a:spcAft>
                    <a:spcPts val="0"/>
                  </a:spcAft>
                  <a:buClrTx/>
                  <a:buSzTx/>
                  <a:buFontTx/>
                  <a:buNone/>
                  <a:tabLst/>
                  <a:defRPr kumimoji="0" sz="3192" b="0" i="0" u="none" strike="noStrike" cap="none" spc="0" normalizeH="0" baseline="0">
                    <a:ln>
                      <a:noFill/>
                    </a:ln>
                    <a:solidFill>
                      <a:srgbClr val="393328"/>
                    </a:solidFill>
                    <a:effectLst/>
                    <a:uFillTx/>
                    <a:latin typeface="+mj-lt"/>
                    <a:ea typeface="+mj-ea"/>
                    <a:cs typeface="+mj-cs"/>
                    <a:sym typeface="Helvetica Neue Light"/>
                  </a:defRPr>
                </a:lvl3pPr>
                <a:lvl4pPr marL="0" marR="0" indent="625450" algn="l" defTabSz="752856" rtl="0" fontAlgn="auto" latinLnBrk="0" hangingPunct="0">
                  <a:lnSpc>
                    <a:spcPct val="100000"/>
                  </a:lnSpc>
                  <a:spcBef>
                    <a:spcPts val="0"/>
                  </a:spcBef>
                  <a:spcAft>
                    <a:spcPts val="0"/>
                  </a:spcAft>
                  <a:buClrTx/>
                  <a:buSzTx/>
                  <a:buFontTx/>
                  <a:buNone/>
                  <a:tabLst/>
                  <a:defRPr kumimoji="0" sz="3192" b="0" i="0" u="none" strike="noStrike" cap="none" spc="0" normalizeH="0" baseline="0">
                    <a:ln>
                      <a:noFill/>
                    </a:ln>
                    <a:solidFill>
                      <a:srgbClr val="393328"/>
                    </a:solidFill>
                    <a:effectLst/>
                    <a:uFillTx/>
                    <a:latin typeface="+mj-lt"/>
                    <a:ea typeface="+mj-ea"/>
                    <a:cs typeface="+mj-cs"/>
                    <a:sym typeface="Helvetica Neue Light"/>
                  </a:defRPr>
                </a:lvl4pPr>
                <a:lvl5pPr marL="0" marR="0" indent="833933" algn="l" defTabSz="752856" rtl="0" fontAlgn="auto" latinLnBrk="0" hangingPunct="0">
                  <a:lnSpc>
                    <a:spcPct val="100000"/>
                  </a:lnSpc>
                  <a:spcBef>
                    <a:spcPts val="0"/>
                  </a:spcBef>
                  <a:spcAft>
                    <a:spcPts val="0"/>
                  </a:spcAft>
                  <a:buClrTx/>
                  <a:buSzTx/>
                  <a:buFontTx/>
                  <a:buNone/>
                  <a:tabLst/>
                  <a:defRPr kumimoji="0" sz="3192" b="0" i="0" u="none" strike="noStrike" cap="none" spc="0" normalizeH="0" baseline="0">
                    <a:ln>
                      <a:noFill/>
                    </a:ln>
                    <a:solidFill>
                      <a:srgbClr val="393328"/>
                    </a:solidFill>
                    <a:effectLst/>
                    <a:uFillTx/>
                    <a:latin typeface="+mj-lt"/>
                    <a:ea typeface="+mj-ea"/>
                    <a:cs typeface="+mj-cs"/>
                    <a:sym typeface="Helvetica Neue Light"/>
                  </a:defRPr>
                </a:lvl5pPr>
                <a:lvl6pPr marL="0" marR="0" indent="1042416" algn="l" defTabSz="752856" rtl="0" fontAlgn="auto" latinLnBrk="0" hangingPunct="0">
                  <a:lnSpc>
                    <a:spcPct val="100000"/>
                  </a:lnSpc>
                  <a:spcBef>
                    <a:spcPts val="0"/>
                  </a:spcBef>
                  <a:spcAft>
                    <a:spcPts val="0"/>
                  </a:spcAft>
                  <a:buClrTx/>
                  <a:buSzTx/>
                  <a:buFontTx/>
                  <a:buNone/>
                  <a:tabLst/>
                  <a:defRPr kumimoji="0" sz="3192" b="0" i="0" u="none" strike="noStrike" cap="none" spc="0" normalizeH="0" baseline="0">
                    <a:ln>
                      <a:noFill/>
                    </a:ln>
                    <a:solidFill>
                      <a:srgbClr val="393328"/>
                    </a:solidFill>
                    <a:effectLst/>
                    <a:uFillTx/>
                    <a:latin typeface="+mj-lt"/>
                    <a:ea typeface="+mj-ea"/>
                    <a:cs typeface="+mj-cs"/>
                    <a:sym typeface="Helvetica Neue Light"/>
                  </a:defRPr>
                </a:lvl6pPr>
                <a:lvl7pPr marL="0" marR="0" indent="1250899" algn="l" defTabSz="752856" rtl="0" fontAlgn="auto" latinLnBrk="0" hangingPunct="0">
                  <a:lnSpc>
                    <a:spcPct val="100000"/>
                  </a:lnSpc>
                  <a:spcBef>
                    <a:spcPts val="0"/>
                  </a:spcBef>
                  <a:spcAft>
                    <a:spcPts val="0"/>
                  </a:spcAft>
                  <a:buClrTx/>
                  <a:buSzTx/>
                  <a:buFontTx/>
                  <a:buNone/>
                  <a:tabLst/>
                  <a:defRPr kumimoji="0" sz="3192" b="0" i="0" u="none" strike="noStrike" cap="none" spc="0" normalizeH="0" baseline="0">
                    <a:ln>
                      <a:noFill/>
                    </a:ln>
                    <a:solidFill>
                      <a:srgbClr val="393328"/>
                    </a:solidFill>
                    <a:effectLst/>
                    <a:uFillTx/>
                    <a:latin typeface="+mj-lt"/>
                    <a:ea typeface="+mj-ea"/>
                    <a:cs typeface="+mj-cs"/>
                    <a:sym typeface="Helvetica Neue Light"/>
                  </a:defRPr>
                </a:lvl7pPr>
                <a:lvl8pPr marL="0" marR="0" indent="1459382" algn="l" defTabSz="752856" rtl="0" fontAlgn="auto" latinLnBrk="0" hangingPunct="0">
                  <a:lnSpc>
                    <a:spcPct val="100000"/>
                  </a:lnSpc>
                  <a:spcBef>
                    <a:spcPts val="0"/>
                  </a:spcBef>
                  <a:spcAft>
                    <a:spcPts val="0"/>
                  </a:spcAft>
                  <a:buClrTx/>
                  <a:buSzTx/>
                  <a:buFontTx/>
                  <a:buNone/>
                  <a:tabLst/>
                  <a:defRPr kumimoji="0" sz="3192" b="0" i="0" u="none" strike="noStrike" cap="none" spc="0" normalizeH="0" baseline="0">
                    <a:ln>
                      <a:noFill/>
                    </a:ln>
                    <a:solidFill>
                      <a:srgbClr val="393328"/>
                    </a:solidFill>
                    <a:effectLst/>
                    <a:uFillTx/>
                    <a:latin typeface="+mj-lt"/>
                    <a:ea typeface="+mj-ea"/>
                    <a:cs typeface="+mj-cs"/>
                    <a:sym typeface="Helvetica Neue Light"/>
                  </a:defRPr>
                </a:lvl8pPr>
                <a:lvl9pPr marL="0" marR="0" indent="1667866" algn="l" defTabSz="752856" rtl="0" fontAlgn="auto" latinLnBrk="0" hangingPunct="0">
                  <a:lnSpc>
                    <a:spcPct val="100000"/>
                  </a:lnSpc>
                  <a:spcBef>
                    <a:spcPts val="0"/>
                  </a:spcBef>
                  <a:spcAft>
                    <a:spcPts val="0"/>
                  </a:spcAft>
                  <a:buClrTx/>
                  <a:buSzTx/>
                  <a:buFontTx/>
                  <a:buNone/>
                  <a:tabLst/>
                  <a:defRPr kumimoji="0" sz="3192" b="0" i="0" u="none" strike="noStrike" cap="none" spc="0" normalizeH="0" baseline="0">
                    <a:ln>
                      <a:noFill/>
                    </a:ln>
                    <a:solidFill>
                      <a:srgbClr val="393328"/>
                    </a:solidFill>
                    <a:effectLst/>
                    <a:uFillTx/>
                    <a:latin typeface="+mj-lt"/>
                    <a:ea typeface="+mj-ea"/>
                    <a:cs typeface="+mj-cs"/>
                    <a:sym typeface="Helvetica Neue Light"/>
                  </a:defRPr>
                </a:lvl9pPr>
              </a:lstStyle>
              <a:p>
                <a:pPr defTabSz="715461"/>
                <a14:m>
                  <m:oMathPara xmlns:m="http://schemas.openxmlformats.org/officeDocument/2006/math">
                    <m:oMathParaPr>
                      <m:jc m:val="centerGroup"/>
                    </m:oMathParaPr>
                    <m:oMath xmlns:m="http://schemas.openxmlformats.org/officeDocument/2006/math">
                      <m:sSubSup>
                        <m:sSubSupPr>
                          <m:ctrlPr>
                            <a:rPr lang="en-US" altLang="zh-CN" sz="2000" i="1" smtClean="0">
                              <a:solidFill>
                                <a:schemeClr val="tx1"/>
                              </a:solidFill>
                              <a:latin typeface="Cambria Math" panose="02040503050406030204" pitchFamily="18" charset="0"/>
                              <a:ea typeface="Cambria Math" panose="02040503050406030204" pitchFamily="18" charset="0"/>
                            </a:rPr>
                          </m:ctrlPr>
                        </m:sSubSupPr>
                        <m:e>
                          <m:r>
                            <a:rPr lang="en-US" altLang="zh-CN" sz="2000" b="0" i="1" smtClean="0">
                              <a:solidFill>
                                <a:schemeClr val="tx1"/>
                              </a:solidFill>
                              <a:latin typeface="Cambria Math" panose="02040503050406030204" pitchFamily="18" charset="0"/>
                              <a:ea typeface="Cambria Math" panose="02040503050406030204" pitchFamily="18" charset="0"/>
                            </a:rPr>
                            <m:t>𝑓</m:t>
                          </m:r>
                        </m:e>
                        <m:sub>
                          <m:r>
                            <a:rPr lang="en-US" altLang="zh-CN" sz="2000" b="0" i="1" smtClean="0">
                              <a:solidFill>
                                <a:schemeClr val="tx1"/>
                              </a:solidFill>
                              <a:latin typeface="Cambria Math" panose="02040503050406030204" pitchFamily="18" charset="0"/>
                              <a:ea typeface="Cambria Math" panose="02040503050406030204" pitchFamily="18" charset="0"/>
                            </a:rPr>
                            <m:t>𝑘</m:t>
                          </m:r>
                          <m:r>
                            <a:rPr lang="en-US" altLang="zh-CN" sz="2000" b="0" i="1" smtClean="0">
                              <a:solidFill>
                                <a:schemeClr val="tx1"/>
                              </a:solidFill>
                              <a:latin typeface="Cambria Math" panose="02040503050406030204" pitchFamily="18" charset="0"/>
                              <a:ea typeface="Cambria Math" panose="02040503050406030204" pitchFamily="18" charset="0"/>
                            </a:rPr>
                            <m:t>/2+2</m:t>
                          </m:r>
                        </m:sub>
                        <m:sup>
                          <m:r>
                            <a:rPr lang="en-US" altLang="zh-CN" sz="2000" b="0" i="1" smtClean="0">
                              <a:solidFill>
                                <a:schemeClr val="tx1"/>
                              </a:solidFill>
                              <a:latin typeface="Cambria Math" panose="02040503050406030204" pitchFamily="18" charset="0"/>
                              <a:ea typeface="Cambria Math" panose="02040503050406030204" pitchFamily="18" charset="0"/>
                            </a:rPr>
                            <m:t>∗</m:t>
                          </m:r>
                        </m:sup>
                      </m:sSubSup>
                    </m:oMath>
                  </m:oMathPara>
                </a14:m>
                <a:endParaRPr lang="en-US" sz="2000" i="1" baseline="-25000" dirty="0">
                  <a:solidFill>
                    <a:schemeClr val="tx1"/>
                  </a:solidFill>
                  <a:latin typeface="Cambria Math" panose="02040503050406030204" pitchFamily="18" charset="0"/>
                  <a:ea typeface="Cambria Math" panose="02040503050406030204" pitchFamily="18" charset="0"/>
                  <a:cs typeface="Times New Roman" panose="02020603050405020304" pitchFamily="18" charset="0"/>
                </a:endParaRPr>
              </a:p>
            </p:txBody>
          </p:sp>
        </mc:Choice>
        <mc:Fallback xmlns="">
          <p:sp>
            <p:nvSpPr>
              <p:cNvPr id="158" name="文本框 157">
                <a:extLst>
                  <a:ext uri="{FF2B5EF4-FFF2-40B4-BE49-F238E27FC236}">
                    <a16:creationId xmlns:a16="http://schemas.microsoft.com/office/drawing/2014/main" id="{E219E236-BA3D-D644-A741-A622B5C7AD3B}"/>
                  </a:ext>
                </a:extLst>
              </p:cNvPr>
              <p:cNvSpPr txBox="1">
                <a:spLocks noRot="1" noChangeAspect="1" noMove="1" noResize="1" noEditPoints="1" noAdjustHandles="1" noChangeArrowheads="1" noChangeShapeType="1" noTextEdit="1"/>
              </p:cNvSpPr>
              <p:nvPr/>
            </p:nvSpPr>
            <p:spPr>
              <a:xfrm flipH="1">
                <a:off x="5393000" y="1786957"/>
                <a:ext cx="895715" cy="346377"/>
              </a:xfrm>
              <a:prstGeom prst="rect">
                <a:avLst/>
              </a:prstGeom>
              <a:blipFill>
                <a:blip r:embed="rId6"/>
                <a:stretch>
                  <a:fillRect b="-21429"/>
                </a:stretch>
              </a:blipFill>
              <a:ln w="12700" cap="flat">
                <a:noFill/>
                <a:miter lim="400000"/>
              </a:ln>
              <a:effectLst/>
            </p:spPr>
            <p:txBody>
              <a:bodyPr/>
              <a:lstStyle/>
              <a:p>
                <a:r>
                  <a:rPr lang="zh-CN" altLang="en-US">
                    <a:noFill/>
                  </a:rPr>
                  <a:t> </a:t>
                </a:r>
              </a:p>
            </p:txBody>
          </p:sp>
        </mc:Fallback>
      </mc:AlternateContent>
      <p:sp>
        <p:nvSpPr>
          <p:cNvPr id="159" name="框架 71">
            <a:extLst>
              <a:ext uri="{FF2B5EF4-FFF2-40B4-BE49-F238E27FC236}">
                <a16:creationId xmlns:a16="http://schemas.microsoft.com/office/drawing/2014/main" id="{D7E84F69-19D7-AE4A-B7EF-09F821CACD9F}"/>
              </a:ext>
            </a:extLst>
          </p:cNvPr>
          <p:cNvSpPr>
            <a:spLocks noChangeAspect="1"/>
          </p:cNvSpPr>
          <p:nvPr/>
        </p:nvSpPr>
        <p:spPr>
          <a:xfrm>
            <a:off x="5444612" y="1800169"/>
            <a:ext cx="769465" cy="368912"/>
          </a:xfrm>
          <a:custGeom>
            <a:avLst/>
            <a:gdLst>
              <a:gd name="connsiteX0" fmla="*/ 0 w 1652210"/>
              <a:gd name="connsiteY0" fmla="*/ 0 h 1653754"/>
              <a:gd name="connsiteX1" fmla="*/ 1652210 w 1652210"/>
              <a:gd name="connsiteY1" fmla="*/ 0 h 1653754"/>
              <a:gd name="connsiteX2" fmla="*/ 1652210 w 1652210"/>
              <a:gd name="connsiteY2" fmla="*/ 1653754 h 1653754"/>
              <a:gd name="connsiteX3" fmla="*/ 0 w 1652210"/>
              <a:gd name="connsiteY3" fmla="*/ 1653754 h 1653754"/>
              <a:gd name="connsiteX4" fmla="*/ 0 w 1652210"/>
              <a:gd name="connsiteY4" fmla="*/ 0 h 1653754"/>
              <a:gd name="connsiteX5" fmla="*/ 206526 w 1652210"/>
              <a:gd name="connsiteY5" fmla="*/ 206526 h 1653754"/>
              <a:gd name="connsiteX6" fmla="*/ 206526 w 1652210"/>
              <a:gd name="connsiteY6" fmla="*/ 1447228 h 1653754"/>
              <a:gd name="connsiteX7" fmla="*/ 1445684 w 1652210"/>
              <a:gd name="connsiteY7" fmla="*/ 1447228 h 1653754"/>
              <a:gd name="connsiteX8" fmla="*/ 1445684 w 1652210"/>
              <a:gd name="connsiteY8" fmla="*/ 206526 h 1653754"/>
              <a:gd name="connsiteX9" fmla="*/ 206526 w 1652210"/>
              <a:gd name="connsiteY9" fmla="*/ 206526 h 1653754"/>
              <a:gd name="connsiteX0" fmla="*/ 0 w 1652210"/>
              <a:gd name="connsiteY0" fmla="*/ 0 h 1653754"/>
              <a:gd name="connsiteX1" fmla="*/ 1652210 w 1652210"/>
              <a:gd name="connsiteY1" fmla="*/ 0 h 1653754"/>
              <a:gd name="connsiteX2" fmla="*/ 1652210 w 1652210"/>
              <a:gd name="connsiteY2" fmla="*/ 1653754 h 1653754"/>
              <a:gd name="connsiteX3" fmla="*/ 0 w 1652210"/>
              <a:gd name="connsiteY3" fmla="*/ 1653754 h 1653754"/>
              <a:gd name="connsiteX4" fmla="*/ 0 w 1652210"/>
              <a:gd name="connsiteY4" fmla="*/ 0 h 1653754"/>
              <a:gd name="connsiteX5" fmla="*/ 96567 w 1652210"/>
              <a:gd name="connsiteY5" fmla="*/ 131291 h 1653754"/>
              <a:gd name="connsiteX6" fmla="*/ 206526 w 1652210"/>
              <a:gd name="connsiteY6" fmla="*/ 1447228 h 1653754"/>
              <a:gd name="connsiteX7" fmla="*/ 1445684 w 1652210"/>
              <a:gd name="connsiteY7" fmla="*/ 1447228 h 1653754"/>
              <a:gd name="connsiteX8" fmla="*/ 1445684 w 1652210"/>
              <a:gd name="connsiteY8" fmla="*/ 206526 h 1653754"/>
              <a:gd name="connsiteX9" fmla="*/ 96567 w 1652210"/>
              <a:gd name="connsiteY9" fmla="*/ 131291 h 1653754"/>
              <a:gd name="connsiteX0" fmla="*/ 0 w 1652210"/>
              <a:gd name="connsiteY0" fmla="*/ 0 h 1653754"/>
              <a:gd name="connsiteX1" fmla="*/ 1652210 w 1652210"/>
              <a:gd name="connsiteY1" fmla="*/ 0 h 1653754"/>
              <a:gd name="connsiteX2" fmla="*/ 1652210 w 1652210"/>
              <a:gd name="connsiteY2" fmla="*/ 1653754 h 1653754"/>
              <a:gd name="connsiteX3" fmla="*/ 0 w 1652210"/>
              <a:gd name="connsiteY3" fmla="*/ 1653754 h 1653754"/>
              <a:gd name="connsiteX4" fmla="*/ 0 w 1652210"/>
              <a:gd name="connsiteY4" fmla="*/ 0 h 1653754"/>
              <a:gd name="connsiteX5" fmla="*/ 96567 w 1652210"/>
              <a:gd name="connsiteY5" fmla="*/ 131291 h 1653754"/>
              <a:gd name="connsiteX6" fmla="*/ 102354 w 1652210"/>
              <a:gd name="connsiteY6" fmla="*/ 1487739 h 1653754"/>
              <a:gd name="connsiteX7" fmla="*/ 1445684 w 1652210"/>
              <a:gd name="connsiteY7" fmla="*/ 1447228 h 1653754"/>
              <a:gd name="connsiteX8" fmla="*/ 1445684 w 1652210"/>
              <a:gd name="connsiteY8" fmla="*/ 206526 h 1653754"/>
              <a:gd name="connsiteX9" fmla="*/ 96567 w 1652210"/>
              <a:gd name="connsiteY9" fmla="*/ 131291 h 1653754"/>
              <a:gd name="connsiteX0" fmla="*/ 0 w 1652210"/>
              <a:gd name="connsiteY0" fmla="*/ 0 h 1653754"/>
              <a:gd name="connsiteX1" fmla="*/ 1652210 w 1652210"/>
              <a:gd name="connsiteY1" fmla="*/ 0 h 1653754"/>
              <a:gd name="connsiteX2" fmla="*/ 1652210 w 1652210"/>
              <a:gd name="connsiteY2" fmla="*/ 1653754 h 1653754"/>
              <a:gd name="connsiteX3" fmla="*/ 0 w 1652210"/>
              <a:gd name="connsiteY3" fmla="*/ 1653754 h 1653754"/>
              <a:gd name="connsiteX4" fmla="*/ 0 w 1652210"/>
              <a:gd name="connsiteY4" fmla="*/ 0 h 1653754"/>
              <a:gd name="connsiteX5" fmla="*/ 96567 w 1652210"/>
              <a:gd name="connsiteY5" fmla="*/ 131291 h 1653754"/>
              <a:gd name="connsiteX6" fmla="*/ 102354 w 1652210"/>
              <a:gd name="connsiteY6" fmla="*/ 1487739 h 1653754"/>
              <a:gd name="connsiteX7" fmla="*/ 1538282 w 1652210"/>
              <a:gd name="connsiteY7" fmla="*/ 1505101 h 1653754"/>
              <a:gd name="connsiteX8" fmla="*/ 1445684 w 1652210"/>
              <a:gd name="connsiteY8" fmla="*/ 206526 h 1653754"/>
              <a:gd name="connsiteX9" fmla="*/ 96567 w 1652210"/>
              <a:gd name="connsiteY9" fmla="*/ 131291 h 1653754"/>
              <a:gd name="connsiteX0" fmla="*/ 0 w 1652210"/>
              <a:gd name="connsiteY0" fmla="*/ 0 h 1653754"/>
              <a:gd name="connsiteX1" fmla="*/ 1652210 w 1652210"/>
              <a:gd name="connsiteY1" fmla="*/ 0 h 1653754"/>
              <a:gd name="connsiteX2" fmla="*/ 1652210 w 1652210"/>
              <a:gd name="connsiteY2" fmla="*/ 1653754 h 1653754"/>
              <a:gd name="connsiteX3" fmla="*/ 0 w 1652210"/>
              <a:gd name="connsiteY3" fmla="*/ 1653754 h 1653754"/>
              <a:gd name="connsiteX4" fmla="*/ 0 w 1652210"/>
              <a:gd name="connsiteY4" fmla="*/ 0 h 1653754"/>
              <a:gd name="connsiteX5" fmla="*/ 96567 w 1652210"/>
              <a:gd name="connsiteY5" fmla="*/ 131291 h 1653754"/>
              <a:gd name="connsiteX6" fmla="*/ 102354 w 1652210"/>
              <a:gd name="connsiteY6" fmla="*/ 1487739 h 1653754"/>
              <a:gd name="connsiteX7" fmla="*/ 1538282 w 1652210"/>
              <a:gd name="connsiteY7" fmla="*/ 1505101 h 1653754"/>
              <a:gd name="connsiteX8" fmla="*/ 1549856 w 1652210"/>
              <a:gd name="connsiteY8" fmla="*/ 148653 h 1653754"/>
              <a:gd name="connsiteX9" fmla="*/ 96567 w 1652210"/>
              <a:gd name="connsiteY9" fmla="*/ 131291 h 1653754"/>
              <a:gd name="connsiteX0" fmla="*/ 0 w 1652210"/>
              <a:gd name="connsiteY0" fmla="*/ 0 h 1653754"/>
              <a:gd name="connsiteX1" fmla="*/ 1652210 w 1652210"/>
              <a:gd name="connsiteY1" fmla="*/ 0 h 1653754"/>
              <a:gd name="connsiteX2" fmla="*/ 1652210 w 1652210"/>
              <a:gd name="connsiteY2" fmla="*/ 1653754 h 1653754"/>
              <a:gd name="connsiteX3" fmla="*/ 0 w 1652210"/>
              <a:gd name="connsiteY3" fmla="*/ 1653754 h 1653754"/>
              <a:gd name="connsiteX4" fmla="*/ 0 w 1652210"/>
              <a:gd name="connsiteY4" fmla="*/ 0 h 1653754"/>
              <a:gd name="connsiteX5" fmla="*/ 96567 w 1652210"/>
              <a:gd name="connsiteY5" fmla="*/ 131291 h 1653754"/>
              <a:gd name="connsiteX6" fmla="*/ 102354 w 1652210"/>
              <a:gd name="connsiteY6" fmla="*/ 1487739 h 1653754"/>
              <a:gd name="connsiteX7" fmla="*/ 1538282 w 1652210"/>
              <a:gd name="connsiteY7" fmla="*/ 1505101 h 1653754"/>
              <a:gd name="connsiteX8" fmla="*/ 1526706 w 1652210"/>
              <a:gd name="connsiteY8" fmla="*/ 137078 h 1653754"/>
              <a:gd name="connsiteX9" fmla="*/ 96567 w 1652210"/>
              <a:gd name="connsiteY9" fmla="*/ 131291 h 1653754"/>
              <a:gd name="connsiteX0" fmla="*/ 0 w 1652210"/>
              <a:gd name="connsiteY0" fmla="*/ 0 h 1653754"/>
              <a:gd name="connsiteX1" fmla="*/ 1652210 w 1652210"/>
              <a:gd name="connsiteY1" fmla="*/ 0 h 1653754"/>
              <a:gd name="connsiteX2" fmla="*/ 1652210 w 1652210"/>
              <a:gd name="connsiteY2" fmla="*/ 1653754 h 1653754"/>
              <a:gd name="connsiteX3" fmla="*/ 0 w 1652210"/>
              <a:gd name="connsiteY3" fmla="*/ 1653754 h 1653754"/>
              <a:gd name="connsiteX4" fmla="*/ 0 w 1652210"/>
              <a:gd name="connsiteY4" fmla="*/ 0 h 1653754"/>
              <a:gd name="connsiteX5" fmla="*/ 96567 w 1652210"/>
              <a:gd name="connsiteY5" fmla="*/ 131291 h 1653754"/>
              <a:gd name="connsiteX6" fmla="*/ 102354 w 1652210"/>
              <a:gd name="connsiteY6" fmla="*/ 1561056 h 1653754"/>
              <a:gd name="connsiteX7" fmla="*/ 1538282 w 1652210"/>
              <a:gd name="connsiteY7" fmla="*/ 1505101 h 1653754"/>
              <a:gd name="connsiteX8" fmla="*/ 1526706 w 1652210"/>
              <a:gd name="connsiteY8" fmla="*/ 137078 h 1653754"/>
              <a:gd name="connsiteX9" fmla="*/ 96567 w 1652210"/>
              <a:gd name="connsiteY9" fmla="*/ 131291 h 1653754"/>
              <a:gd name="connsiteX0" fmla="*/ 0 w 1652210"/>
              <a:gd name="connsiteY0" fmla="*/ 0 h 1653754"/>
              <a:gd name="connsiteX1" fmla="*/ 1652210 w 1652210"/>
              <a:gd name="connsiteY1" fmla="*/ 0 h 1653754"/>
              <a:gd name="connsiteX2" fmla="*/ 1652210 w 1652210"/>
              <a:gd name="connsiteY2" fmla="*/ 1653754 h 1653754"/>
              <a:gd name="connsiteX3" fmla="*/ 0 w 1652210"/>
              <a:gd name="connsiteY3" fmla="*/ 1653754 h 1653754"/>
              <a:gd name="connsiteX4" fmla="*/ 0 w 1652210"/>
              <a:gd name="connsiteY4" fmla="*/ 0 h 1653754"/>
              <a:gd name="connsiteX5" fmla="*/ 96567 w 1652210"/>
              <a:gd name="connsiteY5" fmla="*/ 131291 h 1653754"/>
              <a:gd name="connsiteX6" fmla="*/ 102354 w 1652210"/>
              <a:gd name="connsiteY6" fmla="*/ 1561056 h 1653754"/>
              <a:gd name="connsiteX7" fmla="*/ 1534616 w 1652210"/>
              <a:gd name="connsiteY7" fmla="*/ 1571086 h 1653754"/>
              <a:gd name="connsiteX8" fmla="*/ 1526706 w 1652210"/>
              <a:gd name="connsiteY8" fmla="*/ 137078 h 1653754"/>
              <a:gd name="connsiteX9" fmla="*/ 96567 w 1652210"/>
              <a:gd name="connsiteY9" fmla="*/ 131291 h 1653754"/>
              <a:gd name="connsiteX0" fmla="*/ 0 w 1652210"/>
              <a:gd name="connsiteY0" fmla="*/ 0 h 1653754"/>
              <a:gd name="connsiteX1" fmla="*/ 1652210 w 1652210"/>
              <a:gd name="connsiteY1" fmla="*/ 0 h 1653754"/>
              <a:gd name="connsiteX2" fmla="*/ 1652210 w 1652210"/>
              <a:gd name="connsiteY2" fmla="*/ 1653754 h 1653754"/>
              <a:gd name="connsiteX3" fmla="*/ 0 w 1652210"/>
              <a:gd name="connsiteY3" fmla="*/ 1653754 h 1653754"/>
              <a:gd name="connsiteX4" fmla="*/ 0 w 1652210"/>
              <a:gd name="connsiteY4" fmla="*/ 0 h 1653754"/>
              <a:gd name="connsiteX5" fmla="*/ 96567 w 1652210"/>
              <a:gd name="connsiteY5" fmla="*/ 109296 h 1653754"/>
              <a:gd name="connsiteX6" fmla="*/ 102354 w 1652210"/>
              <a:gd name="connsiteY6" fmla="*/ 1561056 h 1653754"/>
              <a:gd name="connsiteX7" fmla="*/ 1534616 w 1652210"/>
              <a:gd name="connsiteY7" fmla="*/ 1571086 h 1653754"/>
              <a:gd name="connsiteX8" fmla="*/ 1526706 w 1652210"/>
              <a:gd name="connsiteY8" fmla="*/ 137078 h 1653754"/>
              <a:gd name="connsiteX9" fmla="*/ 96567 w 1652210"/>
              <a:gd name="connsiteY9" fmla="*/ 109296 h 1653754"/>
              <a:gd name="connsiteX0" fmla="*/ 0 w 1652210"/>
              <a:gd name="connsiteY0" fmla="*/ 0 h 1653754"/>
              <a:gd name="connsiteX1" fmla="*/ 1652210 w 1652210"/>
              <a:gd name="connsiteY1" fmla="*/ 0 h 1653754"/>
              <a:gd name="connsiteX2" fmla="*/ 1652210 w 1652210"/>
              <a:gd name="connsiteY2" fmla="*/ 1653754 h 1653754"/>
              <a:gd name="connsiteX3" fmla="*/ 0 w 1652210"/>
              <a:gd name="connsiteY3" fmla="*/ 1653754 h 1653754"/>
              <a:gd name="connsiteX4" fmla="*/ 0 w 1652210"/>
              <a:gd name="connsiteY4" fmla="*/ 0 h 1653754"/>
              <a:gd name="connsiteX5" fmla="*/ 96567 w 1652210"/>
              <a:gd name="connsiteY5" fmla="*/ 109296 h 1653754"/>
              <a:gd name="connsiteX6" fmla="*/ 102354 w 1652210"/>
              <a:gd name="connsiteY6" fmla="*/ 1561056 h 1653754"/>
              <a:gd name="connsiteX7" fmla="*/ 1534616 w 1652210"/>
              <a:gd name="connsiteY7" fmla="*/ 1571086 h 1653754"/>
              <a:gd name="connsiteX8" fmla="*/ 1556033 w 1652210"/>
              <a:gd name="connsiteY8" fmla="*/ 111417 h 1653754"/>
              <a:gd name="connsiteX9" fmla="*/ 96567 w 1652210"/>
              <a:gd name="connsiteY9" fmla="*/ 109296 h 1653754"/>
              <a:gd name="connsiteX0" fmla="*/ 0 w 1652210"/>
              <a:gd name="connsiteY0" fmla="*/ 0 h 1653754"/>
              <a:gd name="connsiteX1" fmla="*/ 1652210 w 1652210"/>
              <a:gd name="connsiteY1" fmla="*/ 0 h 1653754"/>
              <a:gd name="connsiteX2" fmla="*/ 1652210 w 1652210"/>
              <a:gd name="connsiteY2" fmla="*/ 1653754 h 1653754"/>
              <a:gd name="connsiteX3" fmla="*/ 0 w 1652210"/>
              <a:gd name="connsiteY3" fmla="*/ 1653754 h 1653754"/>
              <a:gd name="connsiteX4" fmla="*/ 0 w 1652210"/>
              <a:gd name="connsiteY4" fmla="*/ 0 h 1653754"/>
              <a:gd name="connsiteX5" fmla="*/ 96567 w 1652210"/>
              <a:gd name="connsiteY5" fmla="*/ 109296 h 1653754"/>
              <a:gd name="connsiteX6" fmla="*/ 102354 w 1652210"/>
              <a:gd name="connsiteY6" fmla="*/ 1561056 h 1653754"/>
              <a:gd name="connsiteX7" fmla="*/ 1574940 w 1652210"/>
              <a:gd name="connsiteY7" fmla="*/ 1571086 h 1653754"/>
              <a:gd name="connsiteX8" fmla="*/ 1556033 w 1652210"/>
              <a:gd name="connsiteY8" fmla="*/ 111417 h 1653754"/>
              <a:gd name="connsiteX9" fmla="*/ 96567 w 1652210"/>
              <a:gd name="connsiteY9" fmla="*/ 109296 h 1653754"/>
              <a:gd name="connsiteX0" fmla="*/ 0 w 1652210"/>
              <a:gd name="connsiteY0" fmla="*/ 0 h 1653754"/>
              <a:gd name="connsiteX1" fmla="*/ 1652210 w 1652210"/>
              <a:gd name="connsiteY1" fmla="*/ 0 h 1653754"/>
              <a:gd name="connsiteX2" fmla="*/ 1652210 w 1652210"/>
              <a:gd name="connsiteY2" fmla="*/ 1653754 h 1653754"/>
              <a:gd name="connsiteX3" fmla="*/ 0 w 1652210"/>
              <a:gd name="connsiteY3" fmla="*/ 1653754 h 1653754"/>
              <a:gd name="connsiteX4" fmla="*/ 0 w 1652210"/>
              <a:gd name="connsiteY4" fmla="*/ 0 h 1653754"/>
              <a:gd name="connsiteX5" fmla="*/ 96567 w 1652210"/>
              <a:gd name="connsiteY5" fmla="*/ 109296 h 1653754"/>
              <a:gd name="connsiteX6" fmla="*/ 102354 w 1652210"/>
              <a:gd name="connsiteY6" fmla="*/ 1561056 h 1653754"/>
              <a:gd name="connsiteX7" fmla="*/ 1552747 w 1652210"/>
              <a:gd name="connsiteY7" fmla="*/ 1554441 h 1653754"/>
              <a:gd name="connsiteX8" fmla="*/ 1556033 w 1652210"/>
              <a:gd name="connsiteY8" fmla="*/ 111417 h 1653754"/>
              <a:gd name="connsiteX9" fmla="*/ 96567 w 1652210"/>
              <a:gd name="connsiteY9" fmla="*/ 109296 h 1653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52210" h="1653754">
                <a:moveTo>
                  <a:pt x="0" y="0"/>
                </a:moveTo>
                <a:lnTo>
                  <a:pt x="1652210" y="0"/>
                </a:lnTo>
                <a:lnTo>
                  <a:pt x="1652210" y="1653754"/>
                </a:lnTo>
                <a:lnTo>
                  <a:pt x="0" y="1653754"/>
                </a:lnTo>
                <a:lnTo>
                  <a:pt x="0" y="0"/>
                </a:lnTo>
                <a:close/>
                <a:moveTo>
                  <a:pt x="96567" y="109296"/>
                </a:moveTo>
                <a:lnTo>
                  <a:pt x="102354" y="1561056"/>
                </a:lnTo>
                <a:lnTo>
                  <a:pt x="1552747" y="1554441"/>
                </a:lnTo>
                <a:cubicBezTo>
                  <a:pt x="1548888" y="1098433"/>
                  <a:pt x="1559892" y="567425"/>
                  <a:pt x="1556033" y="111417"/>
                </a:cubicBezTo>
                <a:lnTo>
                  <a:pt x="96567" y="109296"/>
                </a:lnTo>
                <a:close/>
              </a:path>
            </a:pathLst>
          </a:custGeom>
          <a:solidFill>
            <a:schemeClr val="accent1">
              <a:lumMod val="75000"/>
            </a:schemeClr>
          </a:solidFill>
          <a:ln w="12700" cmpd="sng">
            <a:noFill/>
          </a:ln>
        </p:spPr>
        <p:style>
          <a:lnRef idx="2">
            <a:schemeClr val="dk1"/>
          </a:lnRef>
          <a:fillRef idx="1">
            <a:schemeClr val="lt1"/>
          </a:fillRef>
          <a:effectRef idx="0">
            <a:schemeClr val="dk1"/>
          </a:effectRef>
          <a:fontRef idx="minor">
            <a:schemeClr val="dk1"/>
          </a:fontRef>
        </p:style>
        <p:txBody>
          <a:bodyPr rot="0" spcFirstLastPara="1" vertOverflow="overflow" horzOverflow="overflow" vert="horz" wrap="square" lIns="44027" tIns="44027" rIns="44027" bIns="44027" numCol="1" spcCol="38100" rtlCol="0" anchor="ctr">
            <a:spAutoFit/>
          </a:bodyPr>
          <a:lstStyle>
            <a:defPPr marL="0" marR="0" indent="0" algn="l" defTabSz="833933" rtl="0" fontAlgn="auto" latinLnBrk="1" hangingPunct="0">
              <a:lnSpc>
                <a:spcPct val="100000"/>
              </a:lnSpc>
              <a:spcBef>
                <a:spcPts val="0"/>
              </a:spcBef>
              <a:spcAft>
                <a:spcPts val="0"/>
              </a:spcAft>
              <a:buClrTx/>
              <a:buSzTx/>
              <a:buFontTx/>
              <a:buNone/>
              <a:tabLst/>
              <a:defRPr kumimoji="0" sz="1642" b="0" i="0" u="none" strike="noStrike" cap="none" spc="0" normalizeH="0" baseline="0">
                <a:ln>
                  <a:noFill/>
                </a:ln>
                <a:solidFill>
                  <a:srgbClr val="000000"/>
                </a:solidFill>
                <a:effectLst/>
                <a:uFillTx/>
              </a:defRPr>
            </a:defPPr>
            <a:lvl1pPr marL="0" marR="0" indent="0" algn="l" defTabSz="752856" rtl="0" fontAlgn="auto" latinLnBrk="0" hangingPunct="0">
              <a:lnSpc>
                <a:spcPct val="100000"/>
              </a:lnSpc>
              <a:spcBef>
                <a:spcPts val="0"/>
              </a:spcBef>
              <a:spcAft>
                <a:spcPts val="0"/>
              </a:spcAft>
              <a:buClrTx/>
              <a:buSzTx/>
              <a:buFontTx/>
              <a:buNone/>
              <a:tabLst/>
              <a:defRPr kumimoji="0" sz="3192" b="0" i="0" u="none" strike="noStrike" cap="none" spc="0" normalizeH="0" baseline="0">
                <a:ln>
                  <a:noFill/>
                </a:ln>
                <a:solidFill>
                  <a:srgbClr val="393328"/>
                </a:solidFill>
                <a:effectLst/>
                <a:uFillTx/>
                <a:latin typeface="+mj-lt"/>
                <a:ea typeface="+mj-ea"/>
                <a:cs typeface="+mj-cs"/>
                <a:sym typeface="Helvetica Neue Light"/>
              </a:defRPr>
            </a:lvl1pPr>
            <a:lvl2pPr marL="0" marR="0" indent="208483" algn="l" defTabSz="752856" rtl="0" fontAlgn="auto" latinLnBrk="0" hangingPunct="0">
              <a:lnSpc>
                <a:spcPct val="100000"/>
              </a:lnSpc>
              <a:spcBef>
                <a:spcPts val="0"/>
              </a:spcBef>
              <a:spcAft>
                <a:spcPts val="0"/>
              </a:spcAft>
              <a:buClrTx/>
              <a:buSzTx/>
              <a:buFontTx/>
              <a:buNone/>
              <a:tabLst/>
              <a:defRPr kumimoji="0" sz="3192" b="0" i="0" u="none" strike="noStrike" cap="none" spc="0" normalizeH="0" baseline="0">
                <a:ln>
                  <a:noFill/>
                </a:ln>
                <a:solidFill>
                  <a:srgbClr val="393328"/>
                </a:solidFill>
                <a:effectLst/>
                <a:uFillTx/>
                <a:latin typeface="+mj-lt"/>
                <a:ea typeface="+mj-ea"/>
                <a:cs typeface="+mj-cs"/>
                <a:sym typeface="Helvetica Neue Light"/>
              </a:defRPr>
            </a:lvl2pPr>
            <a:lvl3pPr marL="0" marR="0" indent="416966" algn="l" defTabSz="752856" rtl="0" fontAlgn="auto" latinLnBrk="0" hangingPunct="0">
              <a:lnSpc>
                <a:spcPct val="100000"/>
              </a:lnSpc>
              <a:spcBef>
                <a:spcPts val="0"/>
              </a:spcBef>
              <a:spcAft>
                <a:spcPts val="0"/>
              </a:spcAft>
              <a:buClrTx/>
              <a:buSzTx/>
              <a:buFontTx/>
              <a:buNone/>
              <a:tabLst/>
              <a:defRPr kumimoji="0" sz="3192" b="0" i="0" u="none" strike="noStrike" cap="none" spc="0" normalizeH="0" baseline="0">
                <a:ln>
                  <a:noFill/>
                </a:ln>
                <a:solidFill>
                  <a:srgbClr val="393328"/>
                </a:solidFill>
                <a:effectLst/>
                <a:uFillTx/>
                <a:latin typeface="+mj-lt"/>
                <a:ea typeface="+mj-ea"/>
                <a:cs typeface="+mj-cs"/>
                <a:sym typeface="Helvetica Neue Light"/>
              </a:defRPr>
            </a:lvl3pPr>
            <a:lvl4pPr marL="0" marR="0" indent="625450" algn="l" defTabSz="752856" rtl="0" fontAlgn="auto" latinLnBrk="0" hangingPunct="0">
              <a:lnSpc>
                <a:spcPct val="100000"/>
              </a:lnSpc>
              <a:spcBef>
                <a:spcPts val="0"/>
              </a:spcBef>
              <a:spcAft>
                <a:spcPts val="0"/>
              </a:spcAft>
              <a:buClrTx/>
              <a:buSzTx/>
              <a:buFontTx/>
              <a:buNone/>
              <a:tabLst/>
              <a:defRPr kumimoji="0" sz="3192" b="0" i="0" u="none" strike="noStrike" cap="none" spc="0" normalizeH="0" baseline="0">
                <a:ln>
                  <a:noFill/>
                </a:ln>
                <a:solidFill>
                  <a:srgbClr val="393328"/>
                </a:solidFill>
                <a:effectLst/>
                <a:uFillTx/>
                <a:latin typeface="+mj-lt"/>
                <a:ea typeface="+mj-ea"/>
                <a:cs typeface="+mj-cs"/>
                <a:sym typeface="Helvetica Neue Light"/>
              </a:defRPr>
            </a:lvl4pPr>
            <a:lvl5pPr marL="0" marR="0" indent="833933" algn="l" defTabSz="752856" rtl="0" fontAlgn="auto" latinLnBrk="0" hangingPunct="0">
              <a:lnSpc>
                <a:spcPct val="100000"/>
              </a:lnSpc>
              <a:spcBef>
                <a:spcPts val="0"/>
              </a:spcBef>
              <a:spcAft>
                <a:spcPts val="0"/>
              </a:spcAft>
              <a:buClrTx/>
              <a:buSzTx/>
              <a:buFontTx/>
              <a:buNone/>
              <a:tabLst/>
              <a:defRPr kumimoji="0" sz="3192" b="0" i="0" u="none" strike="noStrike" cap="none" spc="0" normalizeH="0" baseline="0">
                <a:ln>
                  <a:noFill/>
                </a:ln>
                <a:solidFill>
                  <a:srgbClr val="393328"/>
                </a:solidFill>
                <a:effectLst/>
                <a:uFillTx/>
                <a:latin typeface="+mj-lt"/>
                <a:ea typeface="+mj-ea"/>
                <a:cs typeface="+mj-cs"/>
                <a:sym typeface="Helvetica Neue Light"/>
              </a:defRPr>
            </a:lvl5pPr>
            <a:lvl6pPr marL="0" marR="0" indent="1042416" algn="l" defTabSz="752856" rtl="0" fontAlgn="auto" latinLnBrk="0" hangingPunct="0">
              <a:lnSpc>
                <a:spcPct val="100000"/>
              </a:lnSpc>
              <a:spcBef>
                <a:spcPts val="0"/>
              </a:spcBef>
              <a:spcAft>
                <a:spcPts val="0"/>
              </a:spcAft>
              <a:buClrTx/>
              <a:buSzTx/>
              <a:buFontTx/>
              <a:buNone/>
              <a:tabLst/>
              <a:defRPr kumimoji="0" sz="3192" b="0" i="0" u="none" strike="noStrike" cap="none" spc="0" normalizeH="0" baseline="0">
                <a:ln>
                  <a:noFill/>
                </a:ln>
                <a:solidFill>
                  <a:srgbClr val="393328"/>
                </a:solidFill>
                <a:effectLst/>
                <a:uFillTx/>
                <a:latin typeface="+mj-lt"/>
                <a:ea typeface="+mj-ea"/>
                <a:cs typeface="+mj-cs"/>
                <a:sym typeface="Helvetica Neue Light"/>
              </a:defRPr>
            </a:lvl6pPr>
            <a:lvl7pPr marL="0" marR="0" indent="1250899" algn="l" defTabSz="752856" rtl="0" fontAlgn="auto" latinLnBrk="0" hangingPunct="0">
              <a:lnSpc>
                <a:spcPct val="100000"/>
              </a:lnSpc>
              <a:spcBef>
                <a:spcPts val="0"/>
              </a:spcBef>
              <a:spcAft>
                <a:spcPts val="0"/>
              </a:spcAft>
              <a:buClrTx/>
              <a:buSzTx/>
              <a:buFontTx/>
              <a:buNone/>
              <a:tabLst/>
              <a:defRPr kumimoji="0" sz="3192" b="0" i="0" u="none" strike="noStrike" cap="none" spc="0" normalizeH="0" baseline="0">
                <a:ln>
                  <a:noFill/>
                </a:ln>
                <a:solidFill>
                  <a:srgbClr val="393328"/>
                </a:solidFill>
                <a:effectLst/>
                <a:uFillTx/>
                <a:latin typeface="+mj-lt"/>
                <a:ea typeface="+mj-ea"/>
                <a:cs typeface="+mj-cs"/>
                <a:sym typeface="Helvetica Neue Light"/>
              </a:defRPr>
            </a:lvl7pPr>
            <a:lvl8pPr marL="0" marR="0" indent="1459382" algn="l" defTabSz="752856" rtl="0" fontAlgn="auto" latinLnBrk="0" hangingPunct="0">
              <a:lnSpc>
                <a:spcPct val="100000"/>
              </a:lnSpc>
              <a:spcBef>
                <a:spcPts val="0"/>
              </a:spcBef>
              <a:spcAft>
                <a:spcPts val="0"/>
              </a:spcAft>
              <a:buClrTx/>
              <a:buSzTx/>
              <a:buFontTx/>
              <a:buNone/>
              <a:tabLst/>
              <a:defRPr kumimoji="0" sz="3192" b="0" i="0" u="none" strike="noStrike" cap="none" spc="0" normalizeH="0" baseline="0">
                <a:ln>
                  <a:noFill/>
                </a:ln>
                <a:solidFill>
                  <a:srgbClr val="393328"/>
                </a:solidFill>
                <a:effectLst/>
                <a:uFillTx/>
                <a:latin typeface="+mj-lt"/>
                <a:ea typeface="+mj-ea"/>
                <a:cs typeface="+mj-cs"/>
                <a:sym typeface="Helvetica Neue Light"/>
              </a:defRPr>
            </a:lvl8pPr>
            <a:lvl9pPr marL="0" marR="0" indent="1667866" algn="l" defTabSz="752856" rtl="0" fontAlgn="auto" latinLnBrk="0" hangingPunct="0">
              <a:lnSpc>
                <a:spcPct val="100000"/>
              </a:lnSpc>
              <a:spcBef>
                <a:spcPts val="0"/>
              </a:spcBef>
              <a:spcAft>
                <a:spcPts val="0"/>
              </a:spcAft>
              <a:buClrTx/>
              <a:buSzTx/>
              <a:buFontTx/>
              <a:buNone/>
              <a:tabLst/>
              <a:defRPr kumimoji="0" sz="3192" b="0" i="0" u="none" strike="noStrike" cap="none" spc="0" normalizeH="0" baseline="0">
                <a:ln>
                  <a:noFill/>
                </a:ln>
                <a:solidFill>
                  <a:srgbClr val="393328"/>
                </a:solidFill>
                <a:effectLst/>
                <a:uFillTx/>
                <a:latin typeface="+mj-lt"/>
                <a:ea typeface="+mj-ea"/>
                <a:cs typeface="+mj-cs"/>
                <a:sym typeface="Helvetica Neue Light"/>
              </a:defRPr>
            </a:lvl9pPr>
          </a:lstStyle>
          <a:p>
            <a:pPr defTabSz="715461"/>
            <a:endParaRPr lang="en-US" sz="3033">
              <a:solidFill>
                <a:srgbClr val="000000"/>
              </a:solidFill>
            </a:endParaRPr>
          </a:p>
        </p:txBody>
      </p:sp>
      <mc:AlternateContent xmlns:mc="http://schemas.openxmlformats.org/markup-compatibility/2006" xmlns:a14="http://schemas.microsoft.com/office/drawing/2010/main">
        <mc:Choice Requires="a14">
          <p:sp>
            <p:nvSpPr>
              <p:cNvPr id="160" name="文本框 159">
                <a:extLst>
                  <a:ext uri="{FF2B5EF4-FFF2-40B4-BE49-F238E27FC236}">
                    <a16:creationId xmlns:a16="http://schemas.microsoft.com/office/drawing/2014/main" id="{BCB2814E-BAFA-FC44-9E33-69640869EC62}"/>
                  </a:ext>
                </a:extLst>
              </p:cNvPr>
              <p:cNvSpPr txBox="1"/>
              <p:nvPr/>
            </p:nvSpPr>
            <p:spPr>
              <a:xfrm flipH="1">
                <a:off x="6477015" y="1807282"/>
                <a:ext cx="895715" cy="30572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defPPr marL="0" marR="0" indent="0" algn="l" defTabSz="833933" rtl="0" fontAlgn="auto" latinLnBrk="1" hangingPunct="0">
                  <a:lnSpc>
                    <a:spcPct val="100000"/>
                  </a:lnSpc>
                  <a:spcBef>
                    <a:spcPts val="0"/>
                  </a:spcBef>
                  <a:spcAft>
                    <a:spcPts val="0"/>
                  </a:spcAft>
                  <a:buClrTx/>
                  <a:buSzTx/>
                  <a:buFontTx/>
                  <a:buNone/>
                  <a:tabLst/>
                  <a:defRPr kumimoji="0" sz="1642" b="0" i="0" u="none" strike="noStrike" cap="none" spc="0" normalizeH="0" baseline="0">
                    <a:ln>
                      <a:noFill/>
                    </a:ln>
                    <a:solidFill>
                      <a:srgbClr val="000000"/>
                    </a:solidFill>
                    <a:effectLst/>
                    <a:uFillTx/>
                  </a:defRPr>
                </a:defPPr>
                <a:lvl1pPr marL="0" marR="0" indent="0" algn="l" defTabSz="752856" rtl="0" fontAlgn="auto" latinLnBrk="0" hangingPunct="0">
                  <a:lnSpc>
                    <a:spcPct val="100000"/>
                  </a:lnSpc>
                  <a:spcBef>
                    <a:spcPts val="0"/>
                  </a:spcBef>
                  <a:spcAft>
                    <a:spcPts val="0"/>
                  </a:spcAft>
                  <a:buClrTx/>
                  <a:buSzTx/>
                  <a:buFontTx/>
                  <a:buNone/>
                  <a:tabLst/>
                  <a:defRPr kumimoji="0" sz="3192" b="0" i="0" u="none" strike="noStrike" cap="none" spc="0" normalizeH="0" baseline="0">
                    <a:ln>
                      <a:noFill/>
                    </a:ln>
                    <a:solidFill>
                      <a:srgbClr val="393328"/>
                    </a:solidFill>
                    <a:effectLst/>
                    <a:uFillTx/>
                    <a:latin typeface="+mj-lt"/>
                    <a:ea typeface="+mj-ea"/>
                    <a:cs typeface="+mj-cs"/>
                    <a:sym typeface="Helvetica Neue Light"/>
                  </a:defRPr>
                </a:lvl1pPr>
                <a:lvl2pPr marL="0" marR="0" indent="208483" algn="l" defTabSz="752856" rtl="0" fontAlgn="auto" latinLnBrk="0" hangingPunct="0">
                  <a:lnSpc>
                    <a:spcPct val="100000"/>
                  </a:lnSpc>
                  <a:spcBef>
                    <a:spcPts val="0"/>
                  </a:spcBef>
                  <a:spcAft>
                    <a:spcPts val="0"/>
                  </a:spcAft>
                  <a:buClrTx/>
                  <a:buSzTx/>
                  <a:buFontTx/>
                  <a:buNone/>
                  <a:tabLst/>
                  <a:defRPr kumimoji="0" sz="3192" b="0" i="0" u="none" strike="noStrike" cap="none" spc="0" normalizeH="0" baseline="0">
                    <a:ln>
                      <a:noFill/>
                    </a:ln>
                    <a:solidFill>
                      <a:srgbClr val="393328"/>
                    </a:solidFill>
                    <a:effectLst/>
                    <a:uFillTx/>
                    <a:latin typeface="+mj-lt"/>
                    <a:ea typeface="+mj-ea"/>
                    <a:cs typeface="+mj-cs"/>
                    <a:sym typeface="Helvetica Neue Light"/>
                  </a:defRPr>
                </a:lvl2pPr>
                <a:lvl3pPr marL="0" marR="0" indent="416966" algn="l" defTabSz="752856" rtl="0" fontAlgn="auto" latinLnBrk="0" hangingPunct="0">
                  <a:lnSpc>
                    <a:spcPct val="100000"/>
                  </a:lnSpc>
                  <a:spcBef>
                    <a:spcPts val="0"/>
                  </a:spcBef>
                  <a:spcAft>
                    <a:spcPts val="0"/>
                  </a:spcAft>
                  <a:buClrTx/>
                  <a:buSzTx/>
                  <a:buFontTx/>
                  <a:buNone/>
                  <a:tabLst/>
                  <a:defRPr kumimoji="0" sz="3192" b="0" i="0" u="none" strike="noStrike" cap="none" spc="0" normalizeH="0" baseline="0">
                    <a:ln>
                      <a:noFill/>
                    </a:ln>
                    <a:solidFill>
                      <a:srgbClr val="393328"/>
                    </a:solidFill>
                    <a:effectLst/>
                    <a:uFillTx/>
                    <a:latin typeface="+mj-lt"/>
                    <a:ea typeface="+mj-ea"/>
                    <a:cs typeface="+mj-cs"/>
                    <a:sym typeface="Helvetica Neue Light"/>
                  </a:defRPr>
                </a:lvl3pPr>
                <a:lvl4pPr marL="0" marR="0" indent="625450" algn="l" defTabSz="752856" rtl="0" fontAlgn="auto" latinLnBrk="0" hangingPunct="0">
                  <a:lnSpc>
                    <a:spcPct val="100000"/>
                  </a:lnSpc>
                  <a:spcBef>
                    <a:spcPts val="0"/>
                  </a:spcBef>
                  <a:spcAft>
                    <a:spcPts val="0"/>
                  </a:spcAft>
                  <a:buClrTx/>
                  <a:buSzTx/>
                  <a:buFontTx/>
                  <a:buNone/>
                  <a:tabLst/>
                  <a:defRPr kumimoji="0" sz="3192" b="0" i="0" u="none" strike="noStrike" cap="none" spc="0" normalizeH="0" baseline="0">
                    <a:ln>
                      <a:noFill/>
                    </a:ln>
                    <a:solidFill>
                      <a:srgbClr val="393328"/>
                    </a:solidFill>
                    <a:effectLst/>
                    <a:uFillTx/>
                    <a:latin typeface="+mj-lt"/>
                    <a:ea typeface="+mj-ea"/>
                    <a:cs typeface="+mj-cs"/>
                    <a:sym typeface="Helvetica Neue Light"/>
                  </a:defRPr>
                </a:lvl4pPr>
                <a:lvl5pPr marL="0" marR="0" indent="833933" algn="l" defTabSz="752856" rtl="0" fontAlgn="auto" latinLnBrk="0" hangingPunct="0">
                  <a:lnSpc>
                    <a:spcPct val="100000"/>
                  </a:lnSpc>
                  <a:spcBef>
                    <a:spcPts val="0"/>
                  </a:spcBef>
                  <a:spcAft>
                    <a:spcPts val="0"/>
                  </a:spcAft>
                  <a:buClrTx/>
                  <a:buSzTx/>
                  <a:buFontTx/>
                  <a:buNone/>
                  <a:tabLst/>
                  <a:defRPr kumimoji="0" sz="3192" b="0" i="0" u="none" strike="noStrike" cap="none" spc="0" normalizeH="0" baseline="0">
                    <a:ln>
                      <a:noFill/>
                    </a:ln>
                    <a:solidFill>
                      <a:srgbClr val="393328"/>
                    </a:solidFill>
                    <a:effectLst/>
                    <a:uFillTx/>
                    <a:latin typeface="+mj-lt"/>
                    <a:ea typeface="+mj-ea"/>
                    <a:cs typeface="+mj-cs"/>
                    <a:sym typeface="Helvetica Neue Light"/>
                  </a:defRPr>
                </a:lvl5pPr>
                <a:lvl6pPr marL="0" marR="0" indent="1042416" algn="l" defTabSz="752856" rtl="0" fontAlgn="auto" latinLnBrk="0" hangingPunct="0">
                  <a:lnSpc>
                    <a:spcPct val="100000"/>
                  </a:lnSpc>
                  <a:spcBef>
                    <a:spcPts val="0"/>
                  </a:spcBef>
                  <a:spcAft>
                    <a:spcPts val="0"/>
                  </a:spcAft>
                  <a:buClrTx/>
                  <a:buSzTx/>
                  <a:buFontTx/>
                  <a:buNone/>
                  <a:tabLst/>
                  <a:defRPr kumimoji="0" sz="3192" b="0" i="0" u="none" strike="noStrike" cap="none" spc="0" normalizeH="0" baseline="0">
                    <a:ln>
                      <a:noFill/>
                    </a:ln>
                    <a:solidFill>
                      <a:srgbClr val="393328"/>
                    </a:solidFill>
                    <a:effectLst/>
                    <a:uFillTx/>
                    <a:latin typeface="+mj-lt"/>
                    <a:ea typeface="+mj-ea"/>
                    <a:cs typeface="+mj-cs"/>
                    <a:sym typeface="Helvetica Neue Light"/>
                  </a:defRPr>
                </a:lvl6pPr>
                <a:lvl7pPr marL="0" marR="0" indent="1250899" algn="l" defTabSz="752856" rtl="0" fontAlgn="auto" latinLnBrk="0" hangingPunct="0">
                  <a:lnSpc>
                    <a:spcPct val="100000"/>
                  </a:lnSpc>
                  <a:spcBef>
                    <a:spcPts val="0"/>
                  </a:spcBef>
                  <a:spcAft>
                    <a:spcPts val="0"/>
                  </a:spcAft>
                  <a:buClrTx/>
                  <a:buSzTx/>
                  <a:buFontTx/>
                  <a:buNone/>
                  <a:tabLst/>
                  <a:defRPr kumimoji="0" sz="3192" b="0" i="0" u="none" strike="noStrike" cap="none" spc="0" normalizeH="0" baseline="0">
                    <a:ln>
                      <a:noFill/>
                    </a:ln>
                    <a:solidFill>
                      <a:srgbClr val="393328"/>
                    </a:solidFill>
                    <a:effectLst/>
                    <a:uFillTx/>
                    <a:latin typeface="+mj-lt"/>
                    <a:ea typeface="+mj-ea"/>
                    <a:cs typeface="+mj-cs"/>
                    <a:sym typeface="Helvetica Neue Light"/>
                  </a:defRPr>
                </a:lvl7pPr>
                <a:lvl8pPr marL="0" marR="0" indent="1459382" algn="l" defTabSz="752856" rtl="0" fontAlgn="auto" latinLnBrk="0" hangingPunct="0">
                  <a:lnSpc>
                    <a:spcPct val="100000"/>
                  </a:lnSpc>
                  <a:spcBef>
                    <a:spcPts val="0"/>
                  </a:spcBef>
                  <a:spcAft>
                    <a:spcPts val="0"/>
                  </a:spcAft>
                  <a:buClrTx/>
                  <a:buSzTx/>
                  <a:buFontTx/>
                  <a:buNone/>
                  <a:tabLst/>
                  <a:defRPr kumimoji="0" sz="3192" b="0" i="0" u="none" strike="noStrike" cap="none" spc="0" normalizeH="0" baseline="0">
                    <a:ln>
                      <a:noFill/>
                    </a:ln>
                    <a:solidFill>
                      <a:srgbClr val="393328"/>
                    </a:solidFill>
                    <a:effectLst/>
                    <a:uFillTx/>
                    <a:latin typeface="+mj-lt"/>
                    <a:ea typeface="+mj-ea"/>
                    <a:cs typeface="+mj-cs"/>
                    <a:sym typeface="Helvetica Neue Light"/>
                  </a:defRPr>
                </a:lvl8pPr>
                <a:lvl9pPr marL="0" marR="0" indent="1667866" algn="l" defTabSz="752856" rtl="0" fontAlgn="auto" latinLnBrk="0" hangingPunct="0">
                  <a:lnSpc>
                    <a:spcPct val="100000"/>
                  </a:lnSpc>
                  <a:spcBef>
                    <a:spcPts val="0"/>
                  </a:spcBef>
                  <a:spcAft>
                    <a:spcPts val="0"/>
                  </a:spcAft>
                  <a:buClrTx/>
                  <a:buSzTx/>
                  <a:buFontTx/>
                  <a:buNone/>
                  <a:tabLst/>
                  <a:defRPr kumimoji="0" sz="3192" b="0" i="0" u="none" strike="noStrike" cap="none" spc="0" normalizeH="0" baseline="0">
                    <a:ln>
                      <a:noFill/>
                    </a:ln>
                    <a:solidFill>
                      <a:srgbClr val="393328"/>
                    </a:solidFill>
                    <a:effectLst/>
                    <a:uFillTx/>
                    <a:latin typeface="+mj-lt"/>
                    <a:ea typeface="+mj-ea"/>
                    <a:cs typeface="+mj-cs"/>
                    <a:sym typeface="Helvetica Neue Light"/>
                  </a:defRPr>
                </a:lvl9pPr>
              </a:lstStyle>
              <a:p>
                <a:pPr defTabSz="715461"/>
                <a14:m>
                  <m:oMathPara xmlns:m="http://schemas.openxmlformats.org/officeDocument/2006/math">
                    <m:oMathParaPr>
                      <m:jc m:val="centerGroup"/>
                    </m:oMathParaPr>
                    <m:oMath xmlns:m="http://schemas.openxmlformats.org/officeDocument/2006/math">
                      <m:sSubSup>
                        <m:sSubSupPr>
                          <m:ctrlPr>
                            <a:rPr lang="en-US" altLang="zh-CN" sz="2000" i="1" smtClean="0">
                              <a:solidFill>
                                <a:schemeClr val="tx1"/>
                              </a:solidFill>
                              <a:latin typeface="Cambria Math" panose="02040503050406030204" pitchFamily="18" charset="0"/>
                              <a:ea typeface="Cambria Math" panose="02040503050406030204" pitchFamily="18" charset="0"/>
                            </a:rPr>
                          </m:ctrlPr>
                        </m:sSubSupPr>
                        <m:e>
                          <m:r>
                            <a:rPr lang="en-US" altLang="zh-CN" sz="2000" b="0" i="1" smtClean="0">
                              <a:solidFill>
                                <a:schemeClr val="tx1"/>
                              </a:solidFill>
                              <a:latin typeface="Cambria Math" panose="02040503050406030204" pitchFamily="18" charset="0"/>
                              <a:ea typeface="Cambria Math" panose="02040503050406030204" pitchFamily="18" charset="0"/>
                            </a:rPr>
                            <m:t>𝑓</m:t>
                          </m:r>
                        </m:e>
                        <m:sub>
                          <m:r>
                            <a:rPr lang="en-US" altLang="zh-CN" sz="2000" b="0" i="1" smtClean="0">
                              <a:solidFill>
                                <a:schemeClr val="tx1"/>
                              </a:solidFill>
                              <a:latin typeface="Cambria Math" panose="02040503050406030204" pitchFamily="18" charset="0"/>
                              <a:ea typeface="Cambria Math" panose="02040503050406030204" pitchFamily="18" charset="0"/>
                            </a:rPr>
                            <m:t>𝑘</m:t>
                          </m:r>
                          <m:r>
                            <a:rPr lang="en-US" altLang="zh-CN" sz="2000" b="0" i="1" smtClean="0">
                              <a:solidFill>
                                <a:schemeClr val="tx1"/>
                              </a:solidFill>
                              <a:latin typeface="Cambria Math" panose="02040503050406030204" pitchFamily="18" charset="0"/>
                              <a:ea typeface="Cambria Math" panose="02040503050406030204" pitchFamily="18" charset="0"/>
                            </a:rPr>
                            <m:t>−1</m:t>
                          </m:r>
                        </m:sub>
                        <m:sup>
                          <m:r>
                            <a:rPr lang="en-US" altLang="zh-CN" sz="2000" b="0" i="1" smtClean="0">
                              <a:solidFill>
                                <a:schemeClr val="tx1"/>
                              </a:solidFill>
                              <a:latin typeface="Cambria Math" panose="02040503050406030204" pitchFamily="18" charset="0"/>
                              <a:ea typeface="Cambria Math" panose="02040503050406030204" pitchFamily="18" charset="0"/>
                            </a:rPr>
                            <m:t>∗</m:t>
                          </m:r>
                        </m:sup>
                      </m:sSubSup>
                    </m:oMath>
                  </m:oMathPara>
                </a14:m>
                <a:endParaRPr lang="en-US" sz="2000" i="1" baseline="-25000" dirty="0">
                  <a:solidFill>
                    <a:schemeClr val="tx1"/>
                  </a:solidFill>
                  <a:latin typeface="Cambria Math" panose="02040503050406030204" pitchFamily="18" charset="0"/>
                  <a:ea typeface="Cambria Math" panose="02040503050406030204" pitchFamily="18" charset="0"/>
                  <a:cs typeface="Times New Roman" panose="02020603050405020304" pitchFamily="18" charset="0"/>
                </a:endParaRPr>
              </a:p>
            </p:txBody>
          </p:sp>
        </mc:Choice>
        <mc:Fallback xmlns="">
          <p:sp>
            <p:nvSpPr>
              <p:cNvPr id="160" name="文本框 159">
                <a:extLst>
                  <a:ext uri="{FF2B5EF4-FFF2-40B4-BE49-F238E27FC236}">
                    <a16:creationId xmlns:a16="http://schemas.microsoft.com/office/drawing/2014/main" id="{BCB2814E-BAFA-FC44-9E33-69640869EC62}"/>
                  </a:ext>
                </a:extLst>
              </p:cNvPr>
              <p:cNvSpPr txBox="1">
                <a:spLocks noRot="1" noChangeAspect="1" noMove="1" noResize="1" noEditPoints="1" noAdjustHandles="1" noChangeArrowheads="1" noChangeShapeType="1" noTextEdit="1"/>
              </p:cNvSpPr>
              <p:nvPr/>
            </p:nvSpPr>
            <p:spPr>
              <a:xfrm flipH="1">
                <a:off x="6477015" y="1807282"/>
                <a:ext cx="895715" cy="305725"/>
              </a:xfrm>
              <a:prstGeom prst="rect">
                <a:avLst/>
              </a:prstGeom>
              <a:blipFill>
                <a:blip r:embed="rId7"/>
                <a:stretch>
                  <a:fillRect b="-32000"/>
                </a:stretch>
              </a:blipFill>
              <a:ln w="12700" cap="flat">
                <a:noFill/>
                <a:miter lim="400000"/>
              </a:ln>
              <a:effectLst/>
            </p:spPr>
            <p:txBody>
              <a:bodyPr/>
              <a:lstStyle/>
              <a:p>
                <a:r>
                  <a:rPr lang="zh-CN" altLang="en-US">
                    <a:noFill/>
                  </a:rPr>
                  <a:t> </a:t>
                </a:r>
              </a:p>
            </p:txBody>
          </p:sp>
        </mc:Fallback>
      </mc:AlternateContent>
      <p:sp>
        <p:nvSpPr>
          <p:cNvPr id="161" name="框架 71">
            <a:extLst>
              <a:ext uri="{FF2B5EF4-FFF2-40B4-BE49-F238E27FC236}">
                <a16:creationId xmlns:a16="http://schemas.microsoft.com/office/drawing/2014/main" id="{FB4FF3CF-AE13-9D47-8A1E-5F3561D16D97}"/>
              </a:ext>
            </a:extLst>
          </p:cNvPr>
          <p:cNvSpPr>
            <a:spLocks noChangeAspect="1"/>
          </p:cNvSpPr>
          <p:nvPr/>
        </p:nvSpPr>
        <p:spPr>
          <a:xfrm>
            <a:off x="6565699" y="1800169"/>
            <a:ext cx="712277" cy="368912"/>
          </a:xfrm>
          <a:custGeom>
            <a:avLst/>
            <a:gdLst>
              <a:gd name="connsiteX0" fmla="*/ 0 w 1652210"/>
              <a:gd name="connsiteY0" fmla="*/ 0 h 1653754"/>
              <a:gd name="connsiteX1" fmla="*/ 1652210 w 1652210"/>
              <a:gd name="connsiteY1" fmla="*/ 0 h 1653754"/>
              <a:gd name="connsiteX2" fmla="*/ 1652210 w 1652210"/>
              <a:gd name="connsiteY2" fmla="*/ 1653754 h 1653754"/>
              <a:gd name="connsiteX3" fmla="*/ 0 w 1652210"/>
              <a:gd name="connsiteY3" fmla="*/ 1653754 h 1653754"/>
              <a:gd name="connsiteX4" fmla="*/ 0 w 1652210"/>
              <a:gd name="connsiteY4" fmla="*/ 0 h 1653754"/>
              <a:gd name="connsiteX5" fmla="*/ 206526 w 1652210"/>
              <a:gd name="connsiteY5" fmla="*/ 206526 h 1653754"/>
              <a:gd name="connsiteX6" fmla="*/ 206526 w 1652210"/>
              <a:gd name="connsiteY6" fmla="*/ 1447228 h 1653754"/>
              <a:gd name="connsiteX7" fmla="*/ 1445684 w 1652210"/>
              <a:gd name="connsiteY7" fmla="*/ 1447228 h 1653754"/>
              <a:gd name="connsiteX8" fmla="*/ 1445684 w 1652210"/>
              <a:gd name="connsiteY8" fmla="*/ 206526 h 1653754"/>
              <a:gd name="connsiteX9" fmla="*/ 206526 w 1652210"/>
              <a:gd name="connsiteY9" fmla="*/ 206526 h 1653754"/>
              <a:gd name="connsiteX0" fmla="*/ 0 w 1652210"/>
              <a:gd name="connsiteY0" fmla="*/ 0 h 1653754"/>
              <a:gd name="connsiteX1" fmla="*/ 1652210 w 1652210"/>
              <a:gd name="connsiteY1" fmla="*/ 0 h 1653754"/>
              <a:gd name="connsiteX2" fmla="*/ 1652210 w 1652210"/>
              <a:gd name="connsiteY2" fmla="*/ 1653754 h 1653754"/>
              <a:gd name="connsiteX3" fmla="*/ 0 w 1652210"/>
              <a:gd name="connsiteY3" fmla="*/ 1653754 h 1653754"/>
              <a:gd name="connsiteX4" fmla="*/ 0 w 1652210"/>
              <a:gd name="connsiteY4" fmla="*/ 0 h 1653754"/>
              <a:gd name="connsiteX5" fmla="*/ 96567 w 1652210"/>
              <a:gd name="connsiteY5" fmla="*/ 131291 h 1653754"/>
              <a:gd name="connsiteX6" fmla="*/ 206526 w 1652210"/>
              <a:gd name="connsiteY6" fmla="*/ 1447228 h 1653754"/>
              <a:gd name="connsiteX7" fmla="*/ 1445684 w 1652210"/>
              <a:gd name="connsiteY7" fmla="*/ 1447228 h 1653754"/>
              <a:gd name="connsiteX8" fmla="*/ 1445684 w 1652210"/>
              <a:gd name="connsiteY8" fmla="*/ 206526 h 1653754"/>
              <a:gd name="connsiteX9" fmla="*/ 96567 w 1652210"/>
              <a:gd name="connsiteY9" fmla="*/ 131291 h 1653754"/>
              <a:gd name="connsiteX0" fmla="*/ 0 w 1652210"/>
              <a:gd name="connsiteY0" fmla="*/ 0 h 1653754"/>
              <a:gd name="connsiteX1" fmla="*/ 1652210 w 1652210"/>
              <a:gd name="connsiteY1" fmla="*/ 0 h 1653754"/>
              <a:gd name="connsiteX2" fmla="*/ 1652210 w 1652210"/>
              <a:gd name="connsiteY2" fmla="*/ 1653754 h 1653754"/>
              <a:gd name="connsiteX3" fmla="*/ 0 w 1652210"/>
              <a:gd name="connsiteY3" fmla="*/ 1653754 h 1653754"/>
              <a:gd name="connsiteX4" fmla="*/ 0 w 1652210"/>
              <a:gd name="connsiteY4" fmla="*/ 0 h 1653754"/>
              <a:gd name="connsiteX5" fmla="*/ 96567 w 1652210"/>
              <a:gd name="connsiteY5" fmla="*/ 131291 h 1653754"/>
              <a:gd name="connsiteX6" fmla="*/ 102354 w 1652210"/>
              <a:gd name="connsiteY6" fmla="*/ 1487739 h 1653754"/>
              <a:gd name="connsiteX7" fmla="*/ 1445684 w 1652210"/>
              <a:gd name="connsiteY7" fmla="*/ 1447228 h 1653754"/>
              <a:gd name="connsiteX8" fmla="*/ 1445684 w 1652210"/>
              <a:gd name="connsiteY8" fmla="*/ 206526 h 1653754"/>
              <a:gd name="connsiteX9" fmla="*/ 96567 w 1652210"/>
              <a:gd name="connsiteY9" fmla="*/ 131291 h 1653754"/>
              <a:gd name="connsiteX0" fmla="*/ 0 w 1652210"/>
              <a:gd name="connsiteY0" fmla="*/ 0 h 1653754"/>
              <a:gd name="connsiteX1" fmla="*/ 1652210 w 1652210"/>
              <a:gd name="connsiteY1" fmla="*/ 0 h 1653754"/>
              <a:gd name="connsiteX2" fmla="*/ 1652210 w 1652210"/>
              <a:gd name="connsiteY2" fmla="*/ 1653754 h 1653754"/>
              <a:gd name="connsiteX3" fmla="*/ 0 w 1652210"/>
              <a:gd name="connsiteY3" fmla="*/ 1653754 h 1653754"/>
              <a:gd name="connsiteX4" fmla="*/ 0 w 1652210"/>
              <a:gd name="connsiteY4" fmla="*/ 0 h 1653754"/>
              <a:gd name="connsiteX5" fmla="*/ 96567 w 1652210"/>
              <a:gd name="connsiteY5" fmla="*/ 131291 h 1653754"/>
              <a:gd name="connsiteX6" fmla="*/ 102354 w 1652210"/>
              <a:gd name="connsiteY6" fmla="*/ 1487739 h 1653754"/>
              <a:gd name="connsiteX7" fmla="*/ 1538282 w 1652210"/>
              <a:gd name="connsiteY7" fmla="*/ 1505101 h 1653754"/>
              <a:gd name="connsiteX8" fmla="*/ 1445684 w 1652210"/>
              <a:gd name="connsiteY8" fmla="*/ 206526 h 1653754"/>
              <a:gd name="connsiteX9" fmla="*/ 96567 w 1652210"/>
              <a:gd name="connsiteY9" fmla="*/ 131291 h 1653754"/>
              <a:gd name="connsiteX0" fmla="*/ 0 w 1652210"/>
              <a:gd name="connsiteY0" fmla="*/ 0 h 1653754"/>
              <a:gd name="connsiteX1" fmla="*/ 1652210 w 1652210"/>
              <a:gd name="connsiteY1" fmla="*/ 0 h 1653754"/>
              <a:gd name="connsiteX2" fmla="*/ 1652210 w 1652210"/>
              <a:gd name="connsiteY2" fmla="*/ 1653754 h 1653754"/>
              <a:gd name="connsiteX3" fmla="*/ 0 w 1652210"/>
              <a:gd name="connsiteY3" fmla="*/ 1653754 h 1653754"/>
              <a:gd name="connsiteX4" fmla="*/ 0 w 1652210"/>
              <a:gd name="connsiteY4" fmla="*/ 0 h 1653754"/>
              <a:gd name="connsiteX5" fmla="*/ 96567 w 1652210"/>
              <a:gd name="connsiteY5" fmla="*/ 131291 h 1653754"/>
              <a:gd name="connsiteX6" fmla="*/ 102354 w 1652210"/>
              <a:gd name="connsiteY6" fmla="*/ 1487739 h 1653754"/>
              <a:gd name="connsiteX7" fmla="*/ 1538282 w 1652210"/>
              <a:gd name="connsiteY7" fmla="*/ 1505101 h 1653754"/>
              <a:gd name="connsiteX8" fmla="*/ 1549856 w 1652210"/>
              <a:gd name="connsiteY8" fmla="*/ 148653 h 1653754"/>
              <a:gd name="connsiteX9" fmla="*/ 96567 w 1652210"/>
              <a:gd name="connsiteY9" fmla="*/ 131291 h 1653754"/>
              <a:gd name="connsiteX0" fmla="*/ 0 w 1652210"/>
              <a:gd name="connsiteY0" fmla="*/ 0 h 1653754"/>
              <a:gd name="connsiteX1" fmla="*/ 1652210 w 1652210"/>
              <a:gd name="connsiteY1" fmla="*/ 0 h 1653754"/>
              <a:gd name="connsiteX2" fmla="*/ 1652210 w 1652210"/>
              <a:gd name="connsiteY2" fmla="*/ 1653754 h 1653754"/>
              <a:gd name="connsiteX3" fmla="*/ 0 w 1652210"/>
              <a:gd name="connsiteY3" fmla="*/ 1653754 h 1653754"/>
              <a:gd name="connsiteX4" fmla="*/ 0 w 1652210"/>
              <a:gd name="connsiteY4" fmla="*/ 0 h 1653754"/>
              <a:gd name="connsiteX5" fmla="*/ 96567 w 1652210"/>
              <a:gd name="connsiteY5" fmla="*/ 131291 h 1653754"/>
              <a:gd name="connsiteX6" fmla="*/ 102354 w 1652210"/>
              <a:gd name="connsiteY6" fmla="*/ 1487739 h 1653754"/>
              <a:gd name="connsiteX7" fmla="*/ 1538282 w 1652210"/>
              <a:gd name="connsiteY7" fmla="*/ 1505101 h 1653754"/>
              <a:gd name="connsiteX8" fmla="*/ 1526706 w 1652210"/>
              <a:gd name="connsiteY8" fmla="*/ 137078 h 1653754"/>
              <a:gd name="connsiteX9" fmla="*/ 96567 w 1652210"/>
              <a:gd name="connsiteY9" fmla="*/ 131291 h 1653754"/>
              <a:gd name="connsiteX0" fmla="*/ 0 w 1652210"/>
              <a:gd name="connsiteY0" fmla="*/ 0 h 1653754"/>
              <a:gd name="connsiteX1" fmla="*/ 1652210 w 1652210"/>
              <a:gd name="connsiteY1" fmla="*/ 0 h 1653754"/>
              <a:gd name="connsiteX2" fmla="*/ 1652210 w 1652210"/>
              <a:gd name="connsiteY2" fmla="*/ 1653754 h 1653754"/>
              <a:gd name="connsiteX3" fmla="*/ 0 w 1652210"/>
              <a:gd name="connsiteY3" fmla="*/ 1653754 h 1653754"/>
              <a:gd name="connsiteX4" fmla="*/ 0 w 1652210"/>
              <a:gd name="connsiteY4" fmla="*/ 0 h 1653754"/>
              <a:gd name="connsiteX5" fmla="*/ 96567 w 1652210"/>
              <a:gd name="connsiteY5" fmla="*/ 131291 h 1653754"/>
              <a:gd name="connsiteX6" fmla="*/ 102354 w 1652210"/>
              <a:gd name="connsiteY6" fmla="*/ 1561056 h 1653754"/>
              <a:gd name="connsiteX7" fmla="*/ 1538282 w 1652210"/>
              <a:gd name="connsiteY7" fmla="*/ 1505101 h 1653754"/>
              <a:gd name="connsiteX8" fmla="*/ 1526706 w 1652210"/>
              <a:gd name="connsiteY8" fmla="*/ 137078 h 1653754"/>
              <a:gd name="connsiteX9" fmla="*/ 96567 w 1652210"/>
              <a:gd name="connsiteY9" fmla="*/ 131291 h 1653754"/>
              <a:gd name="connsiteX0" fmla="*/ 0 w 1652210"/>
              <a:gd name="connsiteY0" fmla="*/ 0 h 1653754"/>
              <a:gd name="connsiteX1" fmla="*/ 1652210 w 1652210"/>
              <a:gd name="connsiteY1" fmla="*/ 0 h 1653754"/>
              <a:gd name="connsiteX2" fmla="*/ 1652210 w 1652210"/>
              <a:gd name="connsiteY2" fmla="*/ 1653754 h 1653754"/>
              <a:gd name="connsiteX3" fmla="*/ 0 w 1652210"/>
              <a:gd name="connsiteY3" fmla="*/ 1653754 h 1653754"/>
              <a:gd name="connsiteX4" fmla="*/ 0 w 1652210"/>
              <a:gd name="connsiteY4" fmla="*/ 0 h 1653754"/>
              <a:gd name="connsiteX5" fmla="*/ 96567 w 1652210"/>
              <a:gd name="connsiteY5" fmla="*/ 131291 h 1653754"/>
              <a:gd name="connsiteX6" fmla="*/ 102354 w 1652210"/>
              <a:gd name="connsiteY6" fmla="*/ 1561056 h 1653754"/>
              <a:gd name="connsiteX7" fmla="*/ 1534616 w 1652210"/>
              <a:gd name="connsiteY7" fmla="*/ 1571086 h 1653754"/>
              <a:gd name="connsiteX8" fmla="*/ 1526706 w 1652210"/>
              <a:gd name="connsiteY8" fmla="*/ 137078 h 1653754"/>
              <a:gd name="connsiteX9" fmla="*/ 96567 w 1652210"/>
              <a:gd name="connsiteY9" fmla="*/ 131291 h 1653754"/>
              <a:gd name="connsiteX0" fmla="*/ 0 w 1652210"/>
              <a:gd name="connsiteY0" fmla="*/ 0 h 1653754"/>
              <a:gd name="connsiteX1" fmla="*/ 1652210 w 1652210"/>
              <a:gd name="connsiteY1" fmla="*/ 0 h 1653754"/>
              <a:gd name="connsiteX2" fmla="*/ 1652210 w 1652210"/>
              <a:gd name="connsiteY2" fmla="*/ 1653754 h 1653754"/>
              <a:gd name="connsiteX3" fmla="*/ 0 w 1652210"/>
              <a:gd name="connsiteY3" fmla="*/ 1653754 h 1653754"/>
              <a:gd name="connsiteX4" fmla="*/ 0 w 1652210"/>
              <a:gd name="connsiteY4" fmla="*/ 0 h 1653754"/>
              <a:gd name="connsiteX5" fmla="*/ 96567 w 1652210"/>
              <a:gd name="connsiteY5" fmla="*/ 109296 h 1653754"/>
              <a:gd name="connsiteX6" fmla="*/ 102354 w 1652210"/>
              <a:gd name="connsiteY6" fmla="*/ 1561056 h 1653754"/>
              <a:gd name="connsiteX7" fmla="*/ 1534616 w 1652210"/>
              <a:gd name="connsiteY7" fmla="*/ 1571086 h 1653754"/>
              <a:gd name="connsiteX8" fmla="*/ 1526706 w 1652210"/>
              <a:gd name="connsiteY8" fmla="*/ 137078 h 1653754"/>
              <a:gd name="connsiteX9" fmla="*/ 96567 w 1652210"/>
              <a:gd name="connsiteY9" fmla="*/ 109296 h 1653754"/>
              <a:gd name="connsiteX0" fmla="*/ 0 w 1652210"/>
              <a:gd name="connsiteY0" fmla="*/ 0 h 1653754"/>
              <a:gd name="connsiteX1" fmla="*/ 1652210 w 1652210"/>
              <a:gd name="connsiteY1" fmla="*/ 0 h 1653754"/>
              <a:gd name="connsiteX2" fmla="*/ 1652210 w 1652210"/>
              <a:gd name="connsiteY2" fmla="*/ 1653754 h 1653754"/>
              <a:gd name="connsiteX3" fmla="*/ 0 w 1652210"/>
              <a:gd name="connsiteY3" fmla="*/ 1653754 h 1653754"/>
              <a:gd name="connsiteX4" fmla="*/ 0 w 1652210"/>
              <a:gd name="connsiteY4" fmla="*/ 0 h 1653754"/>
              <a:gd name="connsiteX5" fmla="*/ 96567 w 1652210"/>
              <a:gd name="connsiteY5" fmla="*/ 109296 h 1653754"/>
              <a:gd name="connsiteX6" fmla="*/ 102354 w 1652210"/>
              <a:gd name="connsiteY6" fmla="*/ 1561056 h 1653754"/>
              <a:gd name="connsiteX7" fmla="*/ 1534616 w 1652210"/>
              <a:gd name="connsiteY7" fmla="*/ 1571086 h 1653754"/>
              <a:gd name="connsiteX8" fmla="*/ 1556033 w 1652210"/>
              <a:gd name="connsiteY8" fmla="*/ 111417 h 1653754"/>
              <a:gd name="connsiteX9" fmla="*/ 96567 w 1652210"/>
              <a:gd name="connsiteY9" fmla="*/ 109296 h 1653754"/>
              <a:gd name="connsiteX0" fmla="*/ 0 w 1652210"/>
              <a:gd name="connsiteY0" fmla="*/ 0 h 1653754"/>
              <a:gd name="connsiteX1" fmla="*/ 1652210 w 1652210"/>
              <a:gd name="connsiteY1" fmla="*/ 0 h 1653754"/>
              <a:gd name="connsiteX2" fmla="*/ 1652210 w 1652210"/>
              <a:gd name="connsiteY2" fmla="*/ 1653754 h 1653754"/>
              <a:gd name="connsiteX3" fmla="*/ 0 w 1652210"/>
              <a:gd name="connsiteY3" fmla="*/ 1653754 h 1653754"/>
              <a:gd name="connsiteX4" fmla="*/ 0 w 1652210"/>
              <a:gd name="connsiteY4" fmla="*/ 0 h 1653754"/>
              <a:gd name="connsiteX5" fmla="*/ 96567 w 1652210"/>
              <a:gd name="connsiteY5" fmla="*/ 109296 h 1653754"/>
              <a:gd name="connsiteX6" fmla="*/ 102354 w 1652210"/>
              <a:gd name="connsiteY6" fmla="*/ 1561056 h 1653754"/>
              <a:gd name="connsiteX7" fmla="*/ 1574940 w 1652210"/>
              <a:gd name="connsiteY7" fmla="*/ 1571086 h 1653754"/>
              <a:gd name="connsiteX8" fmla="*/ 1556033 w 1652210"/>
              <a:gd name="connsiteY8" fmla="*/ 111417 h 1653754"/>
              <a:gd name="connsiteX9" fmla="*/ 96567 w 1652210"/>
              <a:gd name="connsiteY9" fmla="*/ 109296 h 1653754"/>
              <a:gd name="connsiteX0" fmla="*/ 0 w 1652210"/>
              <a:gd name="connsiteY0" fmla="*/ 0 h 1653754"/>
              <a:gd name="connsiteX1" fmla="*/ 1652210 w 1652210"/>
              <a:gd name="connsiteY1" fmla="*/ 0 h 1653754"/>
              <a:gd name="connsiteX2" fmla="*/ 1652210 w 1652210"/>
              <a:gd name="connsiteY2" fmla="*/ 1653754 h 1653754"/>
              <a:gd name="connsiteX3" fmla="*/ 0 w 1652210"/>
              <a:gd name="connsiteY3" fmla="*/ 1653754 h 1653754"/>
              <a:gd name="connsiteX4" fmla="*/ 0 w 1652210"/>
              <a:gd name="connsiteY4" fmla="*/ 0 h 1653754"/>
              <a:gd name="connsiteX5" fmla="*/ 96567 w 1652210"/>
              <a:gd name="connsiteY5" fmla="*/ 109296 h 1653754"/>
              <a:gd name="connsiteX6" fmla="*/ 102354 w 1652210"/>
              <a:gd name="connsiteY6" fmla="*/ 1561056 h 1653754"/>
              <a:gd name="connsiteX7" fmla="*/ 1552747 w 1652210"/>
              <a:gd name="connsiteY7" fmla="*/ 1554441 h 1653754"/>
              <a:gd name="connsiteX8" fmla="*/ 1556033 w 1652210"/>
              <a:gd name="connsiteY8" fmla="*/ 111417 h 1653754"/>
              <a:gd name="connsiteX9" fmla="*/ 96567 w 1652210"/>
              <a:gd name="connsiteY9" fmla="*/ 109296 h 1653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52210" h="1653754">
                <a:moveTo>
                  <a:pt x="0" y="0"/>
                </a:moveTo>
                <a:lnTo>
                  <a:pt x="1652210" y="0"/>
                </a:lnTo>
                <a:lnTo>
                  <a:pt x="1652210" y="1653754"/>
                </a:lnTo>
                <a:lnTo>
                  <a:pt x="0" y="1653754"/>
                </a:lnTo>
                <a:lnTo>
                  <a:pt x="0" y="0"/>
                </a:lnTo>
                <a:close/>
                <a:moveTo>
                  <a:pt x="96567" y="109296"/>
                </a:moveTo>
                <a:lnTo>
                  <a:pt x="102354" y="1561056"/>
                </a:lnTo>
                <a:lnTo>
                  <a:pt x="1552747" y="1554441"/>
                </a:lnTo>
                <a:cubicBezTo>
                  <a:pt x="1548888" y="1098433"/>
                  <a:pt x="1559892" y="567425"/>
                  <a:pt x="1556033" y="111417"/>
                </a:cubicBezTo>
                <a:lnTo>
                  <a:pt x="96567" y="109296"/>
                </a:lnTo>
                <a:close/>
              </a:path>
            </a:pathLst>
          </a:custGeom>
          <a:solidFill>
            <a:schemeClr val="accent1">
              <a:lumMod val="75000"/>
            </a:schemeClr>
          </a:solidFill>
          <a:ln w="12700" cmpd="sng">
            <a:noFill/>
          </a:ln>
        </p:spPr>
        <p:style>
          <a:lnRef idx="2">
            <a:schemeClr val="dk1"/>
          </a:lnRef>
          <a:fillRef idx="1">
            <a:schemeClr val="lt1"/>
          </a:fillRef>
          <a:effectRef idx="0">
            <a:schemeClr val="dk1"/>
          </a:effectRef>
          <a:fontRef idx="minor">
            <a:schemeClr val="dk1"/>
          </a:fontRef>
        </p:style>
        <p:txBody>
          <a:bodyPr rot="0" spcFirstLastPara="1" vertOverflow="overflow" horzOverflow="overflow" vert="horz" wrap="square" lIns="44027" tIns="44027" rIns="44027" bIns="44027" numCol="1" spcCol="38100" rtlCol="0" anchor="ctr">
            <a:spAutoFit/>
          </a:bodyPr>
          <a:lstStyle>
            <a:defPPr marL="0" marR="0" indent="0" algn="l" defTabSz="833933" rtl="0" fontAlgn="auto" latinLnBrk="1" hangingPunct="0">
              <a:lnSpc>
                <a:spcPct val="100000"/>
              </a:lnSpc>
              <a:spcBef>
                <a:spcPts val="0"/>
              </a:spcBef>
              <a:spcAft>
                <a:spcPts val="0"/>
              </a:spcAft>
              <a:buClrTx/>
              <a:buSzTx/>
              <a:buFontTx/>
              <a:buNone/>
              <a:tabLst/>
              <a:defRPr kumimoji="0" sz="1642" b="0" i="0" u="none" strike="noStrike" cap="none" spc="0" normalizeH="0" baseline="0">
                <a:ln>
                  <a:noFill/>
                </a:ln>
                <a:solidFill>
                  <a:srgbClr val="000000"/>
                </a:solidFill>
                <a:effectLst/>
                <a:uFillTx/>
              </a:defRPr>
            </a:defPPr>
            <a:lvl1pPr marL="0" marR="0" indent="0" algn="l" defTabSz="752856" rtl="0" fontAlgn="auto" latinLnBrk="0" hangingPunct="0">
              <a:lnSpc>
                <a:spcPct val="100000"/>
              </a:lnSpc>
              <a:spcBef>
                <a:spcPts val="0"/>
              </a:spcBef>
              <a:spcAft>
                <a:spcPts val="0"/>
              </a:spcAft>
              <a:buClrTx/>
              <a:buSzTx/>
              <a:buFontTx/>
              <a:buNone/>
              <a:tabLst/>
              <a:defRPr kumimoji="0" sz="3192" b="0" i="0" u="none" strike="noStrike" cap="none" spc="0" normalizeH="0" baseline="0">
                <a:ln>
                  <a:noFill/>
                </a:ln>
                <a:solidFill>
                  <a:srgbClr val="393328"/>
                </a:solidFill>
                <a:effectLst/>
                <a:uFillTx/>
                <a:latin typeface="+mj-lt"/>
                <a:ea typeface="+mj-ea"/>
                <a:cs typeface="+mj-cs"/>
                <a:sym typeface="Helvetica Neue Light"/>
              </a:defRPr>
            </a:lvl1pPr>
            <a:lvl2pPr marL="0" marR="0" indent="208483" algn="l" defTabSz="752856" rtl="0" fontAlgn="auto" latinLnBrk="0" hangingPunct="0">
              <a:lnSpc>
                <a:spcPct val="100000"/>
              </a:lnSpc>
              <a:spcBef>
                <a:spcPts val="0"/>
              </a:spcBef>
              <a:spcAft>
                <a:spcPts val="0"/>
              </a:spcAft>
              <a:buClrTx/>
              <a:buSzTx/>
              <a:buFontTx/>
              <a:buNone/>
              <a:tabLst/>
              <a:defRPr kumimoji="0" sz="3192" b="0" i="0" u="none" strike="noStrike" cap="none" spc="0" normalizeH="0" baseline="0">
                <a:ln>
                  <a:noFill/>
                </a:ln>
                <a:solidFill>
                  <a:srgbClr val="393328"/>
                </a:solidFill>
                <a:effectLst/>
                <a:uFillTx/>
                <a:latin typeface="+mj-lt"/>
                <a:ea typeface="+mj-ea"/>
                <a:cs typeface="+mj-cs"/>
                <a:sym typeface="Helvetica Neue Light"/>
              </a:defRPr>
            </a:lvl2pPr>
            <a:lvl3pPr marL="0" marR="0" indent="416966" algn="l" defTabSz="752856" rtl="0" fontAlgn="auto" latinLnBrk="0" hangingPunct="0">
              <a:lnSpc>
                <a:spcPct val="100000"/>
              </a:lnSpc>
              <a:spcBef>
                <a:spcPts val="0"/>
              </a:spcBef>
              <a:spcAft>
                <a:spcPts val="0"/>
              </a:spcAft>
              <a:buClrTx/>
              <a:buSzTx/>
              <a:buFontTx/>
              <a:buNone/>
              <a:tabLst/>
              <a:defRPr kumimoji="0" sz="3192" b="0" i="0" u="none" strike="noStrike" cap="none" spc="0" normalizeH="0" baseline="0">
                <a:ln>
                  <a:noFill/>
                </a:ln>
                <a:solidFill>
                  <a:srgbClr val="393328"/>
                </a:solidFill>
                <a:effectLst/>
                <a:uFillTx/>
                <a:latin typeface="+mj-lt"/>
                <a:ea typeface="+mj-ea"/>
                <a:cs typeface="+mj-cs"/>
                <a:sym typeface="Helvetica Neue Light"/>
              </a:defRPr>
            </a:lvl3pPr>
            <a:lvl4pPr marL="0" marR="0" indent="625450" algn="l" defTabSz="752856" rtl="0" fontAlgn="auto" latinLnBrk="0" hangingPunct="0">
              <a:lnSpc>
                <a:spcPct val="100000"/>
              </a:lnSpc>
              <a:spcBef>
                <a:spcPts val="0"/>
              </a:spcBef>
              <a:spcAft>
                <a:spcPts val="0"/>
              </a:spcAft>
              <a:buClrTx/>
              <a:buSzTx/>
              <a:buFontTx/>
              <a:buNone/>
              <a:tabLst/>
              <a:defRPr kumimoji="0" sz="3192" b="0" i="0" u="none" strike="noStrike" cap="none" spc="0" normalizeH="0" baseline="0">
                <a:ln>
                  <a:noFill/>
                </a:ln>
                <a:solidFill>
                  <a:srgbClr val="393328"/>
                </a:solidFill>
                <a:effectLst/>
                <a:uFillTx/>
                <a:latin typeface="+mj-lt"/>
                <a:ea typeface="+mj-ea"/>
                <a:cs typeface="+mj-cs"/>
                <a:sym typeface="Helvetica Neue Light"/>
              </a:defRPr>
            </a:lvl4pPr>
            <a:lvl5pPr marL="0" marR="0" indent="833933" algn="l" defTabSz="752856" rtl="0" fontAlgn="auto" latinLnBrk="0" hangingPunct="0">
              <a:lnSpc>
                <a:spcPct val="100000"/>
              </a:lnSpc>
              <a:spcBef>
                <a:spcPts val="0"/>
              </a:spcBef>
              <a:spcAft>
                <a:spcPts val="0"/>
              </a:spcAft>
              <a:buClrTx/>
              <a:buSzTx/>
              <a:buFontTx/>
              <a:buNone/>
              <a:tabLst/>
              <a:defRPr kumimoji="0" sz="3192" b="0" i="0" u="none" strike="noStrike" cap="none" spc="0" normalizeH="0" baseline="0">
                <a:ln>
                  <a:noFill/>
                </a:ln>
                <a:solidFill>
                  <a:srgbClr val="393328"/>
                </a:solidFill>
                <a:effectLst/>
                <a:uFillTx/>
                <a:latin typeface="+mj-lt"/>
                <a:ea typeface="+mj-ea"/>
                <a:cs typeface="+mj-cs"/>
                <a:sym typeface="Helvetica Neue Light"/>
              </a:defRPr>
            </a:lvl5pPr>
            <a:lvl6pPr marL="0" marR="0" indent="1042416" algn="l" defTabSz="752856" rtl="0" fontAlgn="auto" latinLnBrk="0" hangingPunct="0">
              <a:lnSpc>
                <a:spcPct val="100000"/>
              </a:lnSpc>
              <a:spcBef>
                <a:spcPts val="0"/>
              </a:spcBef>
              <a:spcAft>
                <a:spcPts val="0"/>
              </a:spcAft>
              <a:buClrTx/>
              <a:buSzTx/>
              <a:buFontTx/>
              <a:buNone/>
              <a:tabLst/>
              <a:defRPr kumimoji="0" sz="3192" b="0" i="0" u="none" strike="noStrike" cap="none" spc="0" normalizeH="0" baseline="0">
                <a:ln>
                  <a:noFill/>
                </a:ln>
                <a:solidFill>
                  <a:srgbClr val="393328"/>
                </a:solidFill>
                <a:effectLst/>
                <a:uFillTx/>
                <a:latin typeface="+mj-lt"/>
                <a:ea typeface="+mj-ea"/>
                <a:cs typeface="+mj-cs"/>
                <a:sym typeface="Helvetica Neue Light"/>
              </a:defRPr>
            </a:lvl6pPr>
            <a:lvl7pPr marL="0" marR="0" indent="1250899" algn="l" defTabSz="752856" rtl="0" fontAlgn="auto" latinLnBrk="0" hangingPunct="0">
              <a:lnSpc>
                <a:spcPct val="100000"/>
              </a:lnSpc>
              <a:spcBef>
                <a:spcPts val="0"/>
              </a:spcBef>
              <a:spcAft>
                <a:spcPts val="0"/>
              </a:spcAft>
              <a:buClrTx/>
              <a:buSzTx/>
              <a:buFontTx/>
              <a:buNone/>
              <a:tabLst/>
              <a:defRPr kumimoji="0" sz="3192" b="0" i="0" u="none" strike="noStrike" cap="none" spc="0" normalizeH="0" baseline="0">
                <a:ln>
                  <a:noFill/>
                </a:ln>
                <a:solidFill>
                  <a:srgbClr val="393328"/>
                </a:solidFill>
                <a:effectLst/>
                <a:uFillTx/>
                <a:latin typeface="+mj-lt"/>
                <a:ea typeface="+mj-ea"/>
                <a:cs typeface="+mj-cs"/>
                <a:sym typeface="Helvetica Neue Light"/>
              </a:defRPr>
            </a:lvl7pPr>
            <a:lvl8pPr marL="0" marR="0" indent="1459382" algn="l" defTabSz="752856" rtl="0" fontAlgn="auto" latinLnBrk="0" hangingPunct="0">
              <a:lnSpc>
                <a:spcPct val="100000"/>
              </a:lnSpc>
              <a:spcBef>
                <a:spcPts val="0"/>
              </a:spcBef>
              <a:spcAft>
                <a:spcPts val="0"/>
              </a:spcAft>
              <a:buClrTx/>
              <a:buSzTx/>
              <a:buFontTx/>
              <a:buNone/>
              <a:tabLst/>
              <a:defRPr kumimoji="0" sz="3192" b="0" i="0" u="none" strike="noStrike" cap="none" spc="0" normalizeH="0" baseline="0">
                <a:ln>
                  <a:noFill/>
                </a:ln>
                <a:solidFill>
                  <a:srgbClr val="393328"/>
                </a:solidFill>
                <a:effectLst/>
                <a:uFillTx/>
                <a:latin typeface="+mj-lt"/>
                <a:ea typeface="+mj-ea"/>
                <a:cs typeface="+mj-cs"/>
                <a:sym typeface="Helvetica Neue Light"/>
              </a:defRPr>
            </a:lvl8pPr>
            <a:lvl9pPr marL="0" marR="0" indent="1667866" algn="l" defTabSz="752856" rtl="0" fontAlgn="auto" latinLnBrk="0" hangingPunct="0">
              <a:lnSpc>
                <a:spcPct val="100000"/>
              </a:lnSpc>
              <a:spcBef>
                <a:spcPts val="0"/>
              </a:spcBef>
              <a:spcAft>
                <a:spcPts val="0"/>
              </a:spcAft>
              <a:buClrTx/>
              <a:buSzTx/>
              <a:buFontTx/>
              <a:buNone/>
              <a:tabLst/>
              <a:defRPr kumimoji="0" sz="3192" b="0" i="0" u="none" strike="noStrike" cap="none" spc="0" normalizeH="0" baseline="0">
                <a:ln>
                  <a:noFill/>
                </a:ln>
                <a:solidFill>
                  <a:srgbClr val="393328"/>
                </a:solidFill>
                <a:effectLst/>
                <a:uFillTx/>
                <a:latin typeface="+mj-lt"/>
                <a:ea typeface="+mj-ea"/>
                <a:cs typeface="+mj-cs"/>
                <a:sym typeface="Helvetica Neue Light"/>
              </a:defRPr>
            </a:lvl9pPr>
          </a:lstStyle>
          <a:p>
            <a:pPr defTabSz="715461"/>
            <a:endParaRPr lang="en-US" sz="3033">
              <a:solidFill>
                <a:srgbClr val="000000"/>
              </a:solidFill>
            </a:endParaRPr>
          </a:p>
        </p:txBody>
      </p:sp>
      <mc:AlternateContent xmlns:mc="http://schemas.openxmlformats.org/markup-compatibility/2006" xmlns:a14="http://schemas.microsoft.com/office/drawing/2010/main">
        <mc:Choice Requires="a14">
          <p:sp>
            <p:nvSpPr>
              <p:cNvPr id="162" name="文本框 161">
                <a:extLst>
                  <a:ext uri="{FF2B5EF4-FFF2-40B4-BE49-F238E27FC236}">
                    <a16:creationId xmlns:a16="http://schemas.microsoft.com/office/drawing/2014/main" id="{875C361C-9F98-1749-809A-C9429E8A8E46}"/>
                  </a:ext>
                </a:extLst>
              </p:cNvPr>
              <p:cNvSpPr txBox="1"/>
              <p:nvPr/>
            </p:nvSpPr>
            <p:spPr>
              <a:xfrm flipH="1">
                <a:off x="7331046" y="1813463"/>
                <a:ext cx="895715" cy="30572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defPPr marL="0" marR="0" indent="0" algn="l" defTabSz="833933" rtl="0" fontAlgn="auto" latinLnBrk="1" hangingPunct="0">
                  <a:lnSpc>
                    <a:spcPct val="100000"/>
                  </a:lnSpc>
                  <a:spcBef>
                    <a:spcPts val="0"/>
                  </a:spcBef>
                  <a:spcAft>
                    <a:spcPts val="0"/>
                  </a:spcAft>
                  <a:buClrTx/>
                  <a:buSzTx/>
                  <a:buFontTx/>
                  <a:buNone/>
                  <a:tabLst/>
                  <a:defRPr kumimoji="0" sz="1642" b="0" i="0" u="none" strike="noStrike" cap="none" spc="0" normalizeH="0" baseline="0">
                    <a:ln>
                      <a:noFill/>
                    </a:ln>
                    <a:solidFill>
                      <a:srgbClr val="000000"/>
                    </a:solidFill>
                    <a:effectLst/>
                    <a:uFillTx/>
                  </a:defRPr>
                </a:defPPr>
                <a:lvl1pPr marL="0" marR="0" indent="0" algn="l" defTabSz="752856" rtl="0" fontAlgn="auto" latinLnBrk="0" hangingPunct="0">
                  <a:lnSpc>
                    <a:spcPct val="100000"/>
                  </a:lnSpc>
                  <a:spcBef>
                    <a:spcPts val="0"/>
                  </a:spcBef>
                  <a:spcAft>
                    <a:spcPts val="0"/>
                  </a:spcAft>
                  <a:buClrTx/>
                  <a:buSzTx/>
                  <a:buFontTx/>
                  <a:buNone/>
                  <a:tabLst/>
                  <a:defRPr kumimoji="0" sz="3192" b="0" i="0" u="none" strike="noStrike" cap="none" spc="0" normalizeH="0" baseline="0">
                    <a:ln>
                      <a:noFill/>
                    </a:ln>
                    <a:solidFill>
                      <a:srgbClr val="393328"/>
                    </a:solidFill>
                    <a:effectLst/>
                    <a:uFillTx/>
                    <a:latin typeface="+mj-lt"/>
                    <a:ea typeface="+mj-ea"/>
                    <a:cs typeface="+mj-cs"/>
                    <a:sym typeface="Helvetica Neue Light"/>
                  </a:defRPr>
                </a:lvl1pPr>
                <a:lvl2pPr marL="0" marR="0" indent="208483" algn="l" defTabSz="752856" rtl="0" fontAlgn="auto" latinLnBrk="0" hangingPunct="0">
                  <a:lnSpc>
                    <a:spcPct val="100000"/>
                  </a:lnSpc>
                  <a:spcBef>
                    <a:spcPts val="0"/>
                  </a:spcBef>
                  <a:spcAft>
                    <a:spcPts val="0"/>
                  </a:spcAft>
                  <a:buClrTx/>
                  <a:buSzTx/>
                  <a:buFontTx/>
                  <a:buNone/>
                  <a:tabLst/>
                  <a:defRPr kumimoji="0" sz="3192" b="0" i="0" u="none" strike="noStrike" cap="none" spc="0" normalizeH="0" baseline="0">
                    <a:ln>
                      <a:noFill/>
                    </a:ln>
                    <a:solidFill>
                      <a:srgbClr val="393328"/>
                    </a:solidFill>
                    <a:effectLst/>
                    <a:uFillTx/>
                    <a:latin typeface="+mj-lt"/>
                    <a:ea typeface="+mj-ea"/>
                    <a:cs typeface="+mj-cs"/>
                    <a:sym typeface="Helvetica Neue Light"/>
                  </a:defRPr>
                </a:lvl2pPr>
                <a:lvl3pPr marL="0" marR="0" indent="416966" algn="l" defTabSz="752856" rtl="0" fontAlgn="auto" latinLnBrk="0" hangingPunct="0">
                  <a:lnSpc>
                    <a:spcPct val="100000"/>
                  </a:lnSpc>
                  <a:spcBef>
                    <a:spcPts val="0"/>
                  </a:spcBef>
                  <a:spcAft>
                    <a:spcPts val="0"/>
                  </a:spcAft>
                  <a:buClrTx/>
                  <a:buSzTx/>
                  <a:buFontTx/>
                  <a:buNone/>
                  <a:tabLst/>
                  <a:defRPr kumimoji="0" sz="3192" b="0" i="0" u="none" strike="noStrike" cap="none" spc="0" normalizeH="0" baseline="0">
                    <a:ln>
                      <a:noFill/>
                    </a:ln>
                    <a:solidFill>
                      <a:srgbClr val="393328"/>
                    </a:solidFill>
                    <a:effectLst/>
                    <a:uFillTx/>
                    <a:latin typeface="+mj-lt"/>
                    <a:ea typeface="+mj-ea"/>
                    <a:cs typeface="+mj-cs"/>
                    <a:sym typeface="Helvetica Neue Light"/>
                  </a:defRPr>
                </a:lvl3pPr>
                <a:lvl4pPr marL="0" marR="0" indent="625450" algn="l" defTabSz="752856" rtl="0" fontAlgn="auto" latinLnBrk="0" hangingPunct="0">
                  <a:lnSpc>
                    <a:spcPct val="100000"/>
                  </a:lnSpc>
                  <a:spcBef>
                    <a:spcPts val="0"/>
                  </a:spcBef>
                  <a:spcAft>
                    <a:spcPts val="0"/>
                  </a:spcAft>
                  <a:buClrTx/>
                  <a:buSzTx/>
                  <a:buFontTx/>
                  <a:buNone/>
                  <a:tabLst/>
                  <a:defRPr kumimoji="0" sz="3192" b="0" i="0" u="none" strike="noStrike" cap="none" spc="0" normalizeH="0" baseline="0">
                    <a:ln>
                      <a:noFill/>
                    </a:ln>
                    <a:solidFill>
                      <a:srgbClr val="393328"/>
                    </a:solidFill>
                    <a:effectLst/>
                    <a:uFillTx/>
                    <a:latin typeface="+mj-lt"/>
                    <a:ea typeface="+mj-ea"/>
                    <a:cs typeface="+mj-cs"/>
                    <a:sym typeface="Helvetica Neue Light"/>
                  </a:defRPr>
                </a:lvl4pPr>
                <a:lvl5pPr marL="0" marR="0" indent="833933" algn="l" defTabSz="752856" rtl="0" fontAlgn="auto" latinLnBrk="0" hangingPunct="0">
                  <a:lnSpc>
                    <a:spcPct val="100000"/>
                  </a:lnSpc>
                  <a:spcBef>
                    <a:spcPts val="0"/>
                  </a:spcBef>
                  <a:spcAft>
                    <a:spcPts val="0"/>
                  </a:spcAft>
                  <a:buClrTx/>
                  <a:buSzTx/>
                  <a:buFontTx/>
                  <a:buNone/>
                  <a:tabLst/>
                  <a:defRPr kumimoji="0" sz="3192" b="0" i="0" u="none" strike="noStrike" cap="none" spc="0" normalizeH="0" baseline="0">
                    <a:ln>
                      <a:noFill/>
                    </a:ln>
                    <a:solidFill>
                      <a:srgbClr val="393328"/>
                    </a:solidFill>
                    <a:effectLst/>
                    <a:uFillTx/>
                    <a:latin typeface="+mj-lt"/>
                    <a:ea typeface="+mj-ea"/>
                    <a:cs typeface="+mj-cs"/>
                    <a:sym typeface="Helvetica Neue Light"/>
                  </a:defRPr>
                </a:lvl5pPr>
                <a:lvl6pPr marL="0" marR="0" indent="1042416" algn="l" defTabSz="752856" rtl="0" fontAlgn="auto" latinLnBrk="0" hangingPunct="0">
                  <a:lnSpc>
                    <a:spcPct val="100000"/>
                  </a:lnSpc>
                  <a:spcBef>
                    <a:spcPts val="0"/>
                  </a:spcBef>
                  <a:spcAft>
                    <a:spcPts val="0"/>
                  </a:spcAft>
                  <a:buClrTx/>
                  <a:buSzTx/>
                  <a:buFontTx/>
                  <a:buNone/>
                  <a:tabLst/>
                  <a:defRPr kumimoji="0" sz="3192" b="0" i="0" u="none" strike="noStrike" cap="none" spc="0" normalizeH="0" baseline="0">
                    <a:ln>
                      <a:noFill/>
                    </a:ln>
                    <a:solidFill>
                      <a:srgbClr val="393328"/>
                    </a:solidFill>
                    <a:effectLst/>
                    <a:uFillTx/>
                    <a:latin typeface="+mj-lt"/>
                    <a:ea typeface="+mj-ea"/>
                    <a:cs typeface="+mj-cs"/>
                    <a:sym typeface="Helvetica Neue Light"/>
                  </a:defRPr>
                </a:lvl6pPr>
                <a:lvl7pPr marL="0" marR="0" indent="1250899" algn="l" defTabSz="752856" rtl="0" fontAlgn="auto" latinLnBrk="0" hangingPunct="0">
                  <a:lnSpc>
                    <a:spcPct val="100000"/>
                  </a:lnSpc>
                  <a:spcBef>
                    <a:spcPts val="0"/>
                  </a:spcBef>
                  <a:spcAft>
                    <a:spcPts val="0"/>
                  </a:spcAft>
                  <a:buClrTx/>
                  <a:buSzTx/>
                  <a:buFontTx/>
                  <a:buNone/>
                  <a:tabLst/>
                  <a:defRPr kumimoji="0" sz="3192" b="0" i="0" u="none" strike="noStrike" cap="none" spc="0" normalizeH="0" baseline="0">
                    <a:ln>
                      <a:noFill/>
                    </a:ln>
                    <a:solidFill>
                      <a:srgbClr val="393328"/>
                    </a:solidFill>
                    <a:effectLst/>
                    <a:uFillTx/>
                    <a:latin typeface="+mj-lt"/>
                    <a:ea typeface="+mj-ea"/>
                    <a:cs typeface="+mj-cs"/>
                    <a:sym typeface="Helvetica Neue Light"/>
                  </a:defRPr>
                </a:lvl7pPr>
                <a:lvl8pPr marL="0" marR="0" indent="1459382" algn="l" defTabSz="752856" rtl="0" fontAlgn="auto" latinLnBrk="0" hangingPunct="0">
                  <a:lnSpc>
                    <a:spcPct val="100000"/>
                  </a:lnSpc>
                  <a:spcBef>
                    <a:spcPts val="0"/>
                  </a:spcBef>
                  <a:spcAft>
                    <a:spcPts val="0"/>
                  </a:spcAft>
                  <a:buClrTx/>
                  <a:buSzTx/>
                  <a:buFontTx/>
                  <a:buNone/>
                  <a:tabLst/>
                  <a:defRPr kumimoji="0" sz="3192" b="0" i="0" u="none" strike="noStrike" cap="none" spc="0" normalizeH="0" baseline="0">
                    <a:ln>
                      <a:noFill/>
                    </a:ln>
                    <a:solidFill>
                      <a:srgbClr val="393328"/>
                    </a:solidFill>
                    <a:effectLst/>
                    <a:uFillTx/>
                    <a:latin typeface="+mj-lt"/>
                    <a:ea typeface="+mj-ea"/>
                    <a:cs typeface="+mj-cs"/>
                    <a:sym typeface="Helvetica Neue Light"/>
                  </a:defRPr>
                </a:lvl8pPr>
                <a:lvl9pPr marL="0" marR="0" indent="1667866" algn="l" defTabSz="752856" rtl="0" fontAlgn="auto" latinLnBrk="0" hangingPunct="0">
                  <a:lnSpc>
                    <a:spcPct val="100000"/>
                  </a:lnSpc>
                  <a:spcBef>
                    <a:spcPts val="0"/>
                  </a:spcBef>
                  <a:spcAft>
                    <a:spcPts val="0"/>
                  </a:spcAft>
                  <a:buClrTx/>
                  <a:buSzTx/>
                  <a:buFontTx/>
                  <a:buNone/>
                  <a:tabLst/>
                  <a:defRPr kumimoji="0" sz="3192" b="0" i="0" u="none" strike="noStrike" cap="none" spc="0" normalizeH="0" baseline="0">
                    <a:ln>
                      <a:noFill/>
                    </a:ln>
                    <a:solidFill>
                      <a:srgbClr val="393328"/>
                    </a:solidFill>
                    <a:effectLst/>
                    <a:uFillTx/>
                    <a:latin typeface="+mj-lt"/>
                    <a:ea typeface="+mj-ea"/>
                    <a:cs typeface="+mj-cs"/>
                    <a:sym typeface="Helvetica Neue Light"/>
                  </a:defRPr>
                </a:lvl9pPr>
              </a:lstStyle>
              <a:p>
                <a:pPr defTabSz="715461"/>
                <a14:m>
                  <m:oMathPara xmlns:m="http://schemas.openxmlformats.org/officeDocument/2006/math">
                    <m:oMathParaPr>
                      <m:jc m:val="centerGroup"/>
                    </m:oMathParaPr>
                    <m:oMath xmlns:m="http://schemas.openxmlformats.org/officeDocument/2006/math">
                      <m:sSubSup>
                        <m:sSubSupPr>
                          <m:ctrlPr>
                            <a:rPr lang="en-US" altLang="zh-CN" sz="2000" i="1" smtClean="0">
                              <a:solidFill>
                                <a:schemeClr val="tx1"/>
                              </a:solidFill>
                              <a:latin typeface="Cambria Math" panose="02040503050406030204" pitchFamily="18" charset="0"/>
                              <a:ea typeface="Cambria Math" panose="02040503050406030204" pitchFamily="18" charset="0"/>
                            </a:rPr>
                          </m:ctrlPr>
                        </m:sSubSupPr>
                        <m:e>
                          <m:r>
                            <a:rPr lang="en-US" altLang="zh-CN" sz="2000" b="0" i="1" smtClean="0">
                              <a:solidFill>
                                <a:schemeClr val="tx1"/>
                              </a:solidFill>
                              <a:latin typeface="Cambria Math" panose="02040503050406030204" pitchFamily="18" charset="0"/>
                              <a:ea typeface="Cambria Math" panose="02040503050406030204" pitchFamily="18" charset="0"/>
                            </a:rPr>
                            <m:t>𝑓</m:t>
                          </m:r>
                        </m:e>
                        <m:sub>
                          <m:r>
                            <a:rPr lang="en-US" altLang="zh-CN" sz="2000" b="0" i="1" smtClean="0">
                              <a:solidFill>
                                <a:schemeClr val="tx1"/>
                              </a:solidFill>
                              <a:latin typeface="Cambria Math" panose="02040503050406030204" pitchFamily="18" charset="0"/>
                              <a:ea typeface="Cambria Math" panose="02040503050406030204" pitchFamily="18" charset="0"/>
                            </a:rPr>
                            <m:t>𝑘</m:t>
                          </m:r>
                        </m:sub>
                        <m:sup>
                          <m:r>
                            <a:rPr lang="en-US" altLang="zh-CN" sz="2000" b="0" i="1" smtClean="0">
                              <a:solidFill>
                                <a:schemeClr val="tx1"/>
                              </a:solidFill>
                              <a:latin typeface="Cambria Math" panose="02040503050406030204" pitchFamily="18" charset="0"/>
                              <a:ea typeface="Cambria Math" panose="02040503050406030204" pitchFamily="18" charset="0"/>
                            </a:rPr>
                            <m:t>∗</m:t>
                          </m:r>
                        </m:sup>
                      </m:sSubSup>
                    </m:oMath>
                  </m:oMathPara>
                </a14:m>
                <a:endParaRPr lang="en-US" sz="2000" i="1" baseline="-25000" dirty="0">
                  <a:solidFill>
                    <a:schemeClr val="tx1"/>
                  </a:solidFill>
                  <a:latin typeface="Cambria Math" panose="02040503050406030204" pitchFamily="18" charset="0"/>
                  <a:ea typeface="Cambria Math" panose="02040503050406030204" pitchFamily="18" charset="0"/>
                  <a:cs typeface="Times New Roman" panose="02020603050405020304" pitchFamily="18" charset="0"/>
                </a:endParaRPr>
              </a:p>
            </p:txBody>
          </p:sp>
        </mc:Choice>
        <mc:Fallback xmlns="">
          <p:sp>
            <p:nvSpPr>
              <p:cNvPr id="162" name="文本框 161">
                <a:extLst>
                  <a:ext uri="{FF2B5EF4-FFF2-40B4-BE49-F238E27FC236}">
                    <a16:creationId xmlns:a16="http://schemas.microsoft.com/office/drawing/2014/main" id="{875C361C-9F98-1749-809A-C9429E8A8E46}"/>
                  </a:ext>
                </a:extLst>
              </p:cNvPr>
              <p:cNvSpPr txBox="1">
                <a:spLocks noRot="1" noChangeAspect="1" noMove="1" noResize="1" noEditPoints="1" noAdjustHandles="1" noChangeArrowheads="1" noChangeShapeType="1" noTextEdit="1"/>
              </p:cNvSpPr>
              <p:nvPr/>
            </p:nvSpPr>
            <p:spPr>
              <a:xfrm flipH="1">
                <a:off x="7331046" y="1813463"/>
                <a:ext cx="895715" cy="305725"/>
              </a:xfrm>
              <a:prstGeom prst="rect">
                <a:avLst/>
              </a:prstGeom>
              <a:blipFill>
                <a:blip r:embed="rId8"/>
                <a:stretch>
                  <a:fillRect b="-32000"/>
                </a:stretch>
              </a:blipFill>
              <a:ln w="12700" cap="flat">
                <a:noFill/>
                <a:miter lim="400000"/>
              </a:ln>
              <a:effectLst/>
            </p:spPr>
            <p:txBody>
              <a:bodyPr/>
              <a:lstStyle/>
              <a:p>
                <a:r>
                  <a:rPr lang="zh-CN" altLang="en-US">
                    <a:noFill/>
                  </a:rPr>
                  <a:t> </a:t>
                </a:r>
              </a:p>
            </p:txBody>
          </p:sp>
        </mc:Fallback>
      </mc:AlternateContent>
      <p:sp>
        <p:nvSpPr>
          <p:cNvPr id="163" name="框架 71">
            <a:extLst>
              <a:ext uri="{FF2B5EF4-FFF2-40B4-BE49-F238E27FC236}">
                <a16:creationId xmlns:a16="http://schemas.microsoft.com/office/drawing/2014/main" id="{FD6D3C73-41CC-AC41-A509-CE9953D24346}"/>
              </a:ext>
            </a:extLst>
          </p:cNvPr>
          <p:cNvSpPr>
            <a:spLocks noChangeAspect="1"/>
          </p:cNvSpPr>
          <p:nvPr/>
        </p:nvSpPr>
        <p:spPr>
          <a:xfrm>
            <a:off x="7419729" y="1806350"/>
            <a:ext cx="712277" cy="368912"/>
          </a:xfrm>
          <a:custGeom>
            <a:avLst/>
            <a:gdLst>
              <a:gd name="connsiteX0" fmla="*/ 0 w 1652210"/>
              <a:gd name="connsiteY0" fmla="*/ 0 h 1653754"/>
              <a:gd name="connsiteX1" fmla="*/ 1652210 w 1652210"/>
              <a:gd name="connsiteY1" fmla="*/ 0 h 1653754"/>
              <a:gd name="connsiteX2" fmla="*/ 1652210 w 1652210"/>
              <a:gd name="connsiteY2" fmla="*/ 1653754 h 1653754"/>
              <a:gd name="connsiteX3" fmla="*/ 0 w 1652210"/>
              <a:gd name="connsiteY3" fmla="*/ 1653754 h 1653754"/>
              <a:gd name="connsiteX4" fmla="*/ 0 w 1652210"/>
              <a:gd name="connsiteY4" fmla="*/ 0 h 1653754"/>
              <a:gd name="connsiteX5" fmla="*/ 206526 w 1652210"/>
              <a:gd name="connsiteY5" fmla="*/ 206526 h 1653754"/>
              <a:gd name="connsiteX6" fmla="*/ 206526 w 1652210"/>
              <a:gd name="connsiteY6" fmla="*/ 1447228 h 1653754"/>
              <a:gd name="connsiteX7" fmla="*/ 1445684 w 1652210"/>
              <a:gd name="connsiteY7" fmla="*/ 1447228 h 1653754"/>
              <a:gd name="connsiteX8" fmla="*/ 1445684 w 1652210"/>
              <a:gd name="connsiteY8" fmla="*/ 206526 h 1653754"/>
              <a:gd name="connsiteX9" fmla="*/ 206526 w 1652210"/>
              <a:gd name="connsiteY9" fmla="*/ 206526 h 1653754"/>
              <a:gd name="connsiteX0" fmla="*/ 0 w 1652210"/>
              <a:gd name="connsiteY0" fmla="*/ 0 h 1653754"/>
              <a:gd name="connsiteX1" fmla="*/ 1652210 w 1652210"/>
              <a:gd name="connsiteY1" fmla="*/ 0 h 1653754"/>
              <a:gd name="connsiteX2" fmla="*/ 1652210 w 1652210"/>
              <a:gd name="connsiteY2" fmla="*/ 1653754 h 1653754"/>
              <a:gd name="connsiteX3" fmla="*/ 0 w 1652210"/>
              <a:gd name="connsiteY3" fmla="*/ 1653754 h 1653754"/>
              <a:gd name="connsiteX4" fmla="*/ 0 w 1652210"/>
              <a:gd name="connsiteY4" fmla="*/ 0 h 1653754"/>
              <a:gd name="connsiteX5" fmla="*/ 96567 w 1652210"/>
              <a:gd name="connsiteY5" fmla="*/ 131291 h 1653754"/>
              <a:gd name="connsiteX6" fmla="*/ 206526 w 1652210"/>
              <a:gd name="connsiteY6" fmla="*/ 1447228 h 1653754"/>
              <a:gd name="connsiteX7" fmla="*/ 1445684 w 1652210"/>
              <a:gd name="connsiteY7" fmla="*/ 1447228 h 1653754"/>
              <a:gd name="connsiteX8" fmla="*/ 1445684 w 1652210"/>
              <a:gd name="connsiteY8" fmla="*/ 206526 h 1653754"/>
              <a:gd name="connsiteX9" fmla="*/ 96567 w 1652210"/>
              <a:gd name="connsiteY9" fmla="*/ 131291 h 1653754"/>
              <a:gd name="connsiteX0" fmla="*/ 0 w 1652210"/>
              <a:gd name="connsiteY0" fmla="*/ 0 h 1653754"/>
              <a:gd name="connsiteX1" fmla="*/ 1652210 w 1652210"/>
              <a:gd name="connsiteY1" fmla="*/ 0 h 1653754"/>
              <a:gd name="connsiteX2" fmla="*/ 1652210 w 1652210"/>
              <a:gd name="connsiteY2" fmla="*/ 1653754 h 1653754"/>
              <a:gd name="connsiteX3" fmla="*/ 0 w 1652210"/>
              <a:gd name="connsiteY3" fmla="*/ 1653754 h 1653754"/>
              <a:gd name="connsiteX4" fmla="*/ 0 w 1652210"/>
              <a:gd name="connsiteY4" fmla="*/ 0 h 1653754"/>
              <a:gd name="connsiteX5" fmla="*/ 96567 w 1652210"/>
              <a:gd name="connsiteY5" fmla="*/ 131291 h 1653754"/>
              <a:gd name="connsiteX6" fmla="*/ 102354 w 1652210"/>
              <a:gd name="connsiteY6" fmla="*/ 1487739 h 1653754"/>
              <a:gd name="connsiteX7" fmla="*/ 1445684 w 1652210"/>
              <a:gd name="connsiteY7" fmla="*/ 1447228 h 1653754"/>
              <a:gd name="connsiteX8" fmla="*/ 1445684 w 1652210"/>
              <a:gd name="connsiteY8" fmla="*/ 206526 h 1653754"/>
              <a:gd name="connsiteX9" fmla="*/ 96567 w 1652210"/>
              <a:gd name="connsiteY9" fmla="*/ 131291 h 1653754"/>
              <a:gd name="connsiteX0" fmla="*/ 0 w 1652210"/>
              <a:gd name="connsiteY0" fmla="*/ 0 h 1653754"/>
              <a:gd name="connsiteX1" fmla="*/ 1652210 w 1652210"/>
              <a:gd name="connsiteY1" fmla="*/ 0 h 1653754"/>
              <a:gd name="connsiteX2" fmla="*/ 1652210 w 1652210"/>
              <a:gd name="connsiteY2" fmla="*/ 1653754 h 1653754"/>
              <a:gd name="connsiteX3" fmla="*/ 0 w 1652210"/>
              <a:gd name="connsiteY3" fmla="*/ 1653754 h 1653754"/>
              <a:gd name="connsiteX4" fmla="*/ 0 w 1652210"/>
              <a:gd name="connsiteY4" fmla="*/ 0 h 1653754"/>
              <a:gd name="connsiteX5" fmla="*/ 96567 w 1652210"/>
              <a:gd name="connsiteY5" fmla="*/ 131291 h 1653754"/>
              <a:gd name="connsiteX6" fmla="*/ 102354 w 1652210"/>
              <a:gd name="connsiteY6" fmla="*/ 1487739 h 1653754"/>
              <a:gd name="connsiteX7" fmla="*/ 1538282 w 1652210"/>
              <a:gd name="connsiteY7" fmla="*/ 1505101 h 1653754"/>
              <a:gd name="connsiteX8" fmla="*/ 1445684 w 1652210"/>
              <a:gd name="connsiteY8" fmla="*/ 206526 h 1653754"/>
              <a:gd name="connsiteX9" fmla="*/ 96567 w 1652210"/>
              <a:gd name="connsiteY9" fmla="*/ 131291 h 1653754"/>
              <a:gd name="connsiteX0" fmla="*/ 0 w 1652210"/>
              <a:gd name="connsiteY0" fmla="*/ 0 h 1653754"/>
              <a:gd name="connsiteX1" fmla="*/ 1652210 w 1652210"/>
              <a:gd name="connsiteY1" fmla="*/ 0 h 1653754"/>
              <a:gd name="connsiteX2" fmla="*/ 1652210 w 1652210"/>
              <a:gd name="connsiteY2" fmla="*/ 1653754 h 1653754"/>
              <a:gd name="connsiteX3" fmla="*/ 0 w 1652210"/>
              <a:gd name="connsiteY3" fmla="*/ 1653754 h 1653754"/>
              <a:gd name="connsiteX4" fmla="*/ 0 w 1652210"/>
              <a:gd name="connsiteY4" fmla="*/ 0 h 1653754"/>
              <a:gd name="connsiteX5" fmla="*/ 96567 w 1652210"/>
              <a:gd name="connsiteY5" fmla="*/ 131291 h 1653754"/>
              <a:gd name="connsiteX6" fmla="*/ 102354 w 1652210"/>
              <a:gd name="connsiteY6" fmla="*/ 1487739 h 1653754"/>
              <a:gd name="connsiteX7" fmla="*/ 1538282 w 1652210"/>
              <a:gd name="connsiteY7" fmla="*/ 1505101 h 1653754"/>
              <a:gd name="connsiteX8" fmla="*/ 1549856 w 1652210"/>
              <a:gd name="connsiteY8" fmla="*/ 148653 h 1653754"/>
              <a:gd name="connsiteX9" fmla="*/ 96567 w 1652210"/>
              <a:gd name="connsiteY9" fmla="*/ 131291 h 1653754"/>
              <a:gd name="connsiteX0" fmla="*/ 0 w 1652210"/>
              <a:gd name="connsiteY0" fmla="*/ 0 h 1653754"/>
              <a:gd name="connsiteX1" fmla="*/ 1652210 w 1652210"/>
              <a:gd name="connsiteY1" fmla="*/ 0 h 1653754"/>
              <a:gd name="connsiteX2" fmla="*/ 1652210 w 1652210"/>
              <a:gd name="connsiteY2" fmla="*/ 1653754 h 1653754"/>
              <a:gd name="connsiteX3" fmla="*/ 0 w 1652210"/>
              <a:gd name="connsiteY3" fmla="*/ 1653754 h 1653754"/>
              <a:gd name="connsiteX4" fmla="*/ 0 w 1652210"/>
              <a:gd name="connsiteY4" fmla="*/ 0 h 1653754"/>
              <a:gd name="connsiteX5" fmla="*/ 96567 w 1652210"/>
              <a:gd name="connsiteY5" fmla="*/ 131291 h 1653754"/>
              <a:gd name="connsiteX6" fmla="*/ 102354 w 1652210"/>
              <a:gd name="connsiteY6" fmla="*/ 1487739 h 1653754"/>
              <a:gd name="connsiteX7" fmla="*/ 1538282 w 1652210"/>
              <a:gd name="connsiteY7" fmla="*/ 1505101 h 1653754"/>
              <a:gd name="connsiteX8" fmla="*/ 1526706 w 1652210"/>
              <a:gd name="connsiteY8" fmla="*/ 137078 h 1653754"/>
              <a:gd name="connsiteX9" fmla="*/ 96567 w 1652210"/>
              <a:gd name="connsiteY9" fmla="*/ 131291 h 1653754"/>
              <a:gd name="connsiteX0" fmla="*/ 0 w 1652210"/>
              <a:gd name="connsiteY0" fmla="*/ 0 h 1653754"/>
              <a:gd name="connsiteX1" fmla="*/ 1652210 w 1652210"/>
              <a:gd name="connsiteY1" fmla="*/ 0 h 1653754"/>
              <a:gd name="connsiteX2" fmla="*/ 1652210 w 1652210"/>
              <a:gd name="connsiteY2" fmla="*/ 1653754 h 1653754"/>
              <a:gd name="connsiteX3" fmla="*/ 0 w 1652210"/>
              <a:gd name="connsiteY3" fmla="*/ 1653754 h 1653754"/>
              <a:gd name="connsiteX4" fmla="*/ 0 w 1652210"/>
              <a:gd name="connsiteY4" fmla="*/ 0 h 1653754"/>
              <a:gd name="connsiteX5" fmla="*/ 96567 w 1652210"/>
              <a:gd name="connsiteY5" fmla="*/ 131291 h 1653754"/>
              <a:gd name="connsiteX6" fmla="*/ 102354 w 1652210"/>
              <a:gd name="connsiteY6" fmla="*/ 1561056 h 1653754"/>
              <a:gd name="connsiteX7" fmla="*/ 1538282 w 1652210"/>
              <a:gd name="connsiteY7" fmla="*/ 1505101 h 1653754"/>
              <a:gd name="connsiteX8" fmla="*/ 1526706 w 1652210"/>
              <a:gd name="connsiteY8" fmla="*/ 137078 h 1653754"/>
              <a:gd name="connsiteX9" fmla="*/ 96567 w 1652210"/>
              <a:gd name="connsiteY9" fmla="*/ 131291 h 1653754"/>
              <a:gd name="connsiteX0" fmla="*/ 0 w 1652210"/>
              <a:gd name="connsiteY0" fmla="*/ 0 h 1653754"/>
              <a:gd name="connsiteX1" fmla="*/ 1652210 w 1652210"/>
              <a:gd name="connsiteY1" fmla="*/ 0 h 1653754"/>
              <a:gd name="connsiteX2" fmla="*/ 1652210 w 1652210"/>
              <a:gd name="connsiteY2" fmla="*/ 1653754 h 1653754"/>
              <a:gd name="connsiteX3" fmla="*/ 0 w 1652210"/>
              <a:gd name="connsiteY3" fmla="*/ 1653754 h 1653754"/>
              <a:gd name="connsiteX4" fmla="*/ 0 w 1652210"/>
              <a:gd name="connsiteY4" fmla="*/ 0 h 1653754"/>
              <a:gd name="connsiteX5" fmla="*/ 96567 w 1652210"/>
              <a:gd name="connsiteY5" fmla="*/ 131291 h 1653754"/>
              <a:gd name="connsiteX6" fmla="*/ 102354 w 1652210"/>
              <a:gd name="connsiteY6" fmla="*/ 1561056 h 1653754"/>
              <a:gd name="connsiteX7" fmla="*/ 1534616 w 1652210"/>
              <a:gd name="connsiteY7" fmla="*/ 1571086 h 1653754"/>
              <a:gd name="connsiteX8" fmla="*/ 1526706 w 1652210"/>
              <a:gd name="connsiteY8" fmla="*/ 137078 h 1653754"/>
              <a:gd name="connsiteX9" fmla="*/ 96567 w 1652210"/>
              <a:gd name="connsiteY9" fmla="*/ 131291 h 1653754"/>
              <a:gd name="connsiteX0" fmla="*/ 0 w 1652210"/>
              <a:gd name="connsiteY0" fmla="*/ 0 h 1653754"/>
              <a:gd name="connsiteX1" fmla="*/ 1652210 w 1652210"/>
              <a:gd name="connsiteY1" fmla="*/ 0 h 1653754"/>
              <a:gd name="connsiteX2" fmla="*/ 1652210 w 1652210"/>
              <a:gd name="connsiteY2" fmla="*/ 1653754 h 1653754"/>
              <a:gd name="connsiteX3" fmla="*/ 0 w 1652210"/>
              <a:gd name="connsiteY3" fmla="*/ 1653754 h 1653754"/>
              <a:gd name="connsiteX4" fmla="*/ 0 w 1652210"/>
              <a:gd name="connsiteY4" fmla="*/ 0 h 1653754"/>
              <a:gd name="connsiteX5" fmla="*/ 96567 w 1652210"/>
              <a:gd name="connsiteY5" fmla="*/ 109296 h 1653754"/>
              <a:gd name="connsiteX6" fmla="*/ 102354 w 1652210"/>
              <a:gd name="connsiteY6" fmla="*/ 1561056 h 1653754"/>
              <a:gd name="connsiteX7" fmla="*/ 1534616 w 1652210"/>
              <a:gd name="connsiteY7" fmla="*/ 1571086 h 1653754"/>
              <a:gd name="connsiteX8" fmla="*/ 1526706 w 1652210"/>
              <a:gd name="connsiteY8" fmla="*/ 137078 h 1653754"/>
              <a:gd name="connsiteX9" fmla="*/ 96567 w 1652210"/>
              <a:gd name="connsiteY9" fmla="*/ 109296 h 1653754"/>
              <a:gd name="connsiteX0" fmla="*/ 0 w 1652210"/>
              <a:gd name="connsiteY0" fmla="*/ 0 h 1653754"/>
              <a:gd name="connsiteX1" fmla="*/ 1652210 w 1652210"/>
              <a:gd name="connsiteY1" fmla="*/ 0 h 1653754"/>
              <a:gd name="connsiteX2" fmla="*/ 1652210 w 1652210"/>
              <a:gd name="connsiteY2" fmla="*/ 1653754 h 1653754"/>
              <a:gd name="connsiteX3" fmla="*/ 0 w 1652210"/>
              <a:gd name="connsiteY3" fmla="*/ 1653754 h 1653754"/>
              <a:gd name="connsiteX4" fmla="*/ 0 w 1652210"/>
              <a:gd name="connsiteY4" fmla="*/ 0 h 1653754"/>
              <a:gd name="connsiteX5" fmla="*/ 96567 w 1652210"/>
              <a:gd name="connsiteY5" fmla="*/ 109296 h 1653754"/>
              <a:gd name="connsiteX6" fmla="*/ 102354 w 1652210"/>
              <a:gd name="connsiteY6" fmla="*/ 1561056 h 1653754"/>
              <a:gd name="connsiteX7" fmla="*/ 1534616 w 1652210"/>
              <a:gd name="connsiteY7" fmla="*/ 1571086 h 1653754"/>
              <a:gd name="connsiteX8" fmla="*/ 1556033 w 1652210"/>
              <a:gd name="connsiteY8" fmla="*/ 111417 h 1653754"/>
              <a:gd name="connsiteX9" fmla="*/ 96567 w 1652210"/>
              <a:gd name="connsiteY9" fmla="*/ 109296 h 1653754"/>
              <a:gd name="connsiteX0" fmla="*/ 0 w 1652210"/>
              <a:gd name="connsiteY0" fmla="*/ 0 h 1653754"/>
              <a:gd name="connsiteX1" fmla="*/ 1652210 w 1652210"/>
              <a:gd name="connsiteY1" fmla="*/ 0 h 1653754"/>
              <a:gd name="connsiteX2" fmla="*/ 1652210 w 1652210"/>
              <a:gd name="connsiteY2" fmla="*/ 1653754 h 1653754"/>
              <a:gd name="connsiteX3" fmla="*/ 0 w 1652210"/>
              <a:gd name="connsiteY3" fmla="*/ 1653754 h 1653754"/>
              <a:gd name="connsiteX4" fmla="*/ 0 w 1652210"/>
              <a:gd name="connsiteY4" fmla="*/ 0 h 1653754"/>
              <a:gd name="connsiteX5" fmla="*/ 96567 w 1652210"/>
              <a:gd name="connsiteY5" fmla="*/ 109296 h 1653754"/>
              <a:gd name="connsiteX6" fmla="*/ 102354 w 1652210"/>
              <a:gd name="connsiteY6" fmla="*/ 1561056 h 1653754"/>
              <a:gd name="connsiteX7" fmla="*/ 1574940 w 1652210"/>
              <a:gd name="connsiteY7" fmla="*/ 1571086 h 1653754"/>
              <a:gd name="connsiteX8" fmla="*/ 1556033 w 1652210"/>
              <a:gd name="connsiteY8" fmla="*/ 111417 h 1653754"/>
              <a:gd name="connsiteX9" fmla="*/ 96567 w 1652210"/>
              <a:gd name="connsiteY9" fmla="*/ 109296 h 1653754"/>
              <a:gd name="connsiteX0" fmla="*/ 0 w 1652210"/>
              <a:gd name="connsiteY0" fmla="*/ 0 h 1653754"/>
              <a:gd name="connsiteX1" fmla="*/ 1652210 w 1652210"/>
              <a:gd name="connsiteY1" fmla="*/ 0 h 1653754"/>
              <a:gd name="connsiteX2" fmla="*/ 1652210 w 1652210"/>
              <a:gd name="connsiteY2" fmla="*/ 1653754 h 1653754"/>
              <a:gd name="connsiteX3" fmla="*/ 0 w 1652210"/>
              <a:gd name="connsiteY3" fmla="*/ 1653754 h 1653754"/>
              <a:gd name="connsiteX4" fmla="*/ 0 w 1652210"/>
              <a:gd name="connsiteY4" fmla="*/ 0 h 1653754"/>
              <a:gd name="connsiteX5" fmla="*/ 96567 w 1652210"/>
              <a:gd name="connsiteY5" fmla="*/ 109296 h 1653754"/>
              <a:gd name="connsiteX6" fmla="*/ 102354 w 1652210"/>
              <a:gd name="connsiteY6" fmla="*/ 1561056 h 1653754"/>
              <a:gd name="connsiteX7" fmla="*/ 1552747 w 1652210"/>
              <a:gd name="connsiteY7" fmla="*/ 1554441 h 1653754"/>
              <a:gd name="connsiteX8" fmla="*/ 1556033 w 1652210"/>
              <a:gd name="connsiteY8" fmla="*/ 111417 h 1653754"/>
              <a:gd name="connsiteX9" fmla="*/ 96567 w 1652210"/>
              <a:gd name="connsiteY9" fmla="*/ 109296 h 1653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52210" h="1653754">
                <a:moveTo>
                  <a:pt x="0" y="0"/>
                </a:moveTo>
                <a:lnTo>
                  <a:pt x="1652210" y="0"/>
                </a:lnTo>
                <a:lnTo>
                  <a:pt x="1652210" y="1653754"/>
                </a:lnTo>
                <a:lnTo>
                  <a:pt x="0" y="1653754"/>
                </a:lnTo>
                <a:lnTo>
                  <a:pt x="0" y="0"/>
                </a:lnTo>
                <a:close/>
                <a:moveTo>
                  <a:pt x="96567" y="109296"/>
                </a:moveTo>
                <a:lnTo>
                  <a:pt x="102354" y="1561056"/>
                </a:lnTo>
                <a:lnTo>
                  <a:pt x="1552747" y="1554441"/>
                </a:lnTo>
                <a:cubicBezTo>
                  <a:pt x="1548888" y="1098433"/>
                  <a:pt x="1559892" y="567425"/>
                  <a:pt x="1556033" y="111417"/>
                </a:cubicBezTo>
                <a:lnTo>
                  <a:pt x="96567" y="109296"/>
                </a:lnTo>
                <a:close/>
              </a:path>
            </a:pathLst>
          </a:custGeom>
          <a:solidFill>
            <a:schemeClr val="accent1">
              <a:lumMod val="75000"/>
            </a:schemeClr>
          </a:solidFill>
          <a:ln w="12700" cmpd="sng">
            <a:noFill/>
          </a:ln>
        </p:spPr>
        <p:style>
          <a:lnRef idx="2">
            <a:schemeClr val="dk1"/>
          </a:lnRef>
          <a:fillRef idx="1">
            <a:schemeClr val="lt1"/>
          </a:fillRef>
          <a:effectRef idx="0">
            <a:schemeClr val="dk1"/>
          </a:effectRef>
          <a:fontRef idx="minor">
            <a:schemeClr val="dk1"/>
          </a:fontRef>
        </p:style>
        <p:txBody>
          <a:bodyPr rot="0" spcFirstLastPara="1" vertOverflow="overflow" horzOverflow="overflow" vert="horz" wrap="square" lIns="44027" tIns="44027" rIns="44027" bIns="44027" numCol="1" spcCol="38100" rtlCol="0" anchor="ctr">
            <a:spAutoFit/>
          </a:bodyPr>
          <a:lstStyle>
            <a:defPPr marL="0" marR="0" indent="0" algn="l" defTabSz="833933" rtl="0" fontAlgn="auto" latinLnBrk="1" hangingPunct="0">
              <a:lnSpc>
                <a:spcPct val="100000"/>
              </a:lnSpc>
              <a:spcBef>
                <a:spcPts val="0"/>
              </a:spcBef>
              <a:spcAft>
                <a:spcPts val="0"/>
              </a:spcAft>
              <a:buClrTx/>
              <a:buSzTx/>
              <a:buFontTx/>
              <a:buNone/>
              <a:tabLst/>
              <a:defRPr kumimoji="0" sz="1642" b="0" i="0" u="none" strike="noStrike" cap="none" spc="0" normalizeH="0" baseline="0">
                <a:ln>
                  <a:noFill/>
                </a:ln>
                <a:solidFill>
                  <a:srgbClr val="000000"/>
                </a:solidFill>
                <a:effectLst/>
                <a:uFillTx/>
              </a:defRPr>
            </a:defPPr>
            <a:lvl1pPr marL="0" marR="0" indent="0" algn="l" defTabSz="752856" rtl="0" fontAlgn="auto" latinLnBrk="0" hangingPunct="0">
              <a:lnSpc>
                <a:spcPct val="100000"/>
              </a:lnSpc>
              <a:spcBef>
                <a:spcPts val="0"/>
              </a:spcBef>
              <a:spcAft>
                <a:spcPts val="0"/>
              </a:spcAft>
              <a:buClrTx/>
              <a:buSzTx/>
              <a:buFontTx/>
              <a:buNone/>
              <a:tabLst/>
              <a:defRPr kumimoji="0" sz="3192" b="0" i="0" u="none" strike="noStrike" cap="none" spc="0" normalizeH="0" baseline="0">
                <a:ln>
                  <a:noFill/>
                </a:ln>
                <a:solidFill>
                  <a:srgbClr val="393328"/>
                </a:solidFill>
                <a:effectLst/>
                <a:uFillTx/>
                <a:latin typeface="+mj-lt"/>
                <a:ea typeface="+mj-ea"/>
                <a:cs typeface="+mj-cs"/>
                <a:sym typeface="Helvetica Neue Light"/>
              </a:defRPr>
            </a:lvl1pPr>
            <a:lvl2pPr marL="0" marR="0" indent="208483" algn="l" defTabSz="752856" rtl="0" fontAlgn="auto" latinLnBrk="0" hangingPunct="0">
              <a:lnSpc>
                <a:spcPct val="100000"/>
              </a:lnSpc>
              <a:spcBef>
                <a:spcPts val="0"/>
              </a:spcBef>
              <a:spcAft>
                <a:spcPts val="0"/>
              </a:spcAft>
              <a:buClrTx/>
              <a:buSzTx/>
              <a:buFontTx/>
              <a:buNone/>
              <a:tabLst/>
              <a:defRPr kumimoji="0" sz="3192" b="0" i="0" u="none" strike="noStrike" cap="none" spc="0" normalizeH="0" baseline="0">
                <a:ln>
                  <a:noFill/>
                </a:ln>
                <a:solidFill>
                  <a:srgbClr val="393328"/>
                </a:solidFill>
                <a:effectLst/>
                <a:uFillTx/>
                <a:latin typeface="+mj-lt"/>
                <a:ea typeface="+mj-ea"/>
                <a:cs typeface="+mj-cs"/>
                <a:sym typeface="Helvetica Neue Light"/>
              </a:defRPr>
            </a:lvl2pPr>
            <a:lvl3pPr marL="0" marR="0" indent="416966" algn="l" defTabSz="752856" rtl="0" fontAlgn="auto" latinLnBrk="0" hangingPunct="0">
              <a:lnSpc>
                <a:spcPct val="100000"/>
              </a:lnSpc>
              <a:spcBef>
                <a:spcPts val="0"/>
              </a:spcBef>
              <a:spcAft>
                <a:spcPts val="0"/>
              </a:spcAft>
              <a:buClrTx/>
              <a:buSzTx/>
              <a:buFontTx/>
              <a:buNone/>
              <a:tabLst/>
              <a:defRPr kumimoji="0" sz="3192" b="0" i="0" u="none" strike="noStrike" cap="none" spc="0" normalizeH="0" baseline="0">
                <a:ln>
                  <a:noFill/>
                </a:ln>
                <a:solidFill>
                  <a:srgbClr val="393328"/>
                </a:solidFill>
                <a:effectLst/>
                <a:uFillTx/>
                <a:latin typeface="+mj-lt"/>
                <a:ea typeface="+mj-ea"/>
                <a:cs typeface="+mj-cs"/>
                <a:sym typeface="Helvetica Neue Light"/>
              </a:defRPr>
            </a:lvl3pPr>
            <a:lvl4pPr marL="0" marR="0" indent="625450" algn="l" defTabSz="752856" rtl="0" fontAlgn="auto" latinLnBrk="0" hangingPunct="0">
              <a:lnSpc>
                <a:spcPct val="100000"/>
              </a:lnSpc>
              <a:spcBef>
                <a:spcPts val="0"/>
              </a:spcBef>
              <a:spcAft>
                <a:spcPts val="0"/>
              </a:spcAft>
              <a:buClrTx/>
              <a:buSzTx/>
              <a:buFontTx/>
              <a:buNone/>
              <a:tabLst/>
              <a:defRPr kumimoji="0" sz="3192" b="0" i="0" u="none" strike="noStrike" cap="none" spc="0" normalizeH="0" baseline="0">
                <a:ln>
                  <a:noFill/>
                </a:ln>
                <a:solidFill>
                  <a:srgbClr val="393328"/>
                </a:solidFill>
                <a:effectLst/>
                <a:uFillTx/>
                <a:latin typeface="+mj-lt"/>
                <a:ea typeface="+mj-ea"/>
                <a:cs typeface="+mj-cs"/>
                <a:sym typeface="Helvetica Neue Light"/>
              </a:defRPr>
            </a:lvl4pPr>
            <a:lvl5pPr marL="0" marR="0" indent="833933" algn="l" defTabSz="752856" rtl="0" fontAlgn="auto" latinLnBrk="0" hangingPunct="0">
              <a:lnSpc>
                <a:spcPct val="100000"/>
              </a:lnSpc>
              <a:spcBef>
                <a:spcPts val="0"/>
              </a:spcBef>
              <a:spcAft>
                <a:spcPts val="0"/>
              </a:spcAft>
              <a:buClrTx/>
              <a:buSzTx/>
              <a:buFontTx/>
              <a:buNone/>
              <a:tabLst/>
              <a:defRPr kumimoji="0" sz="3192" b="0" i="0" u="none" strike="noStrike" cap="none" spc="0" normalizeH="0" baseline="0">
                <a:ln>
                  <a:noFill/>
                </a:ln>
                <a:solidFill>
                  <a:srgbClr val="393328"/>
                </a:solidFill>
                <a:effectLst/>
                <a:uFillTx/>
                <a:latin typeface="+mj-lt"/>
                <a:ea typeface="+mj-ea"/>
                <a:cs typeface="+mj-cs"/>
                <a:sym typeface="Helvetica Neue Light"/>
              </a:defRPr>
            </a:lvl5pPr>
            <a:lvl6pPr marL="0" marR="0" indent="1042416" algn="l" defTabSz="752856" rtl="0" fontAlgn="auto" latinLnBrk="0" hangingPunct="0">
              <a:lnSpc>
                <a:spcPct val="100000"/>
              </a:lnSpc>
              <a:spcBef>
                <a:spcPts val="0"/>
              </a:spcBef>
              <a:spcAft>
                <a:spcPts val="0"/>
              </a:spcAft>
              <a:buClrTx/>
              <a:buSzTx/>
              <a:buFontTx/>
              <a:buNone/>
              <a:tabLst/>
              <a:defRPr kumimoji="0" sz="3192" b="0" i="0" u="none" strike="noStrike" cap="none" spc="0" normalizeH="0" baseline="0">
                <a:ln>
                  <a:noFill/>
                </a:ln>
                <a:solidFill>
                  <a:srgbClr val="393328"/>
                </a:solidFill>
                <a:effectLst/>
                <a:uFillTx/>
                <a:latin typeface="+mj-lt"/>
                <a:ea typeface="+mj-ea"/>
                <a:cs typeface="+mj-cs"/>
                <a:sym typeface="Helvetica Neue Light"/>
              </a:defRPr>
            </a:lvl6pPr>
            <a:lvl7pPr marL="0" marR="0" indent="1250899" algn="l" defTabSz="752856" rtl="0" fontAlgn="auto" latinLnBrk="0" hangingPunct="0">
              <a:lnSpc>
                <a:spcPct val="100000"/>
              </a:lnSpc>
              <a:spcBef>
                <a:spcPts val="0"/>
              </a:spcBef>
              <a:spcAft>
                <a:spcPts val="0"/>
              </a:spcAft>
              <a:buClrTx/>
              <a:buSzTx/>
              <a:buFontTx/>
              <a:buNone/>
              <a:tabLst/>
              <a:defRPr kumimoji="0" sz="3192" b="0" i="0" u="none" strike="noStrike" cap="none" spc="0" normalizeH="0" baseline="0">
                <a:ln>
                  <a:noFill/>
                </a:ln>
                <a:solidFill>
                  <a:srgbClr val="393328"/>
                </a:solidFill>
                <a:effectLst/>
                <a:uFillTx/>
                <a:latin typeface="+mj-lt"/>
                <a:ea typeface="+mj-ea"/>
                <a:cs typeface="+mj-cs"/>
                <a:sym typeface="Helvetica Neue Light"/>
              </a:defRPr>
            </a:lvl7pPr>
            <a:lvl8pPr marL="0" marR="0" indent="1459382" algn="l" defTabSz="752856" rtl="0" fontAlgn="auto" latinLnBrk="0" hangingPunct="0">
              <a:lnSpc>
                <a:spcPct val="100000"/>
              </a:lnSpc>
              <a:spcBef>
                <a:spcPts val="0"/>
              </a:spcBef>
              <a:spcAft>
                <a:spcPts val="0"/>
              </a:spcAft>
              <a:buClrTx/>
              <a:buSzTx/>
              <a:buFontTx/>
              <a:buNone/>
              <a:tabLst/>
              <a:defRPr kumimoji="0" sz="3192" b="0" i="0" u="none" strike="noStrike" cap="none" spc="0" normalizeH="0" baseline="0">
                <a:ln>
                  <a:noFill/>
                </a:ln>
                <a:solidFill>
                  <a:srgbClr val="393328"/>
                </a:solidFill>
                <a:effectLst/>
                <a:uFillTx/>
                <a:latin typeface="+mj-lt"/>
                <a:ea typeface="+mj-ea"/>
                <a:cs typeface="+mj-cs"/>
                <a:sym typeface="Helvetica Neue Light"/>
              </a:defRPr>
            </a:lvl8pPr>
            <a:lvl9pPr marL="0" marR="0" indent="1667866" algn="l" defTabSz="752856" rtl="0" fontAlgn="auto" latinLnBrk="0" hangingPunct="0">
              <a:lnSpc>
                <a:spcPct val="100000"/>
              </a:lnSpc>
              <a:spcBef>
                <a:spcPts val="0"/>
              </a:spcBef>
              <a:spcAft>
                <a:spcPts val="0"/>
              </a:spcAft>
              <a:buClrTx/>
              <a:buSzTx/>
              <a:buFontTx/>
              <a:buNone/>
              <a:tabLst/>
              <a:defRPr kumimoji="0" sz="3192" b="0" i="0" u="none" strike="noStrike" cap="none" spc="0" normalizeH="0" baseline="0">
                <a:ln>
                  <a:noFill/>
                </a:ln>
                <a:solidFill>
                  <a:srgbClr val="393328"/>
                </a:solidFill>
                <a:effectLst/>
                <a:uFillTx/>
                <a:latin typeface="+mj-lt"/>
                <a:ea typeface="+mj-ea"/>
                <a:cs typeface="+mj-cs"/>
                <a:sym typeface="Helvetica Neue Light"/>
              </a:defRPr>
            </a:lvl9pPr>
          </a:lstStyle>
          <a:p>
            <a:pPr defTabSz="715461"/>
            <a:endParaRPr lang="en-US" sz="3033">
              <a:solidFill>
                <a:srgbClr val="000000"/>
              </a:solidFill>
            </a:endParaRPr>
          </a:p>
        </p:txBody>
      </p:sp>
      <mc:AlternateContent xmlns:mc="http://schemas.openxmlformats.org/markup-compatibility/2006" xmlns:a14="http://schemas.microsoft.com/office/drawing/2010/main">
        <mc:Choice Requires="a14">
          <p:sp>
            <p:nvSpPr>
              <p:cNvPr id="164" name="文本框 163">
                <a:extLst>
                  <a:ext uri="{FF2B5EF4-FFF2-40B4-BE49-F238E27FC236}">
                    <a16:creationId xmlns:a16="http://schemas.microsoft.com/office/drawing/2014/main" id="{5A223404-80AC-B341-AB64-4E8F9B1E4408}"/>
                  </a:ext>
                </a:extLst>
              </p:cNvPr>
              <p:cNvSpPr txBox="1"/>
              <p:nvPr/>
            </p:nvSpPr>
            <p:spPr>
              <a:xfrm flipH="1">
                <a:off x="789291" y="1778120"/>
                <a:ext cx="895715" cy="30066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defPPr marL="0" marR="0" indent="0" algn="l" defTabSz="833933" rtl="0" fontAlgn="auto" latinLnBrk="1" hangingPunct="0">
                  <a:lnSpc>
                    <a:spcPct val="100000"/>
                  </a:lnSpc>
                  <a:spcBef>
                    <a:spcPts val="0"/>
                  </a:spcBef>
                  <a:spcAft>
                    <a:spcPts val="0"/>
                  </a:spcAft>
                  <a:buClrTx/>
                  <a:buSzTx/>
                  <a:buFontTx/>
                  <a:buNone/>
                  <a:tabLst/>
                  <a:defRPr kumimoji="0" sz="1642" b="0" i="0" u="none" strike="noStrike" cap="none" spc="0" normalizeH="0" baseline="0">
                    <a:ln>
                      <a:noFill/>
                    </a:ln>
                    <a:solidFill>
                      <a:srgbClr val="000000"/>
                    </a:solidFill>
                    <a:effectLst/>
                    <a:uFillTx/>
                  </a:defRPr>
                </a:defPPr>
                <a:lvl1pPr marL="0" marR="0" indent="0" algn="l" defTabSz="752856" rtl="0" fontAlgn="auto" latinLnBrk="0" hangingPunct="0">
                  <a:lnSpc>
                    <a:spcPct val="100000"/>
                  </a:lnSpc>
                  <a:spcBef>
                    <a:spcPts val="0"/>
                  </a:spcBef>
                  <a:spcAft>
                    <a:spcPts val="0"/>
                  </a:spcAft>
                  <a:buClrTx/>
                  <a:buSzTx/>
                  <a:buFontTx/>
                  <a:buNone/>
                  <a:tabLst/>
                  <a:defRPr kumimoji="0" sz="3192" b="0" i="0" u="none" strike="noStrike" cap="none" spc="0" normalizeH="0" baseline="0">
                    <a:ln>
                      <a:noFill/>
                    </a:ln>
                    <a:solidFill>
                      <a:srgbClr val="393328"/>
                    </a:solidFill>
                    <a:effectLst/>
                    <a:uFillTx/>
                    <a:latin typeface="+mj-lt"/>
                    <a:ea typeface="+mj-ea"/>
                    <a:cs typeface="+mj-cs"/>
                    <a:sym typeface="Helvetica Neue Light"/>
                  </a:defRPr>
                </a:lvl1pPr>
                <a:lvl2pPr marL="0" marR="0" indent="208483" algn="l" defTabSz="752856" rtl="0" fontAlgn="auto" latinLnBrk="0" hangingPunct="0">
                  <a:lnSpc>
                    <a:spcPct val="100000"/>
                  </a:lnSpc>
                  <a:spcBef>
                    <a:spcPts val="0"/>
                  </a:spcBef>
                  <a:spcAft>
                    <a:spcPts val="0"/>
                  </a:spcAft>
                  <a:buClrTx/>
                  <a:buSzTx/>
                  <a:buFontTx/>
                  <a:buNone/>
                  <a:tabLst/>
                  <a:defRPr kumimoji="0" sz="3192" b="0" i="0" u="none" strike="noStrike" cap="none" spc="0" normalizeH="0" baseline="0">
                    <a:ln>
                      <a:noFill/>
                    </a:ln>
                    <a:solidFill>
                      <a:srgbClr val="393328"/>
                    </a:solidFill>
                    <a:effectLst/>
                    <a:uFillTx/>
                    <a:latin typeface="+mj-lt"/>
                    <a:ea typeface="+mj-ea"/>
                    <a:cs typeface="+mj-cs"/>
                    <a:sym typeface="Helvetica Neue Light"/>
                  </a:defRPr>
                </a:lvl2pPr>
                <a:lvl3pPr marL="0" marR="0" indent="416966" algn="l" defTabSz="752856" rtl="0" fontAlgn="auto" latinLnBrk="0" hangingPunct="0">
                  <a:lnSpc>
                    <a:spcPct val="100000"/>
                  </a:lnSpc>
                  <a:spcBef>
                    <a:spcPts val="0"/>
                  </a:spcBef>
                  <a:spcAft>
                    <a:spcPts val="0"/>
                  </a:spcAft>
                  <a:buClrTx/>
                  <a:buSzTx/>
                  <a:buFontTx/>
                  <a:buNone/>
                  <a:tabLst/>
                  <a:defRPr kumimoji="0" sz="3192" b="0" i="0" u="none" strike="noStrike" cap="none" spc="0" normalizeH="0" baseline="0">
                    <a:ln>
                      <a:noFill/>
                    </a:ln>
                    <a:solidFill>
                      <a:srgbClr val="393328"/>
                    </a:solidFill>
                    <a:effectLst/>
                    <a:uFillTx/>
                    <a:latin typeface="+mj-lt"/>
                    <a:ea typeface="+mj-ea"/>
                    <a:cs typeface="+mj-cs"/>
                    <a:sym typeface="Helvetica Neue Light"/>
                  </a:defRPr>
                </a:lvl3pPr>
                <a:lvl4pPr marL="0" marR="0" indent="625450" algn="l" defTabSz="752856" rtl="0" fontAlgn="auto" latinLnBrk="0" hangingPunct="0">
                  <a:lnSpc>
                    <a:spcPct val="100000"/>
                  </a:lnSpc>
                  <a:spcBef>
                    <a:spcPts val="0"/>
                  </a:spcBef>
                  <a:spcAft>
                    <a:spcPts val="0"/>
                  </a:spcAft>
                  <a:buClrTx/>
                  <a:buSzTx/>
                  <a:buFontTx/>
                  <a:buNone/>
                  <a:tabLst/>
                  <a:defRPr kumimoji="0" sz="3192" b="0" i="0" u="none" strike="noStrike" cap="none" spc="0" normalizeH="0" baseline="0">
                    <a:ln>
                      <a:noFill/>
                    </a:ln>
                    <a:solidFill>
                      <a:srgbClr val="393328"/>
                    </a:solidFill>
                    <a:effectLst/>
                    <a:uFillTx/>
                    <a:latin typeface="+mj-lt"/>
                    <a:ea typeface="+mj-ea"/>
                    <a:cs typeface="+mj-cs"/>
                    <a:sym typeface="Helvetica Neue Light"/>
                  </a:defRPr>
                </a:lvl4pPr>
                <a:lvl5pPr marL="0" marR="0" indent="833933" algn="l" defTabSz="752856" rtl="0" fontAlgn="auto" latinLnBrk="0" hangingPunct="0">
                  <a:lnSpc>
                    <a:spcPct val="100000"/>
                  </a:lnSpc>
                  <a:spcBef>
                    <a:spcPts val="0"/>
                  </a:spcBef>
                  <a:spcAft>
                    <a:spcPts val="0"/>
                  </a:spcAft>
                  <a:buClrTx/>
                  <a:buSzTx/>
                  <a:buFontTx/>
                  <a:buNone/>
                  <a:tabLst/>
                  <a:defRPr kumimoji="0" sz="3192" b="0" i="0" u="none" strike="noStrike" cap="none" spc="0" normalizeH="0" baseline="0">
                    <a:ln>
                      <a:noFill/>
                    </a:ln>
                    <a:solidFill>
                      <a:srgbClr val="393328"/>
                    </a:solidFill>
                    <a:effectLst/>
                    <a:uFillTx/>
                    <a:latin typeface="+mj-lt"/>
                    <a:ea typeface="+mj-ea"/>
                    <a:cs typeface="+mj-cs"/>
                    <a:sym typeface="Helvetica Neue Light"/>
                  </a:defRPr>
                </a:lvl5pPr>
                <a:lvl6pPr marL="0" marR="0" indent="1042416" algn="l" defTabSz="752856" rtl="0" fontAlgn="auto" latinLnBrk="0" hangingPunct="0">
                  <a:lnSpc>
                    <a:spcPct val="100000"/>
                  </a:lnSpc>
                  <a:spcBef>
                    <a:spcPts val="0"/>
                  </a:spcBef>
                  <a:spcAft>
                    <a:spcPts val="0"/>
                  </a:spcAft>
                  <a:buClrTx/>
                  <a:buSzTx/>
                  <a:buFontTx/>
                  <a:buNone/>
                  <a:tabLst/>
                  <a:defRPr kumimoji="0" sz="3192" b="0" i="0" u="none" strike="noStrike" cap="none" spc="0" normalizeH="0" baseline="0">
                    <a:ln>
                      <a:noFill/>
                    </a:ln>
                    <a:solidFill>
                      <a:srgbClr val="393328"/>
                    </a:solidFill>
                    <a:effectLst/>
                    <a:uFillTx/>
                    <a:latin typeface="+mj-lt"/>
                    <a:ea typeface="+mj-ea"/>
                    <a:cs typeface="+mj-cs"/>
                    <a:sym typeface="Helvetica Neue Light"/>
                  </a:defRPr>
                </a:lvl6pPr>
                <a:lvl7pPr marL="0" marR="0" indent="1250899" algn="l" defTabSz="752856" rtl="0" fontAlgn="auto" latinLnBrk="0" hangingPunct="0">
                  <a:lnSpc>
                    <a:spcPct val="100000"/>
                  </a:lnSpc>
                  <a:spcBef>
                    <a:spcPts val="0"/>
                  </a:spcBef>
                  <a:spcAft>
                    <a:spcPts val="0"/>
                  </a:spcAft>
                  <a:buClrTx/>
                  <a:buSzTx/>
                  <a:buFontTx/>
                  <a:buNone/>
                  <a:tabLst/>
                  <a:defRPr kumimoji="0" sz="3192" b="0" i="0" u="none" strike="noStrike" cap="none" spc="0" normalizeH="0" baseline="0">
                    <a:ln>
                      <a:noFill/>
                    </a:ln>
                    <a:solidFill>
                      <a:srgbClr val="393328"/>
                    </a:solidFill>
                    <a:effectLst/>
                    <a:uFillTx/>
                    <a:latin typeface="+mj-lt"/>
                    <a:ea typeface="+mj-ea"/>
                    <a:cs typeface="+mj-cs"/>
                    <a:sym typeface="Helvetica Neue Light"/>
                  </a:defRPr>
                </a:lvl7pPr>
                <a:lvl8pPr marL="0" marR="0" indent="1459382" algn="l" defTabSz="752856" rtl="0" fontAlgn="auto" latinLnBrk="0" hangingPunct="0">
                  <a:lnSpc>
                    <a:spcPct val="100000"/>
                  </a:lnSpc>
                  <a:spcBef>
                    <a:spcPts val="0"/>
                  </a:spcBef>
                  <a:spcAft>
                    <a:spcPts val="0"/>
                  </a:spcAft>
                  <a:buClrTx/>
                  <a:buSzTx/>
                  <a:buFontTx/>
                  <a:buNone/>
                  <a:tabLst/>
                  <a:defRPr kumimoji="0" sz="3192" b="0" i="0" u="none" strike="noStrike" cap="none" spc="0" normalizeH="0" baseline="0">
                    <a:ln>
                      <a:noFill/>
                    </a:ln>
                    <a:solidFill>
                      <a:srgbClr val="393328"/>
                    </a:solidFill>
                    <a:effectLst/>
                    <a:uFillTx/>
                    <a:latin typeface="+mj-lt"/>
                    <a:ea typeface="+mj-ea"/>
                    <a:cs typeface="+mj-cs"/>
                    <a:sym typeface="Helvetica Neue Light"/>
                  </a:defRPr>
                </a:lvl8pPr>
                <a:lvl9pPr marL="0" marR="0" indent="1667866" algn="l" defTabSz="752856" rtl="0" fontAlgn="auto" latinLnBrk="0" hangingPunct="0">
                  <a:lnSpc>
                    <a:spcPct val="100000"/>
                  </a:lnSpc>
                  <a:spcBef>
                    <a:spcPts val="0"/>
                  </a:spcBef>
                  <a:spcAft>
                    <a:spcPts val="0"/>
                  </a:spcAft>
                  <a:buClrTx/>
                  <a:buSzTx/>
                  <a:buFontTx/>
                  <a:buNone/>
                  <a:tabLst/>
                  <a:defRPr kumimoji="0" sz="3192" b="0" i="0" u="none" strike="noStrike" cap="none" spc="0" normalizeH="0" baseline="0">
                    <a:ln>
                      <a:noFill/>
                    </a:ln>
                    <a:solidFill>
                      <a:srgbClr val="393328"/>
                    </a:solidFill>
                    <a:effectLst/>
                    <a:uFillTx/>
                    <a:latin typeface="+mj-lt"/>
                    <a:ea typeface="+mj-ea"/>
                    <a:cs typeface="+mj-cs"/>
                    <a:sym typeface="Helvetica Neue Light"/>
                  </a:defRPr>
                </a:lvl9pPr>
              </a:lstStyle>
              <a:p>
                <a:pPr defTabSz="715461"/>
                <a14:m>
                  <m:oMathPara xmlns:m="http://schemas.openxmlformats.org/officeDocument/2006/math">
                    <m:oMathParaPr>
                      <m:jc m:val="centerGroup"/>
                    </m:oMathParaPr>
                    <m:oMath xmlns:m="http://schemas.openxmlformats.org/officeDocument/2006/math">
                      <m:sSubSup>
                        <m:sSubSupPr>
                          <m:ctrlPr>
                            <a:rPr lang="en-US" altLang="zh-CN" sz="2000" i="1" smtClean="0">
                              <a:solidFill>
                                <a:schemeClr val="tx1"/>
                              </a:solidFill>
                              <a:latin typeface="Cambria Math" panose="02040503050406030204" pitchFamily="18" charset="0"/>
                              <a:ea typeface="Cambria Math" panose="02040503050406030204" pitchFamily="18" charset="0"/>
                            </a:rPr>
                          </m:ctrlPr>
                        </m:sSubSupPr>
                        <m:e>
                          <m:r>
                            <a:rPr lang="en-US" altLang="zh-CN" sz="2000" b="0" i="1" smtClean="0">
                              <a:solidFill>
                                <a:schemeClr val="tx1"/>
                              </a:solidFill>
                              <a:latin typeface="Cambria Math" panose="02040503050406030204" pitchFamily="18" charset="0"/>
                              <a:ea typeface="Cambria Math" panose="02040503050406030204" pitchFamily="18" charset="0"/>
                            </a:rPr>
                            <m:t>𝑓</m:t>
                          </m:r>
                        </m:e>
                        <m:sub>
                          <m:r>
                            <a:rPr lang="en-US" altLang="zh-CN" sz="2000" b="0" i="1" smtClean="0">
                              <a:solidFill>
                                <a:schemeClr val="tx1"/>
                              </a:solidFill>
                              <a:latin typeface="Cambria Math" panose="02040503050406030204" pitchFamily="18" charset="0"/>
                              <a:ea typeface="Cambria Math" panose="02040503050406030204" pitchFamily="18" charset="0"/>
                            </a:rPr>
                            <m:t>1</m:t>
                          </m:r>
                        </m:sub>
                        <m:sup>
                          <m:r>
                            <a:rPr lang="en-US" altLang="zh-CN" sz="2000" b="0" i="1" smtClean="0">
                              <a:solidFill>
                                <a:schemeClr val="tx1"/>
                              </a:solidFill>
                              <a:latin typeface="Cambria Math" panose="02040503050406030204" pitchFamily="18" charset="0"/>
                              <a:ea typeface="Cambria Math" panose="02040503050406030204" pitchFamily="18" charset="0"/>
                            </a:rPr>
                            <m:t>∗</m:t>
                          </m:r>
                        </m:sup>
                      </m:sSubSup>
                    </m:oMath>
                  </m:oMathPara>
                </a14:m>
                <a:endParaRPr lang="en-US" sz="2000" i="1" baseline="-25000" dirty="0">
                  <a:solidFill>
                    <a:schemeClr val="accent1">
                      <a:lumMod val="75000"/>
                    </a:schemeClr>
                  </a:solidFill>
                  <a:latin typeface="Cambria Math" panose="02040503050406030204" pitchFamily="18" charset="0"/>
                  <a:ea typeface="Cambria Math" panose="02040503050406030204" pitchFamily="18" charset="0"/>
                  <a:cs typeface="Times New Roman" panose="02020603050405020304" pitchFamily="18" charset="0"/>
                </a:endParaRPr>
              </a:p>
            </p:txBody>
          </p:sp>
        </mc:Choice>
        <mc:Fallback xmlns="">
          <p:sp>
            <p:nvSpPr>
              <p:cNvPr id="164" name="文本框 163">
                <a:extLst>
                  <a:ext uri="{FF2B5EF4-FFF2-40B4-BE49-F238E27FC236}">
                    <a16:creationId xmlns:a16="http://schemas.microsoft.com/office/drawing/2014/main" id="{5A223404-80AC-B341-AB64-4E8F9B1E4408}"/>
                  </a:ext>
                </a:extLst>
              </p:cNvPr>
              <p:cNvSpPr txBox="1">
                <a:spLocks noRot="1" noChangeAspect="1" noMove="1" noResize="1" noEditPoints="1" noAdjustHandles="1" noChangeArrowheads="1" noChangeShapeType="1" noTextEdit="1"/>
              </p:cNvSpPr>
              <p:nvPr/>
            </p:nvSpPr>
            <p:spPr>
              <a:xfrm flipH="1">
                <a:off x="789291" y="1778120"/>
                <a:ext cx="895715" cy="300660"/>
              </a:xfrm>
              <a:prstGeom prst="rect">
                <a:avLst/>
              </a:prstGeom>
              <a:blipFill>
                <a:blip r:embed="rId9"/>
                <a:stretch>
                  <a:fillRect b="-32000"/>
                </a:stretch>
              </a:blipFill>
              <a:ln w="12700" cap="flat">
                <a:noFill/>
                <a:miter lim="400000"/>
              </a:ln>
              <a:effectLst/>
            </p:spPr>
            <p:txBody>
              <a:bodyPr/>
              <a:lstStyle/>
              <a:p>
                <a:r>
                  <a:rPr lang="zh-CN" altLang="en-US">
                    <a:noFill/>
                  </a:rPr>
                  <a:t> </a:t>
                </a:r>
              </a:p>
            </p:txBody>
          </p:sp>
        </mc:Fallback>
      </mc:AlternateContent>
      <p:sp>
        <p:nvSpPr>
          <p:cNvPr id="165" name="框架 71">
            <a:extLst>
              <a:ext uri="{FF2B5EF4-FFF2-40B4-BE49-F238E27FC236}">
                <a16:creationId xmlns:a16="http://schemas.microsoft.com/office/drawing/2014/main" id="{8888AF74-6ADD-874B-BE96-C826A20761AE}"/>
              </a:ext>
            </a:extLst>
          </p:cNvPr>
          <p:cNvSpPr>
            <a:spLocks noChangeAspect="1"/>
          </p:cNvSpPr>
          <p:nvPr/>
        </p:nvSpPr>
        <p:spPr>
          <a:xfrm>
            <a:off x="877974" y="1768474"/>
            <a:ext cx="712277" cy="368912"/>
          </a:xfrm>
          <a:custGeom>
            <a:avLst/>
            <a:gdLst>
              <a:gd name="connsiteX0" fmla="*/ 0 w 1652210"/>
              <a:gd name="connsiteY0" fmla="*/ 0 h 1653754"/>
              <a:gd name="connsiteX1" fmla="*/ 1652210 w 1652210"/>
              <a:gd name="connsiteY1" fmla="*/ 0 h 1653754"/>
              <a:gd name="connsiteX2" fmla="*/ 1652210 w 1652210"/>
              <a:gd name="connsiteY2" fmla="*/ 1653754 h 1653754"/>
              <a:gd name="connsiteX3" fmla="*/ 0 w 1652210"/>
              <a:gd name="connsiteY3" fmla="*/ 1653754 h 1653754"/>
              <a:gd name="connsiteX4" fmla="*/ 0 w 1652210"/>
              <a:gd name="connsiteY4" fmla="*/ 0 h 1653754"/>
              <a:gd name="connsiteX5" fmla="*/ 206526 w 1652210"/>
              <a:gd name="connsiteY5" fmla="*/ 206526 h 1653754"/>
              <a:gd name="connsiteX6" fmla="*/ 206526 w 1652210"/>
              <a:gd name="connsiteY6" fmla="*/ 1447228 h 1653754"/>
              <a:gd name="connsiteX7" fmla="*/ 1445684 w 1652210"/>
              <a:gd name="connsiteY7" fmla="*/ 1447228 h 1653754"/>
              <a:gd name="connsiteX8" fmla="*/ 1445684 w 1652210"/>
              <a:gd name="connsiteY8" fmla="*/ 206526 h 1653754"/>
              <a:gd name="connsiteX9" fmla="*/ 206526 w 1652210"/>
              <a:gd name="connsiteY9" fmla="*/ 206526 h 1653754"/>
              <a:gd name="connsiteX0" fmla="*/ 0 w 1652210"/>
              <a:gd name="connsiteY0" fmla="*/ 0 h 1653754"/>
              <a:gd name="connsiteX1" fmla="*/ 1652210 w 1652210"/>
              <a:gd name="connsiteY1" fmla="*/ 0 h 1653754"/>
              <a:gd name="connsiteX2" fmla="*/ 1652210 w 1652210"/>
              <a:gd name="connsiteY2" fmla="*/ 1653754 h 1653754"/>
              <a:gd name="connsiteX3" fmla="*/ 0 w 1652210"/>
              <a:gd name="connsiteY3" fmla="*/ 1653754 h 1653754"/>
              <a:gd name="connsiteX4" fmla="*/ 0 w 1652210"/>
              <a:gd name="connsiteY4" fmla="*/ 0 h 1653754"/>
              <a:gd name="connsiteX5" fmla="*/ 96567 w 1652210"/>
              <a:gd name="connsiteY5" fmla="*/ 131291 h 1653754"/>
              <a:gd name="connsiteX6" fmla="*/ 206526 w 1652210"/>
              <a:gd name="connsiteY6" fmla="*/ 1447228 h 1653754"/>
              <a:gd name="connsiteX7" fmla="*/ 1445684 w 1652210"/>
              <a:gd name="connsiteY7" fmla="*/ 1447228 h 1653754"/>
              <a:gd name="connsiteX8" fmla="*/ 1445684 w 1652210"/>
              <a:gd name="connsiteY8" fmla="*/ 206526 h 1653754"/>
              <a:gd name="connsiteX9" fmla="*/ 96567 w 1652210"/>
              <a:gd name="connsiteY9" fmla="*/ 131291 h 1653754"/>
              <a:gd name="connsiteX0" fmla="*/ 0 w 1652210"/>
              <a:gd name="connsiteY0" fmla="*/ 0 h 1653754"/>
              <a:gd name="connsiteX1" fmla="*/ 1652210 w 1652210"/>
              <a:gd name="connsiteY1" fmla="*/ 0 h 1653754"/>
              <a:gd name="connsiteX2" fmla="*/ 1652210 w 1652210"/>
              <a:gd name="connsiteY2" fmla="*/ 1653754 h 1653754"/>
              <a:gd name="connsiteX3" fmla="*/ 0 w 1652210"/>
              <a:gd name="connsiteY3" fmla="*/ 1653754 h 1653754"/>
              <a:gd name="connsiteX4" fmla="*/ 0 w 1652210"/>
              <a:gd name="connsiteY4" fmla="*/ 0 h 1653754"/>
              <a:gd name="connsiteX5" fmla="*/ 96567 w 1652210"/>
              <a:gd name="connsiteY5" fmla="*/ 131291 h 1653754"/>
              <a:gd name="connsiteX6" fmla="*/ 102354 w 1652210"/>
              <a:gd name="connsiteY6" fmla="*/ 1487739 h 1653754"/>
              <a:gd name="connsiteX7" fmla="*/ 1445684 w 1652210"/>
              <a:gd name="connsiteY7" fmla="*/ 1447228 h 1653754"/>
              <a:gd name="connsiteX8" fmla="*/ 1445684 w 1652210"/>
              <a:gd name="connsiteY8" fmla="*/ 206526 h 1653754"/>
              <a:gd name="connsiteX9" fmla="*/ 96567 w 1652210"/>
              <a:gd name="connsiteY9" fmla="*/ 131291 h 1653754"/>
              <a:gd name="connsiteX0" fmla="*/ 0 w 1652210"/>
              <a:gd name="connsiteY0" fmla="*/ 0 h 1653754"/>
              <a:gd name="connsiteX1" fmla="*/ 1652210 w 1652210"/>
              <a:gd name="connsiteY1" fmla="*/ 0 h 1653754"/>
              <a:gd name="connsiteX2" fmla="*/ 1652210 w 1652210"/>
              <a:gd name="connsiteY2" fmla="*/ 1653754 h 1653754"/>
              <a:gd name="connsiteX3" fmla="*/ 0 w 1652210"/>
              <a:gd name="connsiteY3" fmla="*/ 1653754 h 1653754"/>
              <a:gd name="connsiteX4" fmla="*/ 0 w 1652210"/>
              <a:gd name="connsiteY4" fmla="*/ 0 h 1653754"/>
              <a:gd name="connsiteX5" fmla="*/ 96567 w 1652210"/>
              <a:gd name="connsiteY5" fmla="*/ 131291 h 1653754"/>
              <a:gd name="connsiteX6" fmla="*/ 102354 w 1652210"/>
              <a:gd name="connsiteY6" fmla="*/ 1487739 h 1653754"/>
              <a:gd name="connsiteX7" fmla="*/ 1538282 w 1652210"/>
              <a:gd name="connsiteY7" fmla="*/ 1505101 h 1653754"/>
              <a:gd name="connsiteX8" fmla="*/ 1445684 w 1652210"/>
              <a:gd name="connsiteY8" fmla="*/ 206526 h 1653754"/>
              <a:gd name="connsiteX9" fmla="*/ 96567 w 1652210"/>
              <a:gd name="connsiteY9" fmla="*/ 131291 h 1653754"/>
              <a:gd name="connsiteX0" fmla="*/ 0 w 1652210"/>
              <a:gd name="connsiteY0" fmla="*/ 0 h 1653754"/>
              <a:gd name="connsiteX1" fmla="*/ 1652210 w 1652210"/>
              <a:gd name="connsiteY1" fmla="*/ 0 h 1653754"/>
              <a:gd name="connsiteX2" fmla="*/ 1652210 w 1652210"/>
              <a:gd name="connsiteY2" fmla="*/ 1653754 h 1653754"/>
              <a:gd name="connsiteX3" fmla="*/ 0 w 1652210"/>
              <a:gd name="connsiteY3" fmla="*/ 1653754 h 1653754"/>
              <a:gd name="connsiteX4" fmla="*/ 0 w 1652210"/>
              <a:gd name="connsiteY4" fmla="*/ 0 h 1653754"/>
              <a:gd name="connsiteX5" fmla="*/ 96567 w 1652210"/>
              <a:gd name="connsiteY5" fmla="*/ 131291 h 1653754"/>
              <a:gd name="connsiteX6" fmla="*/ 102354 w 1652210"/>
              <a:gd name="connsiteY6" fmla="*/ 1487739 h 1653754"/>
              <a:gd name="connsiteX7" fmla="*/ 1538282 w 1652210"/>
              <a:gd name="connsiteY7" fmla="*/ 1505101 h 1653754"/>
              <a:gd name="connsiteX8" fmla="*/ 1549856 w 1652210"/>
              <a:gd name="connsiteY8" fmla="*/ 148653 h 1653754"/>
              <a:gd name="connsiteX9" fmla="*/ 96567 w 1652210"/>
              <a:gd name="connsiteY9" fmla="*/ 131291 h 1653754"/>
              <a:gd name="connsiteX0" fmla="*/ 0 w 1652210"/>
              <a:gd name="connsiteY0" fmla="*/ 0 h 1653754"/>
              <a:gd name="connsiteX1" fmla="*/ 1652210 w 1652210"/>
              <a:gd name="connsiteY1" fmla="*/ 0 h 1653754"/>
              <a:gd name="connsiteX2" fmla="*/ 1652210 w 1652210"/>
              <a:gd name="connsiteY2" fmla="*/ 1653754 h 1653754"/>
              <a:gd name="connsiteX3" fmla="*/ 0 w 1652210"/>
              <a:gd name="connsiteY3" fmla="*/ 1653754 h 1653754"/>
              <a:gd name="connsiteX4" fmla="*/ 0 w 1652210"/>
              <a:gd name="connsiteY4" fmla="*/ 0 h 1653754"/>
              <a:gd name="connsiteX5" fmla="*/ 96567 w 1652210"/>
              <a:gd name="connsiteY5" fmla="*/ 131291 h 1653754"/>
              <a:gd name="connsiteX6" fmla="*/ 102354 w 1652210"/>
              <a:gd name="connsiteY6" fmla="*/ 1487739 h 1653754"/>
              <a:gd name="connsiteX7" fmla="*/ 1538282 w 1652210"/>
              <a:gd name="connsiteY7" fmla="*/ 1505101 h 1653754"/>
              <a:gd name="connsiteX8" fmla="*/ 1526706 w 1652210"/>
              <a:gd name="connsiteY8" fmla="*/ 137078 h 1653754"/>
              <a:gd name="connsiteX9" fmla="*/ 96567 w 1652210"/>
              <a:gd name="connsiteY9" fmla="*/ 131291 h 1653754"/>
              <a:gd name="connsiteX0" fmla="*/ 0 w 1652210"/>
              <a:gd name="connsiteY0" fmla="*/ 0 h 1653754"/>
              <a:gd name="connsiteX1" fmla="*/ 1652210 w 1652210"/>
              <a:gd name="connsiteY1" fmla="*/ 0 h 1653754"/>
              <a:gd name="connsiteX2" fmla="*/ 1652210 w 1652210"/>
              <a:gd name="connsiteY2" fmla="*/ 1653754 h 1653754"/>
              <a:gd name="connsiteX3" fmla="*/ 0 w 1652210"/>
              <a:gd name="connsiteY3" fmla="*/ 1653754 h 1653754"/>
              <a:gd name="connsiteX4" fmla="*/ 0 w 1652210"/>
              <a:gd name="connsiteY4" fmla="*/ 0 h 1653754"/>
              <a:gd name="connsiteX5" fmla="*/ 96567 w 1652210"/>
              <a:gd name="connsiteY5" fmla="*/ 131291 h 1653754"/>
              <a:gd name="connsiteX6" fmla="*/ 102354 w 1652210"/>
              <a:gd name="connsiteY6" fmla="*/ 1561056 h 1653754"/>
              <a:gd name="connsiteX7" fmla="*/ 1538282 w 1652210"/>
              <a:gd name="connsiteY7" fmla="*/ 1505101 h 1653754"/>
              <a:gd name="connsiteX8" fmla="*/ 1526706 w 1652210"/>
              <a:gd name="connsiteY8" fmla="*/ 137078 h 1653754"/>
              <a:gd name="connsiteX9" fmla="*/ 96567 w 1652210"/>
              <a:gd name="connsiteY9" fmla="*/ 131291 h 1653754"/>
              <a:gd name="connsiteX0" fmla="*/ 0 w 1652210"/>
              <a:gd name="connsiteY0" fmla="*/ 0 h 1653754"/>
              <a:gd name="connsiteX1" fmla="*/ 1652210 w 1652210"/>
              <a:gd name="connsiteY1" fmla="*/ 0 h 1653754"/>
              <a:gd name="connsiteX2" fmla="*/ 1652210 w 1652210"/>
              <a:gd name="connsiteY2" fmla="*/ 1653754 h 1653754"/>
              <a:gd name="connsiteX3" fmla="*/ 0 w 1652210"/>
              <a:gd name="connsiteY3" fmla="*/ 1653754 h 1653754"/>
              <a:gd name="connsiteX4" fmla="*/ 0 w 1652210"/>
              <a:gd name="connsiteY4" fmla="*/ 0 h 1653754"/>
              <a:gd name="connsiteX5" fmla="*/ 96567 w 1652210"/>
              <a:gd name="connsiteY5" fmla="*/ 131291 h 1653754"/>
              <a:gd name="connsiteX6" fmla="*/ 102354 w 1652210"/>
              <a:gd name="connsiteY6" fmla="*/ 1561056 h 1653754"/>
              <a:gd name="connsiteX7" fmla="*/ 1534616 w 1652210"/>
              <a:gd name="connsiteY7" fmla="*/ 1571086 h 1653754"/>
              <a:gd name="connsiteX8" fmla="*/ 1526706 w 1652210"/>
              <a:gd name="connsiteY8" fmla="*/ 137078 h 1653754"/>
              <a:gd name="connsiteX9" fmla="*/ 96567 w 1652210"/>
              <a:gd name="connsiteY9" fmla="*/ 131291 h 1653754"/>
              <a:gd name="connsiteX0" fmla="*/ 0 w 1652210"/>
              <a:gd name="connsiteY0" fmla="*/ 0 h 1653754"/>
              <a:gd name="connsiteX1" fmla="*/ 1652210 w 1652210"/>
              <a:gd name="connsiteY1" fmla="*/ 0 h 1653754"/>
              <a:gd name="connsiteX2" fmla="*/ 1652210 w 1652210"/>
              <a:gd name="connsiteY2" fmla="*/ 1653754 h 1653754"/>
              <a:gd name="connsiteX3" fmla="*/ 0 w 1652210"/>
              <a:gd name="connsiteY3" fmla="*/ 1653754 h 1653754"/>
              <a:gd name="connsiteX4" fmla="*/ 0 w 1652210"/>
              <a:gd name="connsiteY4" fmla="*/ 0 h 1653754"/>
              <a:gd name="connsiteX5" fmla="*/ 96567 w 1652210"/>
              <a:gd name="connsiteY5" fmla="*/ 109296 h 1653754"/>
              <a:gd name="connsiteX6" fmla="*/ 102354 w 1652210"/>
              <a:gd name="connsiteY6" fmla="*/ 1561056 h 1653754"/>
              <a:gd name="connsiteX7" fmla="*/ 1534616 w 1652210"/>
              <a:gd name="connsiteY7" fmla="*/ 1571086 h 1653754"/>
              <a:gd name="connsiteX8" fmla="*/ 1526706 w 1652210"/>
              <a:gd name="connsiteY8" fmla="*/ 137078 h 1653754"/>
              <a:gd name="connsiteX9" fmla="*/ 96567 w 1652210"/>
              <a:gd name="connsiteY9" fmla="*/ 109296 h 1653754"/>
              <a:gd name="connsiteX0" fmla="*/ 0 w 1652210"/>
              <a:gd name="connsiteY0" fmla="*/ 0 h 1653754"/>
              <a:gd name="connsiteX1" fmla="*/ 1652210 w 1652210"/>
              <a:gd name="connsiteY1" fmla="*/ 0 h 1653754"/>
              <a:gd name="connsiteX2" fmla="*/ 1652210 w 1652210"/>
              <a:gd name="connsiteY2" fmla="*/ 1653754 h 1653754"/>
              <a:gd name="connsiteX3" fmla="*/ 0 w 1652210"/>
              <a:gd name="connsiteY3" fmla="*/ 1653754 h 1653754"/>
              <a:gd name="connsiteX4" fmla="*/ 0 w 1652210"/>
              <a:gd name="connsiteY4" fmla="*/ 0 h 1653754"/>
              <a:gd name="connsiteX5" fmla="*/ 96567 w 1652210"/>
              <a:gd name="connsiteY5" fmla="*/ 109296 h 1653754"/>
              <a:gd name="connsiteX6" fmla="*/ 102354 w 1652210"/>
              <a:gd name="connsiteY6" fmla="*/ 1561056 h 1653754"/>
              <a:gd name="connsiteX7" fmla="*/ 1534616 w 1652210"/>
              <a:gd name="connsiteY7" fmla="*/ 1571086 h 1653754"/>
              <a:gd name="connsiteX8" fmla="*/ 1556033 w 1652210"/>
              <a:gd name="connsiteY8" fmla="*/ 111417 h 1653754"/>
              <a:gd name="connsiteX9" fmla="*/ 96567 w 1652210"/>
              <a:gd name="connsiteY9" fmla="*/ 109296 h 1653754"/>
              <a:gd name="connsiteX0" fmla="*/ 0 w 1652210"/>
              <a:gd name="connsiteY0" fmla="*/ 0 h 1653754"/>
              <a:gd name="connsiteX1" fmla="*/ 1652210 w 1652210"/>
              <a:gd name="connsiteY1" fmla="*/ 0 h 1653754"/>
              <a:gd name="connsiteX2" fmla="*/ 1652210 w 1652210"/>
              <a:gd name="connsiteY2" fmla="*/ 1653754 h 1653754"/>
              <a:gd name="connsiteX3" fmla="*/ 0 w 1652210"/>
              <a:gd name="connsiteY3" fmla="*/ 1653754 h 1653754"/>
              <a:gd name="connsiteX4" fmla="*/ 0 w 1652210"/>
              <a:gd name="connsiteY4" fmla="*/ 0 h 1653754"/>
              <a:gd name="connsiteX5" fmla="*/ 96567 w 1652210"/>
              <a:gd name="connsiteY5" fmla="*/ 109296 h 1653754"/>
              <a:gd name="connsiteX6" fmla="*/ 102354 w 1652210"/>
              <a:gd name="connsiteY6" fmla="*/ 1561056 h 1653754"/>
              <a:gd name="connsiteX7" fmla="*/ 1574940 w 1652210"/>
              <a:gd name="connsiteY7" fmla="*/ 1571086 h 1653754"/>
              <a:gd name="connsiteX8" fmla="*/ 1556033 w 1652210"/>
              <a:gd name="connsiteY8" fmla="*/ 111417 h 1653754"/>
              <a:gd name="connsiteX9" fmla="*/ 96567 w 1652210"/>
              <a:gd name="connsiteY9" fmla="*/ 109296 h 1653754"/>
              <a:gd name="connsiteX0" fmla="*/ 0 w 1652210"/>
              <a:gd name="connsiteY0" fmla="*/ 0 h 1653754"/>
              <a:gd name="connsiteX1" fmla="*/ 1652210 w 1652210"/>
              <a:gd name="connsiteY1" fmla="*/ 0 h 1653754"/>
              <a:gd name="connsiteX2" fmla="*/ 1652210 w 1652210"/>
              <a:gd name="connsiteY2" fmla="*/ 1653754 h 1653754"/>
              <a:gd name="connsiteX3" fmla="*/ 0 w 1652210"/>
              <a:gd name="connsiteY3" fmla="*/ 1653754 h 1653754"/>
              <a:gd name="connsiteX4" fmla="*/ 0 w 1652210"/>
              <a:gd name="connsiteY4" fmla="*/ 0 h 1653754"/>
              <a:gd name="connsiteX5" fmla="*/ 96567 w 1652210"/>
              <a:gd name="connsiteY5" fmla="*/ 109296 h 1653754"/>
              <a:gd name="connsiteX6" fmla="*/ 102354 w 1652210"/>
              <a:gd name="connsiteY6" fmla="*/ 1561056 h 1653754"/>
              <a:gd name="connsiteX7" fmla="*/ 1552747 w 1652210"/>
              <a:gd name="connsiteY7" fmla="*/ 1554441 h 1653754"/>
              <a:gd name="connsiteX8" fmla="*/ 1556033 w 1652210"/>
              <a:gd name="connsiteY8" fmla="*/ 111417 h 1653754"/>
              <a:gd name="connsiteX9" fmla="*/ 96567 w 1652210"/>
              <a:gd name="connsiteY9" fmla="*/ 109296 h 1653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52210" h="1653754">
                <a:moveTo>
                  <a:pt x="0" y="0"/>
                </a:moveTo>
                <a:lnTo>
                  <a:pt x="1652210" y="0"/>
                </a:lnTo>
                <a:lnTo>
                  <a:pt x="1652210" y="1653754"/>
                </a:lnTo>
                <a:lnTo>
                  <a:pt x="0" y="1653754"/>
                </a:lnTo>
                <a:lnTo>
                  <a:pt x="0" y="0"/>
                </a:lnTo>
                <a:close/>
                <a:moveTo>
                  <a:pt x="96567" y="109296"/>
                </a:moveTo>
                <a:lnTo>
                  <a:pt x="102354" y="1561056"/>
                </a:lnTo>
                <a:lnTo>
                  <a:pt x="1552747" y="1554441"/>
                </a:lnTo>
                <a:cubicBezTo>
                  <a:pt x="1548888" y="1098433"/>
                  <a:pt x="1559892" y="567425"/>
                  <a:pt x="1556033" y="111417"/>
                </a:cubicBezTo>
                <a:lnTo>
                  <a:pt x="96567" y="109296"/>
                </a:lnTo>
                <a:close/>
              </a:path>
            </a:pathLst>
          </a:custGeom>
          <a:solidFill>
            <a:schemeClr val="accent1">
              <a:lumMod val="75000"/>
            </a:schemeClr>
          </a:solidFill>
          <a:ln w="12700" cmpd="sng">
            <a:noFill/>
          </a:ln>
        </p:spPr>
        <p:style>
          <a:lnRef idx="2">
            <a:schemeClr val="dk1"/>
          </a:lnRef>
          <a:fillRef idx="1">
            <a:schemeClr val="lt1"/>
          </a:fillRef>
          <a:effectRef idx="0">
            <a:schemeClr val="dk1"/>
          </a:effectRef>
          <a:fontRef idx="minor">
            <a:schemeClr val="dk1"/>
          </a:fontRef>
        </p:style>
        <p:txBody>
          <a:bodyPr rot="0" spcFirstLastPara="1" vertOverflow="overflow" horzOverflow="overflow" vert="horz" wrap="square" lIns="44027" tIns="44027" rIns="44027" bIns="44027" numCol="1" spcCol="38100" rtlCol="0" anchor="ctr">
            <a:spAutoFit/>
          </a:bodyPr>
          <a:lstStyle>
            <a:defPPr marL="0" marR="0" indent="0" algn="l" defTabSz="833933" rtl="0" fontAlgn="auto" latinLnBrk="1" hangingPunct="0">
              <a:lnSpc>
                <a:spcPct val="100000"/>
              </a:lnSpc>
              <a:spcBef>
                <a:spcPts val="0"/>
              </a:spcBef>
              <a:spcAft>
                <a:spcPts val="0"/>
              </a:spcAft>
              <a:buClrTx/>
              <a:buSzTx/>
              <a:buFontTx/>
              <a:buNone/>
              <a:tabLst/>
              <a:defRPr kumimoji="0" sz="1642" b="0" i="0" u="none" strike="noStrike" cap="none" spc="0" normalizeH="0" baseline="0">
                <a:ln>
                  <a:noFill/>
                </a:ln>
                <a:solidFill>
                  <a:srgbClr val="000000"/>
                </a:solidFill>
                <a:effectLst/>
                <a:uFillTx/>
              </a:defRPr>
            </a:defPPr>
            <a:lvl1pPr marL="0" marR="0" indent="0" algn="l" defTabSz="752856" rtl="0" fontAlgn="auto" latinLnBrk="0" hangingPunct="0">
              <a:lnSpc>
                <a:spcPct val="100000"/>
              </a:lnSpc>
              <a:spcBef>
                <a:spcPts val="0"/>
              </a:spcBef>
              <a:spcAft>
                <a:spcPts val="0"/>
              </a:spcAft>
              <a:buClrTx/>
              <a:buSzTx/>
              <a:buFontTx/>
              <a:buNone/>
              <a:tabLst/>
              <a:defRPr kumimoji="0" sz="3192" b="0" i="0" u="none" strike="noStrike" cap="none" spc="0" normalizeH="0" baseline="0">
                <a:ln>
                  <a:noFill/>
                </a:ln>
                <a:solidFill>
                  <a:srgbClr val="393328"/>
                </a:solidFill>
                <a:effectLst/>
                <a:uFillTx/>
                <a:latin typeface="+mj-lt"/>
                <a:ea typeface="+mj-ea"/>
                <a:cs typeface="+mj-cs"/>
                <a:sym typeface="Helvetica Neue Light"/>
              </a:defRPr>
            </a:lvl1pPr>
            <a:lvl2pPr marL="0" marR="0" indent="208483" algn="l" defTabSz="752856" rtl="0" fontAlgn="auto" latinLnBrk="0" hangingPunct="0">
              <a:lnSpc>
                <a:spcPct val="100000"/>
              </a:lnSpc>
              <a:spcBef>
                <a:spcPts val="0"/>
              </a:spcBef>
              <a:spcAft>
                <a:spcPts val="0"/>
              </a:spcAft>
              <a:buClrTx/>
              <a:buSzTx/>
              <a:buFontTx/>
              <a:buNone/>
              <a:tabLst/>
              <a:defRPr kumimoji="0" sz="3192" b="0" i="0" u="none" strike="noStrike" cap="none" spc="0" normalizeH="0" baseline="0">
                <a:ln>
                  <a:noFill/>
                </a:ln>
                <a:solidFill>
                  <a:srgbClr val="393328"/>
                </a:solidFill>
                <a:effectLst/>
                <a:uFillTx/>
                <a:latin typeface="+mj-lt"/>
                <a:ea typeface="+mj-ea"/>
                <a:cs typeface="+mj-cs"/>
                <a:sym typeface="Helvetica Neue Light"/>
              </a:defRPr>
            </a:lvl2pPr>
            <a:lvl3pPr marL="0" marR="0" indent="416966" algn="l" defTabSz="752856" rtl="0" fontAlgn="auto" latinLnBrk="0" hangingPunct="0">
              <a:lnSpc>
                <a:spcPct val="100000"/>
              </a:lnSpc>
              <a:spcBef>
                <a:spcPts val="0"/>
              </a:spcBef>
              <a:spcAft>
                <a:spcPts val="0"/>
              </a:spcAft>
              <a:buClrTx/>
              <a:buSzTx/>
              <a:buFontTx/>
              <a:buNone/>
              <a:tabLst/>
              <a:defRPr kumimoji="0" sz="3192" b="0" i="0" u="none" strike="noStrike" cap="none" spc="0" normalizeH="0" baseline="0">
                <a:ln>
                  <a:noFill/>
                </a:ln>
                <a:solidFill>
                  <a:srgbClr val="393328"/>
                </a:solidFill>
                <a:effectLst/>
                <a:uFillTx/>
                <a:latin typeface="+mj-lt"/>
                <a:ea typeface="+mj-ea"/>
                <a:cs typeface="+mj-cs"/>
                <a:sym typeface="Helvetica Neue Light"/>
              </a:defRPr>
            </a:lvl3pPr>
            <a:lvl4pPr marL="0" marR="0" indent="625450" algn="l" defTabSz="752856" rtl="0" fontAlgn="auto" latinLnBrk="0" hangingPunct="0">
              <a:lnSpc>
                <a:spcPct val="100000"/>
              </a:lnSpc>
              <a:spcBef>
                <a:spcPts val="0"/>
              </a:spcBef>
              <a:spcAft>
                <a:spcPts val="0"/>
              </a:spcAft>
              <a:buClrTx/>
              <a:buSzTx/>
              <a:buFontTx/>
              <a:buNone/>
              <a:tabLst/>
              <a:defRPr kumimoji="0" sz="3192" b="0" i="0" u="none" strike="noStrike" cap="none" spc="0" normalizeH="0" baseline="0">
                <a:ln>
                  <a:noFill/>
                </a:ln>
                <a:solidFill>
                  <a:srgbClr val="393328"/>
                </a:solidFill>
                <a:effectLst/>
                <a:uFillTx/>
                <a:latin typeface="+mj-lt"/>
                <a:ea typeface="+mj-ea"/>
                <a:cs typeface="+mj-cs"/>
                <a:sym typeface="Helvetica Neue Light"/>
              </a:defRPr>
            </a:lvl4pPr>
            <a:lvl5pPr marL="0" marR="0" indent="833933" algn="l" defTabSz="752856" rtl="0" fontAlgn="auto" latinLnBrk="0" hangingPunct="0">
              <a:lnSpc>
                <a:spcPct val="100000"/>
              </a:lnSpc>
              <a:spcBef>
                <a:spcPts val="0"/>
              </a:spcBef>
              <a:spcAft>
                <a:spcPts val="0"/>
              </a:spcAft>
              <a:buClrTx/>
              <a:buSzTx/>
              <a:buFontTx/>
              <a:buNone/>
              <a:tabLst/>
              <a:defRPr kumimoji="0" sz="3192" b="0" i="0" u="none" strike="noStrike" cap="none" spc="0" normalizeH="0" baseline="0">
                <a:ln>
                  <a:noFill/>
                </a:ln>
                <a:solidFill>
                  <a:srgbClr val="393328"/>
                </a:solidFill>
                <a:effectLst/>
                <a:uFillTx/>
                <a:latin typeface="+mj-lt"/>
                <a:ea typeface="+mj-ea"/>
                <a:cs typeface="+mj-cs"/>
                <a:sym typeface="Helvetica Neue Light"/>
              </a:defRPr>
            </a:lvl5pPr>
            <a:lvl6pPr marL="0" marR="0" indent="1042416" algn="l" defTabSz="752856" rtl="0" fontAlgn="auto" latinLnBrk="0" hangingPunct="0">
              <a:lnSpc>
                <a:spcPct val="100000"/>
              </a:lnSpc>
              <a:spcBef>
                <a:spcPts val="0"/>
              </a:spcBef>
              <a:spcAft>
                <a:spcPts val="0"/>
              </a:spcAft>
              <a:buClrTx/>
              <a:buSzTx/>
              <a:buFontTx/>
              <a:buNone/>
              <a:tabLst/>
              <a:defRPr kumimoji="0" sz="3192" b="0" i="0" u="none" strike="noStrike" cap="none" spc="0" normalizeH="0" baseline="0">
                <a:ln>
                  <a:noFill/>
                </a:ln>
                <a:solidFill>
                  <a:srgbClr val="393328"/>
                </a:solidFill>
                <a:effectLst/>
                <a:uFillTx/>
                <a:latin typeface="+mj-lt"/>
                <a:ea typeface="+mj-ea"/>
                <a:cs typeface="+mj-cs"/>
                <a:sym typeface="Helvetica Neue Light"/>
              </a:defRPr>
            </a:lvl6pPr>
            <a:lvl7pPr marL="0" marR="0" indent="1250899" algn="l" defTabSz="752856" rtl="0" fontAlgn="auto" latinLnBrk="0" hangingPunct="0">
              <a:lnSpc>
                <a:spcPct val="100000"/>
              </a:lnSpc>
              <a:spcBef>
                <a:spcPts val="0"/>
              </a:spcBef>
              <a:spcAft>
                <a:spcPts val="0"/>
              </a:spcAft>
              <a:buClrTx/>
              <a:buSzTx/>
              <a:buFontTx/>
              <a:buNone/>
              <a:tabLst/>
              <a:defRPr kumimoji="0" sz="3192" b="0" i="0" u="none" strike="noStrike" cap="none" spc="0" normalizeH="0" baseline="0">
                <a:ln>
                  <a:noFill/>
                </a:ln>
                <a:solidFill>
                  <a:srgbClr val="393328"/>
                </a:solidFill>
                <a:effectLst/>
                <a:uFillTx/>
                <a:latin typeface="+mj-lt"/>
                <a:ea typeface="+mj-ea"/>
                <a:cs typeface="+mj-cs"/>
                <a:sym typeface="Helvetica Neue Light"/>
              </a:defRPr>
            </a:lvl7pPr>
            <a:lvl8pPr marL="0" marR="0" indent="1459382" algn="l" defTabSz="752856" rtl="0" fontAlgn="auto" latinLnBrk="0" hangingPunct="0">
              <a:lnSpc>
                <a:spcPct val="100000"/>
              </a:lnSpc>
              <a:spcBef>
                <a:spcPts val="0"/>
              </a:spcBef>
              <a:spcAft>
                <a:spcPts val="0"/>
              </a:spcAft>
              <a:buClrTx/>
              <a:buSzTx/>
              <a:buFontTx/>
              <a:buNone/>
              <a:tabLst/>
              <a:defRPr kumimoji="0" sz="3192" b="0" i="0" u="none" strike="noStrike" cap="none" spc="0" normalizeH="0" baseline="0">
                <a:ln>
                  <a:noFill/>
                </a:ln>
                <a:solidFill>
                  <a:srgbClr val="393328"/>
                </a:solidFill>
                <a:effectLst/>
                <a:uFillTx/>
                <a:latin typeface="+mj-lt"/>
                <a:ea typeface="+mj-ea"/>
                <a:cs typeface="+mj-cs"/>
                <a:sym typeface="Helvetica Neue Light"/>
              </a:defRPr>
            </a:lvl8pPr>
            <a:lvl9pPr marL="0" marR="0" indent="1667866" algn="l" defTabSz="752856" rtl="0" fontAlgn="auto" latinLnBrk="0" hangingPunct="0">
              <a:lnSpc>
                <a:spcPct val="100000"/>
              </a:lnSpc>
              <a:spcBef>
                <a:spcPts val="0"/>
              </a:spcBef>
              <a:spcAft>
                <a:spcPts val="0"/>
              </a:spcAft>
              <a:buClrTx/>
              <a:buSzTx/>
              <a:buFontTx/>
              <a:buNone/>
              <a:tabLst/>
              <a:defRPr kumimoji="0" sz="3192" b="0" i="0" u="none" strike="noStrike" cap="none" spc="0" normalizeH="0" baseline="0">
                <a:ln>
                  <a:noFill/>
                </a:ln>
                <a:solidFill>
                  <a:srgbClr val="393328"/>
                </a:solidFill>
                <a:effectLst/>
                <a:uFillTx/>
                <a:latin typeface="+mj-lt"/>
                <a:ea typeface="+mj-ea"/>
                <a:cs typeface="+mj-cs"/>
                <a:sym typeface="Helvetica Neue Light"/>
              </a:defRPr>
            </a:lvl9pPr>
          </a:lstStyle>
          <a:p>
            <a:pPr defTabSz="715461"/>
            <a:endParaRPr lang="en-US" sz="3033">
              <a:solidFill>
                <a:srgbClr val="000000"/>
              </a:solidFill>
            </a:endParaRPr>
          </a:p>
        </p:txBody>
      </p:sp>
      <mc:AlternateContent xmlns:mc="http://schemas.openxmlformats.org/markup-compatibility/2006" xmlns:a14="http://schemas.microsoft.com/office/drawing/2010/main">
        <mc:Choice Requires="a14">
          <p:sp>
            <p:nvSpPr>
              <p:cNvPr id="166" name="文本框 165">
                <a:extLst>
                  <a:ext uri="{FF2B5EF4-FFF2-40B4-BE49-F238E27FC236}">
                    <a16:creationId xmlns:a16="http://schemas.microsoft.com/office/drawing/2014/main" id="{0B7CD81A-F4DC-8E49-A107-701854871483}"/>
                  </a:ext>
                </a:extLst>
              </p:cNvPr>
              <p:cNvSpPr txBox="1"/>
              <p:nvPr/>
            </p:nvSpPr>
            <p:spPr>
              <a:xfrm flipH="1">
                <a:off x="1608184" y="1783996"/>
                <a:ext cx="895715" cy="30085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defPPr marL="0" marR="0" indent="0" algn="l" defTabSz="833933" rtl="0" fontAlgn="auto" latinLnBrk="1" hangingPunct="0">
                  <a:lnSpc>
                    <a:spcPct val="100000"/>
                  </a:lnSpc>
                  <a:spcBef>
                    <a:spcPts val="0"/>
                  </a:spcBef>
                  <a:spcAft>
                    <a:spcPts val="0"/>
                  </a:spcAft>
                  <a:buClrTx/>
                  <a:buSzTx/>
                  <a:buFontTx/>
                  <a:buNone/>
                  <a:tabLst/>
                  <a:defRPr kumimoji="0" sz="1642" b="0" i="0" u="none" strike="noStrike" cap="none" spc="0" normalizeH="0" baseline="0">
                    <a:ln>
                      <a:noFill/>
                    </a:ln>
                    <a:solidFill>
                      <a:srgbClr val="000000"/>
                    </a:solidFill>
                    <a:effectLst/>
                    <a:uFillTx/>
                  </a:defRPr>
                </a:defPPr>
                <a:lvl1pPr marL="0" marR="0" indent="0" algn="l" defTabSz="752856" rtl="0" fontAlgn="auto" latinLnBrk="0" hangingPunct="0">
                  <a:lnSpc>
                    <a:spcPct val="100000"/>
                  </a:lnSpc>
                  <a:spcBef>
                    <a:spcPts val="0"/>
                  </a:spcBef>
                  <a:spcAft>
                    <a:spcPts val="0"/>
                  </a:spcAft>
                  <a:buClrTx/>
                  <a:buSzTx/>
                  <a:buFontTx/>
                  <a:buNone/>
                  <a:tabLst/>
                  <a:defRPr kumimoji="0" sz="3192" b="0" i="0" u="none" strike="noStrike" cap="none" spc="0" normalizeH="0" baseline="0">
                    <a:ln>
                      <a:noFill/>
                    </a:ln>
                    <a:solidFill>
                      <a:srgbClr val="393328"/>
                    </a:solidFill>
                    <a:effectLst/>
                    <a:uFillTx/>
                    <a:latin typeface="+mj-lt"/>
                    <a:ea typeface="+mj-ea"/>
                    <a:cs typeface="+mj-cs"/>
                    <a:sym typeface="Helvetica Neue Light"/>
                  </a:defRPr>
                </a:lvl1pPr>
                <a:lvl2pPr marL="0" marR="0" indent="208483" algn="l" defTabSz="752856" rtl="0" fontAlgn="auto" latinLnBrk="0" hangingPunct="0">
                  <a:lnSpc>
                    <a:spcPct val="100000"/>
                  </a:lnSpc>
                  <a:spcBef>
                    <a:spcPts val="0"/>
                  </a:spcBef>
                  <a:spcAft>
                    <a:spcPts val="0"/>
                  </a:spcAft>
                  <a:buClrTx/>
                  <a:buSzTx/>
                  <a:buFontTx/>
                  <a:buNone/>
                  <a:tabLst/>
                  <a:defRPr kumimoji="0" sz="3192" b="0" i="0" u="none" strike="noStrike" cap="none" spc="0" normalizeH="0" baseline="0">
                    <a:ln>
                      <a:noFill/>
                    </a:ln>
                    <a:solidFill>
                      <a:srgbClr val="393328"/>
                    </a:solidFill>
                    <a:effectLst/>
                    <a:uFillTx/>
                    <a:latin typeface="+mj-lt"/>
                    <a:ea typeface="+mj-ea"/>
                    <a:cs typeface="+mj-cs"/>
                    <a:sym typeface="Helvetica Neue Light"/>
                  </a:defRPr>
                </a:lvl2pPr>
                <a:lvl3pPr marL="0" marR="0" indent="416966" algn="l" defTabSz="752856" rtl="0" fontAlgn="auto" latinLnBrk="0" hangingPunct="0">
                  <a:lnSpc>
                    <a:spcPct val="100000"/>
                  </a:lnSpc>
                  <a:spcBef>
                    <a:spcPts val="0"/>
                  </a:spcBef>
                  <a:spcAft>
                    <a:spcPts val="0"/>
                  </a:spcAft>
                  <a:buClrTx/>
                  <a:buSzTx/>
                  <a:buFontTx/>
                  <a:buNone/>
                  <a:tabLst/>
                  <a:defRPr kumimoji="0" sz="3192" b="0" i="0" u="none" strike="noStrike" cap="none" spc="0" normalizeH="0" baseline="0">
                    <a:ln>
                      <a:noFill/>
                    </a:ln>
                    <a:solidFill>
                      <a:srgbClr val="393328"/>
                    </a:solidFill>
                    <a:effectLst/>
                    <a:uFillTx/>
                    <a:latin typeface="+mj-lt"/>
                    <a:ea typeface="+mj-ea"/>
                    <a:cs typeface="+mj-cs"/>
                    <a:sym typeface="Helvetica Neue Light"/>
                  </a:defRPr>
                </a:lvl3pPr>
                <a:lvl4pPr marL="0" marR="0" indent="625450" algn="l" defTabSz="752856" rtl="0" fontAlgn="auto" latinLnBrk="0" hangingPunct="0">
                  <a:lnSpc>
                    <a:spcPct val="100000"/>
                  </a:lnSpc>
                  <a:spcBef>
                    <a:spcPts val="0"/>
                  </a:spcBef>
                  <a:spcAft>
                    <a:spcPts val="0"/>
                  </a:spcAft>
                  <a:buClrTx/>
                  <a:buSzTx/>
                  <a:buFontTx/>
                  <a:buNone/>
                  <a:tabLst/>
                  <a:defRPr kumimoji="0" sz="3192" b="0" i="0" u="none" strike="noStrike" cap="none" spc="0" normalizeH="0" baseline="0">
                    <a:ln>
                      <a:noFill/>
                    </a:ln>
                    <a:solidFill>
                      <a:srgbClr val="393328"/>
                    </a:solidFill>
                    <a:effectLst/>
                    <a:uFillTx/>
                    <a:latin typeface="+mj-lt"/>
                    <a:ea typeface="+mj-ea"/>
                    <a:cs typeface="+mj-cs"/>
                    <a:sym typeface="Helvetica Neue Light"/>
                  </a:defRPr>
                </a:lvl4pPr>
                <a:lvl5pPr marL="0" marR="0" indent="833933" algn="l" defTabSz="752856" rtl="0" fontAlgn="auto" latinLnBrk="0" hangingPunct="0">
                  <a:lnSpc>
                    <a:spcPct val="100000"/>
                  </a:lnSpc>
                  <a:spcBef>
                    <a:spcPts val="0"/>
                  </a:spcBef>
                  <a:spcAft>
                    <a:spcPts val="0"/>
                  </a:spcAft>
                  <a:buClrTx/>
                  <a:buSzTx/>
                  <a:buFontTx/>
                  <a:buNone/>
                  <a:tabLst/>
                  <a:defRPr kumimoji="0" sz="3192" b="0" i="0" u="none" strike="noStrike" cap="none" spc="0" normalizeH="0" baseline="0">
                    <a:ln>
                      <a:noFill/>
                    </a:ln>
                    <a:solidFill>
                      <a:srgbClr val="393328"/>
                    </a:solidFill>
                    <a:effectLst/>
                    <a:uFillTx/>
                    <a:latin typeface="+mj-lt"/>
                    <a:ea typeface="+mj-ea"/>
                    <a:cs typeface="+mj-cs"/>
                    <a:sym typeface="Helvetica Neue Light"/>
                  </a:defRPr>
                </a:lvl5pPr>
                <a:lvl6pPr marL="0" marR="0" indent="1042416" algn="l" defTabSz="752856" rtl="0" fontAlgn="auto" latinLnBrk="0" hangingPunct="0">
                  <a:lnSpc>
                    <a:spcPct val="100000"/>
                  </a:lnSpc>
                  <a:spcBef>
                    <a:spcPts val="0"/>
                  </a:spcBef>
                  <a:spcAft>
                    <a:spcPts val="0"/>
                  </a:spcAft>
                  <a:buClrTx/>
                  <a:buSzTx/>
                  <a:buFontTx/>
                  <a:buNone/>
                  <a:tabLst/>
                  <a:defRPr kumimoji="0" sz="3192" b="0" i="0" u="none" strike="noStrike" cap="none" spc="0" normalizeH="0" baseline="0">
                    <a:ln>
                      <a:noFill/>
                    </a:ln>
                    <a:solidFill>
                      <a:srgbClr val="393328"/>
                    </a:solidFill>
                    <a:effectLst/>
                    <a:uFillTx/>
                    <a:latin typeface="+mj-lt"/>
                    <a:ea typeface="+mj-ea"/>
                    <a:cs typeface="+mj-cs"/>
                    <a:sym typeface="Helvetica Neue Light"/>
                  </a:defRPr>
                </a:lvl6pPr>
                <a:lvl7pPr marL="0" marR="0" indent="1250899" algn="l" defTabSz="752856" rtl="0" fontAlgn="auto" latinLnBrk="0" hangingPunct="0">
                  <a:lnSpc>
                    <a:spcPct val="100000"/>
                  </a:lnSpc>
                  <a:spcBef>
                    <a:spcPts val="0"/>
                  </a:spcBef>
                  <a:spcAft>
                    <a:spcPts val="0"/>
                  </a:spcAft>
                  <a:buClrTx/>
                  <a:buSzTx/>
                  <a:buFontTx/>
                  <a:buNone/>
                  <a:tabLst/>
                  <a:defRPr kumimoji="0" sz="3192" b="0" i="0" u="none" strike="noStrike" cap="none" spc="0" normalizeH="0" baseline="0">
                    <a:ln>
                      <a:noFill/>
                    </a:ln>
                    <a:solidFill>
                      <a:srgbClr val="393328"/>
                    </a:solidFill>
                    <a:effectLst/>
                    <a:uFillTx/>
                    <a:latin typeface="+mj-lt"/>
                    <a:ea typeface="+mj-ea"/>
                    <a:cs typeface="+mj-cs"/>
                    <a:sym typeface="Helvetica Neue Light"/>
                  </a:defRPr>
                </a:lvl7pPr>
                <a:lvl8pPr marL="0" marR="0" indent="1459382" algn="l" defTabSz="752856" rtl="0" fontAlgn="auto" latinLnBrk="0" hangingPunct="0">
                  <a:lnSpc>
                    <a:spcPct val="100000"/>
                  </a:lnSpc>
                  <a:spcBef>
                    <a:spcPts val="0"/>
                  </a:spcBef>
                  <a:spcAft>
                    <a:spcPts val="0"/>
                  </a:spcAft>
                  <a:buClrTx/>
                  <a:buSzTx/>
                  <a:buFontTx/>
                  <a:buNone/>
                  <a:tabLst/>
                  <a:defRPr kumimoji="0" sz="3192" b="0" i="0" u="none" strike="noStrike" cap="none" spc="0" normalizeH="0" baseline="0">
                    <a:ln>
                      <a:noFill/>
                    </a:ln>
                    <a:solidFill>
                      <a:srgbClr val="393328"/>
                    </a:solidFill>
                    <a:effectLst/>
                    <a:uFillTx/>
                    <a:latin typeface="+mj-lt"/>
                    <a:ea typeface="+mj-ea"/>
                    <a:cs typeface="+mj-cs"/>
                    <a:sym typeface="Helvetica Neue Light"/>
                  </a:defRPr>
                </a:lvl8pPr>
                <a:lvl9pPr marL="0" marR="0" indent="1667866" algn="l" defTabSz="752856" rtl="0" fontAlgn="auto" latinLnBrk="0" hangingPunct="0">
                  <a:lnSpc>
                    <a:spcPct val="100000"/>
                  </a:lnSpc>
                  <a:spcBef>
                    <a:spcPts val="0"/>
                  </a:spcBef>
                  <a:spcAft>
                    <a:spcPts val="0"/>
                  </a:spcAft>
                  <a:buClrTx/>
                  <a:buSzTx/>
                  <a:buFontTx/>
                  <a:buNone/>
                  <a:tabLst/>
                  <a:defRPr kumimoji="0" sz="3192" b="0" i="0" u="none" strike="noStrike" cap="none" spc="0" normalizeH="0" baseline="0">
                    <a:ln>
                      <a:noFill/>
                    </a:ln>
                    <a:solidFill>
                      <a:srgbClr val="393328"/>
                    </a:solidFill>
                    <a:effectLst/>
                    <a:uFillTx/>
                    <a:latin typeface="+mj-lt"/>
                    <a:ea typeface="+mj-ea"/>
                    <a:cs typeface="+mj-cs"/>
                    <a:sym typeface="Helvetica Neue Light"/>
                  </a:defRPr>
                </a:lvl9pPr>
              </a:lstStyle>
              <a:p>
                <a:pPr defTabSz="715461"/>
                <a14:m>
                  <m:oMathPara xmlns:m="http://schemas.openxmlformats.org/officeDocument/2006/math">
                    <m:oMathParaPr>
                      <m:jc m:val="centerGroup"/>
                    </m:oMathParaPr>
                    <m:oMath xmlns:m="http://schemas.openxmlformats.org/officeDocument/2006/math">
                      <m:sSubSup>
                        <m:sSubSupPr>
                          <m:ctrlPr>
                            <a:rPr lang="en-US" altLang="zh-CN" sz="2000" i="1" smtClean="0">
                              <a:solidFill>
                                <a:schemeClr val="tx1"/>
                              </a:solidFill>
                              <a:latin typeface="Cambria Math" panose="02040503050406030204" pitchFamily="18" charset="0"/>
                              <a:ea typeface="Cambria Math" panose="02040503050406030204" pitchFamily="18" charset="0"/>
                            </a:rPr>
                          </m:ctrlPr>
                        </m:sSubSupPr>
                        <m:e>
                          <m:r>
                            <a:rPr lang="en-US" altLang="zh-CN" sz="2000" b="0" i="1" smtClean="0">
                              <a:solidFill>
                                <a:schemeClr val="tx1"/>
                              </a:solidFill>
                              <a:latin typeface="Cambria Math" panose="02040503050406030204" pitchFamily="18" charset="0"/>
                              <a:ea typeface="Cambria Math" panose="02040503050406030204" pitchFamily="18" charset="0"/>
                            </a:rPr>
                            <m:t>𝑓</m:t>
                          </m:r>
                        </m:e>
                        <m:sub>
                          <m:r>
                            <a:rPr lang="en-US" altLang="zh-CN" sz="2000" b="0" i="1" smtClean="0">
                              <a:solidFill>
                                <a:schemeClr val="tx1"/>
                              </a:solidFill>
                              <a:latin typeface="Cambria Math" panose="02040503050406030204" pitchFamily="18" charset="0"/>
                              <a:ea typeface="Cambria Math" panose="02040503050406030204" pitchFamily="18" charset="0"/>
                            </a:rPr>
                            <m:t>2</m:t>
                          </m:r>
                        </m:sub>
                        <m:sup>
                          <m:r>
                            <a:rPr lang="en-US" altLang="zh-CN" sz="2000" b="0" i="1" smtClean="0">
                              <a:solidFill>
                                <a:schemeClr val="tx1"/>
                              </a:solidFill>
                              <a:latin typeface="Cambria Math" panose="02040503050406030204" pitchFamily="18" charset="0"/>
                              <a:ea typeface="Cambria Math" panose="02040503050406030204" pitchFamily="18" charset="0"/>
                            </a:rPr>
                            <m:t>∗</m:t>
                          </m:r>
                        </m:sup>
                      </m:sSubSup>
                    </m:oMath>
                  </m:oMathPara>
                </a14:m>
                <a:endParaRPr lang="en-US" sz="2000" i="1" baseline="-25000" dirty="0">
                  <a:solidFill>
                    <a:schemeClr val="accent1">
                      <a:lumMod val="75000"/>
                    </a:schemeClr>
                  </a:solidFill>
                  <a:latin typeface="Cambria Math" panose="02040503050406030204" pitchFamily="18" charset="0"/>
                  <a:ea typeface="Cambria Math" panose="02040503050406030204" pitchFamily="18" charset="0"/>
                  <a:cs typeface="Times New Roman" panose="02020603050405020304" pitchFamily="18" charset="0"/>
                </a:endParaRPr>
              </a:p>
            </p:txBody>
          </p:sp>
        </mc:Choice>
        <mc:Fallback xmlns="">
          <p:sp>
            <p:nvSpPr>
              <p:cNvPr id="166" name="文本框 165">
                <a:extLst>
                  <a:ext uri="{FF2B5EF4-FFF2-40B4-BE49-F238E27FC236}">
                    <a16:creationId xmlns:a16="http://schemas.microsoft.com/office/drawing/2014/main" id="{0B7CD81A-F4DC-8E49-A107-701854871483}"/>
                  </a:ext>
                </a:extLst>
              </p:cNvPr>
              <p:cNvSpPr txBox="1">
                <a:spLocks noRot="1" noChangeAspect="1" noMove="1" noResize="1" noEditPoints="1" noAdjustHandles="1" noChangeArrowheads="1" noChangeShapeType="1" noTextEdit="1"/>
              </p:cNvSpPr>
              <p:nvPr/>
            </p:nvSpPr>
            <p:spPr>
              <a:xfrm flipH="1">
                <a:off x="1608184" y="1783996"/>
                <a:ext cx="895715" cy="300852"/>
              </a:xfrm>
              <a:prstGeom prst="rect">
                <a:avLst/>
              </a:prstGeom>
              <a:blipFill>
                <a:blip r:embed="rId10"/>
                <a:stretch>
                  <a:fillRect b="-32000"/>
                </a:stretch>
              </a:blipFill>
              <a:ln w="12700" cap="flat">
                <a:noFill/>
                <a:miter lim="400000"/>
              </a:ln>
              <a:effectLst/>
            </p:spPr>
            <p:txBody>
              <a:bodyPr/>
              <a:lstStyle/>
              <a:p>
                <a:r>
                  <a:rPr lang="zh-CN" altLang="en-US">
                    <a:noFill/>
                  </a:rPr>
                  <a:t> </a:t>
                </a:r>
              </a:p>
            </p:txBody>
          </p:sp>
        </mc:Fallback>
      </mc:AlternateContent>
      <p:sp>
        <p:nvSpPr>
          <p:cNvPr id="167" name="框架 71">
            <a:extLst>
              <a:ext uri="{FF2B5EF4-FFF2-40B4-BE49-F238E27FC236}">
                <a16:creationId xmlns:a16="http://schemas.microsoft.com/office/drawing/2014/main" id="{794B961C-7D94-6D42-B189-FF8DA6CD2586}"/>
              </a:ext>
            </a:extLst>
          </p:cNvPr>
          <p:cNvSpPr>
            <a:spLocks noChangeAspect="1"/>
          </p:cNvSpPr>
          <p:nvPr/>
        </p:nvSpPr>
        <p:spPr>
          <a:xfrm>
            <a:off x="1696867" y="1774445"/>
            <a:ext cx="712277" cy="368912"/>
          </a:xfrm>
          <a:custGeom>
            <a:avLst/>
            <a:gdLst>
              <a:gd name="connsiteX0" fmla="*/ 0 w 1652210"/>
              <a:gd name="connsiteY0" fmla="*/ 0 h 1653754"/>
              <a:gd name="connsiteX1" fmla="*/ 1652210 w 1652210"/>
              <a:gd name="connsiteY1" fmla="*/ 0 h 1653754"/>
              <a:gd name="connsiteX2" fmla="*/ 1652210 w 1652210"/>
              <a:gd name="connsiteY2" fmla="*/ 1653754 h 1653754"/>
              <a:gd name="connsiteX3" fmla="*/ 0 w 1652210"/>
              <a:gd name="connsiteY3" fmla="*/ 1653754 h 1653754"/>
              <a:gd name="connsiteX4" fmla="*/ 0 w 1652210"/>
              <a:gd name="connsiteY4" fmla="*/ 0 h 1653754"/>
              <a:gd name="connsiteX5" fmla="*/ 206526 w 1652210"/>
              <a:gd name="connsiteY5" fmla="*/ 206526 h 1653754"/>
              <a:gd name="connsiteX6" fmla="*/ 206526 w 1652210"/>
              <a:gd name="connsiteY6" fmla="*/ 1447228 h 1653754"/>
              <a:gd name="connsiteX7" fmla="*/ 1445684 w 1652210"/>
              <a:gd name="connsiteY7" fmla="*/ 1447228 h 1653754"/>
              <a:gd name="connsiteX8" fmla="*/ 1445684 w 1652210"/>
              <a:gd name="connsiteY8" fmla="*/ 206526 h 1653754"/>
              <a:gd name="connsiteX9" fmla="*/ 206526 w 1652210"/>
              <a:gd name="connsiteY9" fmla="*/ 206526 h 1653754"/>
              <a:gd name="connsiteX0" fmla="*/ 0 w 1652210"/>
              <a:gd name="connsiteY0" fmla="*/ 0 h 1653754"/>
              <a:gd name="connsiteX1" fmla="*/ 1652210 w 1652210"/>
              <a:gd name="connsiteY1" fmla="*/ 0 h 1653754"/>
              <a:gd name="connsiteX2" fmla="*/ 1652210 w 1652210"/>
              <a:gd name="connsiteY2" fmla="*/ 1653754 h 1653754"/>
              <a:gd name="connsiteX3" fmla="*/ 0 w 1652210"/>
              <a:gd name="connsiteY3" fmla="*/ 1653754 h 1653754"/>
              <a:gd name="connsiteX4" fmla="*/ 0 w 1652210"/>
              <a:gd name="connsiteY4" fmla="*/ 0 h 1653754"/>
              <a:gd name="connsiteX5" fmla="*/ 96567 w 1652210"/>
              <a:gd name="connsiteY5" fmla="*/ 131291 h 1653754"/>
              <a:gd name="connsiteX6" fmla="*/ 206526 w 1652210"/>
              <a:gd name="connsiteY6" fmla="*/ 1447228 h 1653754"/>
              <a:gd name="connsiteX7" fmla="*/ 1445684 w 1652210"/>
              <a:gd name="connsiteY7" fmla="*/ 1447228 h 1653754"/>
              <a:gd name="connsiteX8" fmla="*/ 1445684 w 1652210"/>
              <a:gd name="connsiteY8" fmla="*/ 206526 h 1653754"/>
              <a:gd name="connsiteX9" fmla="*/ 96567 w 1652210"/>
              <a:gd name="connsiteY9" fmla="*/ 131291 h 1653754"/>
              <a:gd name="connsiteX0" fmla="*/ 0 w 1652210"/>
              <a:gd name="connsiteY0" fmla="*/ 0 h 1653754"/>
              <a:gd name="connsiteX1" fmla="*/ 1652210 w 1652210"/>
              <a:gd name="connsiteY1" fmla="*/ 0 h 1653754"/>
              <a:gd name="connsiteX2" fmla="*/ 1652210 w 1652210"/>
              <a:gd name="connsiteY2" fmla="*/ 1653754 h 1653754"/>
              <a:gd name="connsiteX3" fmla="*/ 0 w 1652210"/>
              <a:gd name="connsiteY3" fmla="*/ 1653754 h 1653754"/>
              <a:gd name="connsiteX4" fmla="*/ 0 w 1652210"/>
              <a:gd name="connsiteY4" fmla="*/ 0 h 1653754"/>
              <a:gd name="connsiteX5" fmla="*/ 96567 w 1652210"/>
              <a:gd name="connsiteY5" fmla="*/ 131291 h 1653754"/>
              <a:gd name="connsiteX6" fmla="*/ 102354 w 1652210"/>
              <a:gd name="connsiteY6" fmla="*/ 1487739 h 1653754"/>
              <a:gd name="connsiteX7" fmla="*/ 1445684 w 1652210"/>
              <a:gd name="connsiteY7" fmla="*/ 1447228 h 1653754"/>
              <a:gd name="connsiteX8" fmla="*/ 1445684 w 1652210"/>
              <a:gd name="connsiteY8" fmla="*/ 206526 h 1653754"/>
              <a:gd name="connsiteX9" fmla="*/ 96567 w 1652210"/>
              <a:gd name="connsiteY9" fmla="*/ 131291 h 1653754"/>
              <a:gd name="connsiteX0" fmla="*/ 0 w 1652210"/>
              <a:gd name="connsiteY0" fmla="*/ 0 h 1653754"/>
              <a:gd name="connsiteX1" fmla="*/ 1652210 w 1652210"/>
              <a:gd name="connsiteY1" fmla="*/ 0 h 1653754"/>
              <a:gd name="connsiteX2" fmla="*/ 1652210 w 1652210"/>
              <a:gd name="connsiteY2" fmla="*/ 1653754 h 1653754"/>
              <a:gd name="connsiteX3" fmla="*/ 0 w 1652210"/>
              <a:gd name="connsiteY3" fmla="*/ 1653754 h 1653754"/>
              <a:gd name="connsiteX4" fmla="*/ 0 w 1652210"/>
              <a:gd name="connsiteY4" fmla="*/ 0 h 1653754"/>
              <a:gd name="connsiteX5" fmla="*/ 96567 w 1652210"/>
              <a:gd name="connsiteY5" fmla="*/ 131291 h 1653754"/>
              <a:gd name="connsiteX6" fmla="*/ 102354 w 1652210"/>
              <a:gd name="connsiteY6" fmla="*/ 1487739 h 1653754"/>
              <a:gd name="connsiteX7" fmla="*/ 1538282 w 1652210"/>
              <a:gd name="connsiteY7" fmla="*/ 1505101 h 1653754"/>
              <a:gd name="connsiteX8" fmla="*/ 1445684 w 1652210"/>
              <a:gd name="connsiteY8" fmla="*/ 206526 h 1653754"/>
              <a:gd name="connsiteX9" fmla="*/ 96567 w 1652210"/>
              <a:gd name="connsiteY9" fmla="*/ 131291 h 1653754"/>
              <a:gd name="connsiteX0" fmla="*/ 0 w 1652210"/>
              <a:gd name="connsiteY0" fmla="*/ 0 h 1653754"/>
              <a:gd name="connsiteX1" fmla="*/ 1652210 w 1652210"/>
              <a:gd name="connsiteY1" fmla="*/ 0 h 1653754"/>
              <a:gd name="connsiteX2" fmla="*/ 1652210 w 1652210"/>
              <a:gd name="connsiteY2" fmla="*/ 1653754 h 1653754"/>
              <a:gd name="connsiteX3" fmla="*/ 0 w 1652210"/>
              <a:gd name="connsiteY3" fmla="*/ 1653754 h 1653754"/>
              <a:gd name="connsiteX4" fmla="*/ 0 w 1652210"/>
              <a:gd name="connsiteY4" fmla="*/ 0 h 1653754"/>
              <a:gd name="connsiteX5" fmla="*/ 96567 w 1652210"/>
              <a:gd name="connsiteY5" fmla="*/ 131291 h 1653754"/>
              <a:gd name="connsiteX6" fmla="*/ 102354 w 1652210"/>
              <a:gd name="connsiteY6" fmla="*/ 1487739 h 1653754"/>
              <a:gd name="connsiteX7" fmla="*/ 1538282 w 1652210"/>
              <a:gd name="connsiteY7" fmla="*/ 1505101 h 1653754"/>
              <a:gd name="connsiteX8" fmla="*/ 1549856 w 1652210"/>
              <a:gd name="connsiteY8" fmla="*/ 148653 h 1653754"/>
              <a:gd name="connsiteX9" fmla="*/ 96567 w 1652210"/>
              <a:gd name="connsiteY9" fmla="*/ 131291 h 1653754"/>
              <a:gd name="connsiteX0" fmla="*/ 0 w 1652210"/>
              <a:gd name="connsiteY0" fmla="*/ 0 h 1653754"/>
              <a:gd name="connsiteX1" fmla="*/ 1652210 w 1652210"/>
              <a:gd name="connsiteY1" fmla="*/ 0 h 1653754"/>
              <a:gd name="connsiteX2" fmla="*/ 1652210 w 1652210"/>
              <a:gd name="connsiteY2" fmla="*/ 1653754 h 1653754"/>
              <a:gd name="connsiteX3" fmla="*/ 0 w 1652210"/>
              <a:gd name="connsiteY3" fmla="*/ 1653754 h 1653754"/>
              <a:gd name="connsiteX4" fmla="*/ 0 w 1652210"/>
              <a:gd name="connsiteY4" fmla="*/ 0 h 1653754"/>
              <a:gd name="connsiteX5" fmla="*/ 96567 w 1652210"/>
              <a:gd name="connsiteY5" fmla="*/ 131291 h 1653754"/>
              <a:gd name="connsiteX6" fmla="*/ 102354 w 1652210"/>
              <a:gd name="connsiteY6" fmla="*/ 1487739 h 1653754"/>
              <a:gd name="connsiteX7" fmla="*/ 1538282 w 1652210"/>
              <a:gd name="connsiteY7" fmla="*/ 1505101 h 1653754"/>
              <a:gd name="connsiteX8" fmla="*/ 1526706 w 1652210"/>
              <a:gd name="connsiteY8" fmla="*/ 137078 h 1653754"/>
              <a:gd name="connsiteX9" fmla="*/ 96567 w 1652210"/>
              <a:gd name="connsiteY9" fmla="*/ 131291 h 1653754"/>
              <a:gd name="connsiteX0" fmla="*/ 0 w 1652210"/>
              <a:gd name="connsiteY0" fmla="*/ 0 h 1653754"/>
              <a:gd name="connsiteX1" fmla="*/ 1652210 w 1652210"/>
              <a:gd name="connsiteY1" fmla="*/ 0 h 1653754"/>
              <a:gd name="connsiteX2" fmla="*/ 1652210 w 1652210"/>
              <a:gd name="connsiteY2" fmla="*/ 1653754 h 1653754"/>
              <a:gd name="connsiteX3" fmla="*/ 0 w 1652210"/>
              <a:gd name="connsiteY3" fmla="*/ 1653754 h 1653754"/>
              <a:gd name="connsiteX4" fmla="*/ 0 w 1652210"/>
              <a:gd name="connsiteY4" fmla="*/ 0 h 1653754"/>
              <a:gd name="connsiteX5" fmla="*/ 96567 w 1652210"/>
              <a:gd name="connsiteY5" fmla="*/ 131291 h 1653754"/>
              <a:gd name="connsiteX6" fmla="*/ 102354 w 1652210"/>
              <a:gd name="connsiteY6" fmla="*/ 1561056 h 1653754"/>
              <a:gd name="connsiteX7" fmla="*/ 1538282 w 1652210"/>
              <a:gd name="connsiteY7" fmla="*/ 1505101 h 1653754"/>
              <a:gd name="connsiteX8" fmla="*/ 1526706 w 1652210"/>
              <a:gd name="connsiteY8" fmla="*/ 137078 h 1653754"/>
              <a:gd name="connsiteX9" fmla="*/ 96567 w 1652210"/>
              <a:gd name="connsiteY9" fmla="*/ 131291 h 1653754"/>
              <a:gd name="connsiteX0" fmla="*/ 0 w 1652210"/>
              <a:gd name="connsiteY0" fmla="*/ 0 h 1653754"/>
              <a:gd name="connsiteX1" fmla="*/ 1652210 w 1652210"/>
              <a:gd name="connsiteY1" fmla="*/ 0 h 1653754"/>
              <a:gd name="connsiteX2" fmla="*/ 1652210 w 1652210"/>
              <a:gd name="connsiteY2" fmla="*/ 1653754 h 1653754"/>
              <a:gd name="connsiteX3" fmla="*/ 0 w 1652210"/>
              <a:gd name="connsiteY3" fmla="*/ 1653754 h 1653754"/>
              <a:gd name="connsiteX4" fmla="*/ 0 w 1652210"/>
              <a:gd name="connsiteY4" fmla="*/ 0 h 1653754"/>
              <a:gd name="connsiteX5" fmla="*/ 96567 w 1652210"/>
              <a:gd name="connsiteY5" fmla="*/ 131291 h 1653754"/>
              <a:gd name="connsiteX6" fmla="*/ 102354 w 1652210"/>
              <a:gd name="connsiteY6" fmla="*/ 1561056 h 1653754"/>
              <a:gd name="connsiteX7" fmla="*/ 1534616 w 1652210"/>
              <a:gd name="connsiteY7" fmla="*/ 1571086 h 1653754"/>
              <a:gd name="connsiteX8" fmla="*/ 1526706 w 1652210"/>
              <a:gd name="connsiteY8" fmla="*/ 137078 h 1653754"/>
              <a:gd name="connsiteX9" fmla="*/ 96567 w 1652210"/>
              <a:gd name="connsiteY9" fmla="*/ 131291 h 1653754"/>
              <a:gd name="connsiteX0" fmla="*/ 0 w 1652210"/>
              <a:gd name="connsiteY0" fmla="*/ 0 h 1653754"/>
              <a:gd name="connsiteX1" fmla="*/ 1652210 w 1652210"/>
              <a:gd name="connsiteY1" fmla="*/ 0 h 1653754"/>
              <a:gd name="connsiteX2" fmla="*/ 1652210 w 1652210"/>
              <a:gd name="connsiteY2" fmla="*/ 1653754 h 1653754"/>
              <a:gd name="connsiteX3" fmla="*/ 0 w 1652210"/>
              <a:gd name="connsiteY3" fmla="*/ 1653754 h 1653754"/>
              <a:gd name="connsiteX4" fmla="*/ 0 w 1652210"/>
              <a:gd name="connsiteY4" fmla="*/ 0 h 1653754"/>
              <a:gd name="connsiteX5" fmla="*/ 96567 w 1652210"/>
              <a:gd name="connsiteY5" fmla="*/ 109296 h 1653754"/>
              <a:gd name="connsiteX6" fmla="*/ 102354 w 1652210"/>
              <a:gd name="connsiteY6" fmla="*/ 1561056 h 1653754"/>
              <a:gd name="connsiteX7" fmla="*/ 1534616 w 1652210"/>
              <a:gd name="connsiteY7" fmla="*/ 1571086 h 1653754"/>
              <a:gd name="connsiteX8" fmla="*/ 1526706 w 1652210"/>
              <a:gd name="connsiteY8" fmla="*/ 137078 h 1653754"/>
              <a:gd name="connsiteX9" fmla="*/ 96567 w 1652210"/>
              <a:gd name="connsiteY9" fmla="*/ 109296 h 1653754"/>
              <a:gd name="connsiteX0" fmla="*/ 0 w 1652210"/>
              <a:gd name="connsiteY0" fmla="*/ 0 h 1653754"/>
              <a:gd name="connsiteX1" fmla="*/ 1652210 w 1652210"/>
              <a:gd name="connsiteY1" fmla="*/ 0 h 1653754"/>
              <a:gd name="connsiteX2" fmla="*/ 1652210 w 1652210"/>
              <a:gd name="connsiteY2" fmla="*/ 1653754 h 1653754"/>
              <a:gd name="connsiteX3" fmla="*/ 0 w 1652210"/>
              <a:gd name="connsiteY3" fmla="*/ 1653754 h 1653754"/>
              <a:gd name="connsiteX4" fmla="*/ 0 w 1652210"/>
              <a:gd name="connsiteY4" fmla="*/ 0 h 1653754"/>
              <a:gd name="connsiteX5" fmla="*/ 96567 w 1652210"/>
              <a:gd name="connsiteY5" fmla="*/ 109296 h 1653754"/>
              <a:gd name="connsiteX6" fmla="*/ 102354 w 1652210"/>
              <a:gd name="connsiteY6" fmla="*/ 1561056 h 1653754"/>
              <a:gd name="connsiteX7" fmla="*/ 1534616 w 1652210"/>
              <a:gd name="connsiteY7" fmla="*/ 1571086 h 1653754"/>
              <a:gd name="connsiteX8" fmla="*/ 1556033 w 1652210"/>
              <a:gd name="connsiteY8" fmla="*/ 111417 h 1653754"/>
              <a:gd name="connsiteX9" fmla="*/ 96567 w 1652210"/>
              <a:gd name="connsiteY9" fmla="*/ 109296 h 1653754"/>
              <a:gd name="connsiteX0" fmla="*/ 0 w 1652210"/>
              <a:gd name="connsiteY0" fmla="*/ 0 h 1653754"/>
              <a:gd name="connsiteX1" fmla="*/ 1652210 w 1652210"/>
              <a:gd name="connsiteY1" fmla="*/ 0 h 1653754"/>
              <a:gd name="connsiteX2" fmla="*/ 1652210 w 1652210"/>
              <a:gd name="connsiteY2" fmla="*/ 1653754 h 1653754"/>
              <a:gd name="connsiteX3" fmla="*/ 0 w 1652210"/>
              <a:gd name="connsiteY3" fmla="*/ 1653754 h 1653754"/>
              <a:gd name="connsiteX4" fmla="*/ 0 w 1652210"/>
              <a:gd name="connsiteY4" fmla="*/ 0 h 1653754"/>
              <a:gd name="connsiteX5" fmla="*/ 96567 w 1652210"/>
              <a:gd name="connsiteY5" fmla="*/ 109296 h 1653754"/>
              <a:gd name="connsiteX6" fmla="*/ 102354 w 1652210"/>
              <a:gd name="connsiteY6" fmla="*/ 1561056 h 1653754"/>
              <a:gd name="connsiteX7" fmla="*/ 1574940 w 1652210"/>
              <a:gd name="connsiteY7" fmla="*/ 1571086 h 1653754"/>
              <a:gd name="connsiteX8" fmla="*/ 1556033 w 1652210"/>
              <a:gd name="connsiteY8" fmla="*/ 111417 h 1653754"/>
              <a:gd name="connsiteX9" fmla="*/ 96567 w 1652210"/>
              <a:gd name="connsiteY9" fmla="*/ 109296 h 1653754"/>
              <a:gd name="connsiteX0" fmla="*/ 0 w 1652210"/>
              <a:gd name="connsiteY0" fmla="*/ 0 h 1653754"/>
              <a:gd name="connsiteX1" fmla="*/ 1652210 w 1652210"/>
              <a:gd name="connsiteY1" fmla="*/ 0 h 1653754"/>
              <a:gd name="connsiteX2" fmla="*/ 1652210 w 1652210"/>
              <a:gd name="connsiteY2" fmla="*/ 1653754 h 1653754"/>
              <a:gd name="connsiteX3" fmla="*/ 0 w 1652210"/>
              <a:gd name="connsiteY3" fmla="*/ 1653754 h 1653754"/>
              <a:gd name="connsiteX4" fmla="*/ 0 w 1652210"/>
              <a:gd name="connsiteY4" fmla="*/ 0 h 1653754"/>
              <a:gd name="connsiteX5" fmla="*/ 96567 w 1652210"/>
              <a:gd name="connsiteY5" fmla="*/ 109296 h 1653754"/>
              <a:gd name="connsiteX6" fmla="*/ 102354 w 1652210"/>
              <a:gd name="connsiteY6" fmla="*/ 1561056 h 1653754"/>
              <a:gd name="connsiteX7" fmla="*/ 1552747 w 1652210"/>
              <a:gd name="connsiteY7" fmla="*/ 1554441 h 1653754"/>
              <a:gd name="connsiteX8" fmla="*/ 1556033 w 1652210"/>
              <a:gd name="connsiteY8" fmla="*/ 111417 h 1653754"/>
              <a:gd name="connsiteX9" fmla="*/ 96567 w 1652210"/>
              <a:gd name="connsiteY9" fmla="*/ 109296 h 1653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52210" h="1653754">
                <a:moveTo>
                  <a:pt x="0" y="0"/>
                </a:moveTo>
                <a:lnTo>
                  <a:pt x="1652210" y="0"/>
                </a:lnTo>
                <a:lnTo>
                  <a:pt x="1652210" y="1653754"/>
                </a:lnTo>
                <a:lnTo>
                  <a:pt x="0" y="1653754"/>
                </a:lnTo>
                <a:lnTo>
                  <a:pt x="0" y="0"/>
                </a:lnTo>
                <a:close/>
                <a:moveTo>
                  <a:pt x="96567" y="109296"/>
                </a:moveTo>
                <a:lnTo>
                  <a:pt x="102354" y="1561056"/>
                </a:lnTo>
                <a:lnTo>
                  <a:pt x="1552747" y="1554441"/>
                </a:lnTo>
                <a:cubicBezTo>
                  <a:pt x="1548888" y="1098433"/>
                  <a:pt x="1559892" y="567425"/>
                  <a:pt x="1556033" y="111417"/>
                </a:cubicBezTo>
                <a:lnTo>
                  <a:pt x="96567" y="109296"/>
                </a:lnTo>
                <a:close/>
              </a:path>
            </a:pathLst>
          </a:custGeom>
          <a:solidFill>
            <a:schemeClr val="accent1">
              <a:lumMod val="75000"/>
            </a:schemeClr>
          </a:solidFill>
          <a:ln w="12700" cmpd="sng">
            <a:noFill/>
          </a:ln>
        </p:spPr>
        <p:style>
          <a:lnRef idx="2">
            <a:schemeClr val="dk1"/>
          </a:lnRef>
          <a:fillRef idx="1">
            <a:schemeClr val="lt1"/>
          </a:fillRef>
          <a:effectRef idx="0">
            <a:schemeClr val="dk1"/>
          </a:effectRef>
          <a:fontRef idx="minor">
            <a:schemeClr val="dk1"/>
          </a:fontRef>
        </p:style>
        <p:txBody>
          <a:bodyPr rot="0" spcFirstLastPara="1" vertOverflow="overflow" horzOverflow="overflow" vert="horz" wrap="square" lIns="44027" tIns="44027" rIns="44027" bIns="44027" numCol="1" spcCol="38100" rtlCol="0" anchor="ctr">
            <a:spAutoFit/>
          </a:bodyPr>
          <a:lstStyle>
            <a:defPPr marL="0" marR="0" indent="0" algn="l" defTabSz="833933" rtl="0" fontAlgn="auto" latinLnBrk="1" hangingPunct="0">
              <a:lnSpc>
                <a:spcPct val="100000"/>
              </a:lnSpc>
              <a:spcBef>
                <a:spcPts val="0"/>
              </a:spcBef>
              <a:spcAft>
                <a:spcPts val="0"/>
              </a:spcAft>
              <a:buClrTx/>
              <a:buSzTx/>
              <a:buFontTx/>
              <a:buNone/>
              <a:tabLst/>
              <a:defRPr kumimoji="0" sz="1642" b="0" i="0" u="none" strike="noStrike" cap="none" spc="0" normalizeH="0" baseline="0">
                <a:ln>
                  <a:noFill/>
                </a:ln>
                <a:solidFill>
                  <a:srgbClr val="000000"/>
                </a:solidFill>
                <a:effectLst/>
                <a:uFillTx/>
              </a:defRPr>
            </a:defPPr>
            <a:lvl1pPr marL="0" marR="0" indent="0" algn="l" defTabSz="752856" rtl="0" fontAlgn="auto" latinLnBrk="0" hangingPunct="0">
              <a:lnSpc>
                <a:spcPct val="100000"/>
              </a:lnSpc>
              <a:spcBef>
                <a:spcPts val="0"/>
              </a:spcBef>
              <a:spcAft>
                <a:spcPts val="0"/>
              </a:spcAft>
              <a:buClrTx/>
              <a:buSzTx/>
              <a:buFontTx/>
              <a:buNone/>
              <a:tabLst/>
              <a:defRPr kumimoji="0" sz="3192" b="0" i="0" u="none" strike="noStrike" cap="none" spc="0" normalizeH="0" baseline="0">
                <a:ln>
                  <a:noFill/>
                </a:ln>
                <a:solidFill>
                  <a:srgbClr val="393328"/>
                </a:solidFill>
                <a:effectLst/>
                <a:uFillTx/>
                <a:latin typeface="+mj-lt"/>
                <a:ea typeface="+mj-ea"/>
                <a:cs typeface="+mj-cs"/>
                <a:sym typeface="Helvetica Neue Light"/>
              </a:defRPr>
            </a:lvl1pPr>
            <a:lvl2pPr marL="0" marR="0" indent="208483" algn="l" defTabSz="752856" rtl="0" fontAlgn="auto" latinLnBrk="0" hangingPunct="0">
              <a:lnSpc>
                <a:spcPct val="100000"/>
              </a:lnSpc>
              <a:spcBef>
                <a:spcPts val="0"/>
              </a:spcBef>
              <a:spcAft>
                <a:spcPts val="0"/>
              </a:spcAft>
              <a:buClrTx/>
              <a:buSzTx/>
              <a:buFontTx/>
              <a:buNone/>
              <a:tabLst/>
              <a:defRPr kumimoji="0" sz="3192" b="0" i="0" u="none" strike="noStrike" cap="none" spc="0" normalizeH="0" baseline="0">
                <a:ln>
                  <a:noFill/>
                </a:ln>
                <a:solidFill>
                  <a:srgbClr val="393328"/>
                </a:solidFill>
                <a:effectLst/>
                <a:uFillTx/>
                <a:latin typeface="+mj-lt"/>
                <a:ea typeface="+mj-ea"/>
                <a:cs typeface="+mj-cs"/>
                <a:sym typeface="Helvetica Neue Light"/>
              </a:defRPr>
            </a:lvl2pPr>
            <a:lvl3pPr marL="0" marR="0" indent="416966" algn="l" defTabSz="752856" rtl="0" fontAlgn="auto" latinLnBrk="0" hangingPunct="0">
              <a:lnSpc>
                <a:spcPct val="100000"/>
              </a:lnSpc>
              <a:spcBef>
                <a:spcPts val="0"/>
              </a:spcBef>
              <a:spcAft>
                <a:spcPts val="0"/>
              </a:spcAft>
              <a:buClrTx/>
              <a:buSzTx/>
              <a:buFontTx/>
              <a:buNone/>
              <a:tabLst/>
              <a:defRPr kumimoji="0" sz="3192" b="0" i="0" u="none" strike="noStrike" cap="none" spc="0" normalizeH="0" baseline="0">
                <a:ln>
                  <a:noFill/>
                </a:ln>
                <a:solidFill>
                  <a:srgbClr val="393328"/>
                </a:solidFill>
                <a:effectLst/>
                <a:uFillTx/>
                <a:latin typeface="+mj-lt"/>
                <a:ea typeface="+mj-ea"/>
                <a:cs typeface="+mj-cs"/>
                <a:sym typeface="Helvetica Neue Light"/>
              </a:defRPr>
            </a:lvl3pPr>
            <a:lvl4pPr marL="0" marR="0" indent="625450" algn="l" defTabSz="752856" rtl="0" fontAlgn="auto" latinLnBrk="0" hangingPunct="0">
              <a:lnSpc>
                <a:spcPct val="100000"/>
              </a:lnSpc>
              <a:spcBef>
                <a:spcPts val="0"/>
              </a:spcBef>
              <a:spcAft>
                <a:spcPts val="0"/>
              </a:spcAft>
              <a:buClrTx/>
              <a:buSzTx/>
              <a:buFontTx/>
              <a:buNone/>
              <a:tabLst/>
              <a:defRPr kumimoji="0" sz="3192" b="0" i="0" u="none" strike="noStrike" cap="none" spc="0" normalizeH="0" baseline="0">
                <a:ln>
                  <a:noFill/>
                </a:ln>
                <a:solidFill>
                  <a:srgbClr val="393328"/>
                </a:solidFill>
                <a:effectLst/>
                <a:uFillTx/>
                <a:latin typeface="+mj-lt"/>
                <a:ea typeface="+mj-ea"/>
                <a:cs typeface="+mj-cs"/>
                <a:sym typeface="Helvetica Neue Light"/>
              </a:defRPr>
            </a:lvl4pPr>
            <a:lvl5pPr marL="0" marR="0" indent="833933" algn="l" defTabSz="752856" rtl="0" fontAlgn="auto" latinLnBrk="0" hangingPunct="0">
              <a:lnSpc>
                <a:spcPct val="100000"/>
              </a:lnSpc>
              <a:spcBef>
                <a:spcPts val="0"/>
              </a:spcBef>
              <a:spcAft>
                <a:spcPts val="0"/>
              </a:spcAft>
              <a:buClrTx/>
              <a:buSzTx/>
              <a:buFontTx/>
              <a:buNone/>
              <a:tabLst/>
              <a:defRPr kumimoji="0" sz="3192" b="0" i="0" u="none" strike="noStrike" cap="none" spc="0" normalizeH="0" baseline="0">
                <a:ln>
                  <a:noFill/>
                </a:ln>
                <a:solidFill>
                  <a:srgbClr val="393328"/>
                </a:solidFill>
                <a:effectLst/>
                <a:uFillTx/>
                <a:latin typeface="+mj-lt"/>
                <a:ea typeface="+mj-ea"/>
                <a:cs typeface="+mj-cs"/>
                <a:sym typeface="Helvetica Neue Light"/>
              </a:defRPr>
            </a:lvl5pPr>
            <a:lvl6pPr marL="0" marR="0" indent="1042416" algn="l" defTabSz="752856" rtl="0" fontAlgn="auto" latinLnBrk="0" hangingPunct="0">
              <a:lnSpc>
                <a:spcPct val="100000"/>
              </a:lnSpc>
              <a:spcBef>
                <a:spcPts val="0"/>
              </a:spcBef>
              <a:spcAft>
                <a:spcPts val="0"/>
              </a:spcAft>
              <a:buClrTx/>
              <a:buSzTx/>
              <a:buFontTx/>
              <a:buNone/>
              <a:tabLst/>
              <a:defRPr kumimoji="0" sz="3192" b="0" i="0" u="none" strike="noStrike" cap="none" spc="0" normalizeH="0" baseline="0">
                <a:ln>
                  <a:noFill/>
                </a:ln>
                <a:solidFill>
                  <a:srgbClr val="393328"/>
                </a:solidFill>
                <a:effectLst/>
                <a:uFillTx/>
                <a:latin typeface="+mj-lt"/>
                <a:ea typeface="+mj-ea"/>
                <a:cs typeface="+mj-cs"/>
                <a:sym typeface="Helvetica Neue Light"/>
              </a:defRPr>
            </a:lvl6pPr>
            <a:lvl7pPr marL="0" marR="0" indent="1250899" algn="l" defTabSz="752856" rtl="0" fontAlgn="auto" latinLnBrk="0" hangingPunct="0">
              <a:lnSpc>
                <a:spcPct val="100000"/>
              </a:lnSpc>
              <a:spcBef>
                <a:spcPts val="0"/>
              </a:spcBef>
              <a:spcAft>
                <a:spcPts val="0"/>
              </a:spcAft>
              <a:buClrTx/>
              <a:buSzTx/>
              <a:buFontTx/>
              <a:buNone/>
              <a:tabLst/>
              <a:defRPr kumimoji="0" sz="3192" b="0" i="0" u="none" strike="noStrike" cap="none" spc="0" normalizeH="0" baseline="0">
                <a:ln>
                  <a:noFill/>
                </a:ln>
                <a:solidFill>
                  <a:srgbClr val="393328"/>
                </a:solidFill>
                <a:effectLst/>
                <a:uFillTx/>
                <a:latin typeface="+mj-lt"/>
                <a:ea typeface="+mj-ea"/>
                <a:cs typeface="+mj-cs"/>
                <a:sym typeface="Helvetica Neue Light"/>
              </a:defRPr>
            </a:lvl7pPr>
            <a:lvl8pPr marL="0" marR="0" indent="1459382" algn="l" defTabSz="752856" rtl="0" fontAlgn="auto" latinLnBrk="0" hangingPunct="0">
              <a:lnSpc>
                <a:spcPct val="100000"/>
              </a:lnSpc>
              <a:spcBef>
                <a:spcPts val="0"/>
              </a:spcBef>
              <a:spcAft>
                <a:spcPts val="0"/>
              </a:spcAft>
              <a:buClrTx/>
              <a:buSzTx/>
              <a:buFontTx/>
              <a:buNone/>
              <a:tabLst/>
              <a:defRPr kumimoji="0" sz="3192" b="0" i="0" u="none" strike="noStrike" cap="none" spc="0" normalizeH="0" baseline="0">
                <a:ln>
                  <a:noFill/>
                </a:ln>
                <a:solidFill>
                  <a:srgbClr val="393328"/>
                </a:solidFill>
                <a:effectLst/>
                <a:uFillTx/>
                <a:latin typeface="+mj-lt"/>
                <a:ea typeface="+mj-ea"/>
                <a:cs typeface="+mj-cs"/>
                <a:sym typeface="Helvetica Neue Light"/>
              </a:defRPr>
            </a:lvl8pPr>
            <a:lvl9pPr marL="0" marR="0" indent="1667866" algn="l" defTabSz="752856" rtl="0" fontAlgn="auto" latinLnBrk="0" hangingPunct="0">
              <a:lnSpc>
                <a:spcPct val="100000"/>
              </a:lnSpc>
              <a:spcBef>
                <a:spcPts val="0"/>
              </a:spcBef>
              <a:spcAft>
                <a:spcPts val="0"/>
              </a:spcAft>
              <a:buClrTx/>
              <a:buSzTx/>
              <a:buFontTx/>
              <a:buNone/>
              <a:tabLst/>
              <a:defRPr kumimoji="0" sz="3192" b="0" i="0" u="none" strike="noStrike" cap="none" spc="0" normalizeH="0" baseline="0">
                <a:ln>
                  <a:noFill/>
                </a:ln>
                <a:solidFill>
                  <a:srgbClr val="393328"/>
                </a:solidFill>
                <a:effectLst/>
                <a:uFillTx/>
                <a:latin typeface="+mj-lt"/>
                <a:ea typeface="+mj-ea"/>
                <a:cs typeface="+mj-cs"/>
                <a:sym typeface="Helvetica Neue Light"/>
              </a:defRPr>
            </a:lvl9pPr>
          </a:lstStyle>
          <a:p>
            <a:pPr defTabSz="715461"/>
            <a:endParaRPr lang="en-US" sz="3033">
              <a:solidFill>
                <a:srgbClr val="000000"/>
              </a:solidFill>
            </a:endParaRPr>
          </a:p>
        </p:txBody>
      </p:sp>
      <p:sp>
        <p:nvSpPr>
          <p:cNvPr id="170" name="右大括号 169">
            <a:extLst>
              <a:ext uri="{FF2B5EF4-FFF2-40B4-BE49-F238E27FC236}">
                <a16:creationId xmlns:a16="http://schemas.microsoft.com/office/drawing/2014/main" id="{D4F9E9AF-A7B5-B748-B709-C88CFBAF94D3}"/>
              </a:ext>
            </a:extLst>
          </p:cNvPr>
          <p:cNvSpPr/>
          <p:nvPr/>
        </p:nvSpPr>
        <p:spPr>
          <a:xfrm rot="5400000">
            <a:off x="1516041" y="1566370"/>
            <a:ext cx="271626" cy="1468531"/>
          </a:xfrm>
          <a:prstGeom prst="rightBrace">
            <a:avLst>
              <a:gd name="adj1" fmla="val 31376"/>
              <a:gd name="adj2" fmla="val 47324"/>
            </a:avLst>
          </a:prstGeom>
          <a:noFill/>
          <a:ln w="31750" cap="flat">
            <a:solidFill>
              <a:schemeClr val="tx1"/>
            </a:solidFill>
            <a:prstDash val="solid"/>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zh-CN" altLang="en-US" sz="1800" b="0" i="0" u="none" strike="noStrike" cap="none" spc="0" normalizeH="0" baseline="0">
              <a:ln>
                <a:noFill/>
              </a:ln>
              <a:solidFill>
                <a:srgbClr val="000000"/>
              </a:solidFill>
              <a:effectLst/>
              <a:uFillTx/>
            </a:endParaRPr>
          </a:p>
        </p:txBody>
      </p:sp>
      <mc:AlternateContent xmlns:mc="http://schemas.openxmlformats.org/markup-compatibility/2006" xmlns:a14="http://schemas.microsoft.com/office/drawing/2010/main">
        <mc:Choice Requires="a14">
          <p:sp>
            <p:nvSpPr>
              <p:cNvPr id="172" name="文本框 171">
                <a:extLst>
                  <a:ext uri="{FF2B5EF4-FFF2-40B4-BE49-F238E27FC236}">
                    <a16:creationId xmlns:a16="http://schemas.microsoft.com/office/drawing/2014/main" id="{24E87E78-11EC-8D47-B1BC-C8BD43694E20}"/>
                  </a:ext>
                </a:extLst>
              </p:cNvPr>
              <p:cNvSpPr txBox="1"/>
              <p:nvPr/>
            </p:nvSpPr>
            <p:spPr>
              <a:xfrm flipH="1">
                <a:off x="1027885" y="2447521"/>
                <a:ext cx="1376522" cy="49244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defPPr marL="0" marR="0" indent="0" algn="l" defTabSz="833933" rtl="0" fontAlgn="auto" latinLnBrk="1" hangingPunct="0">
                  <a:lnSpc>
                    <a:spcPct val="100000"/>
                  </a:lnSpc>
                  <a:spcBef>
                    <a:spcPts val="0"/>
                  </a:spcBef>
                  <a:spcAft>
                    <a:spcPts val="0"/>
                  </a:spcAft>
                  <a:buClrTx/>
                  <a:buSzTx/>
                  <a:buFontTx/>
                  <a:buNone/>
                  <a:tabLst/>
                  <a:defRPr kumimoji="0" sz="1642" b="0" i="0" u="none" strike="noStrike" cap="none" spc="0" normalizeH="0" baseline="0">
                    <a:ln>
                      <a:noFill/>
                    </a:ln>
                    <a:solidFill>
                      <a:srgbClr val="000000"/>
                    </a:solidFill>
                    <a:effectLst/>
                    <a:uFillTx/>
                  </a:defRPr>
                </a:defPPr>
                <a:lvl1pPr marL="0" marR="0" indent="0" algn="l" defTabSz="752856" rtl="0" fontAlgn="auto" latinLnBrk="0" hangingPunct="0">
                  <a:lnSpc>
                    <a:spcPct val="100000"/>
                  </a:lnSpc>
                  <a:spcBef>
                    <a:spcPts val="0"/>
                  </a:spcBef>
                  <a:spcAft>
                    <a:spcPts val="0"/>
                  </a:spcAft>
                  <a:buClrTx/>
                  <a:buSzTx/>
                  <a:buFontTx/>
                  <a:buNone/>
                  <a:tabLst/>
                  <a:defRPr kumimoji="0" sz="3192" b="0" i="0" u="none" strike="noStrike" cap="none" spc="0" normalizeH="0" baseline="0">
                    <a:ln>
                      <a:noFill/>
                    </a:ln>
                    <a:solidFill>
                      <a:srgbClr val="393328"/>
                    </a:solidFill>
                    <a:effectLst/>
                    <a:uFillTx/>
                    <a:latin typeface="+mj-lt"/>
                    <a:ea typeface="+mj-ea"/>
                    <a:cs typeface="+mj-cs"/>
                    <a:sym typeface="Helvetica Neue Light"/>
                  </a:defRPr>
                </a:lvl1pPr>
                <a:lvl2pPr marL="0" marR="0" indent="208483" algn="l" defTabSz="752856" rtl="0" fontAlgn="auto" latinLnBrk="0" hangingPunct="0">
                  <a:lnSpc>
                    <a:spcPct val="100000"/>
                  </a:lnSpc>
                  <a:spcBef>
                    <a:spcPts val="0"/>
                  </a:spcBef>
                  <a:spcAft>
                    <a:spcPts val="0"/>
                  </a:spcAft>
                  <a:buClrTx/>
                  <a:buSzTx/>
                  <a:buFontTx/>
                  <a:buNone/>
                  <a:tabLst/>
                  <a:defRPr kumimoji="0" sz="3192" b="0" i="0" u="none" strike="noStrike" cap="none" spc="0" normalizeH="0" baseline="0">
                    <a:ln>
                      <a:noFill/>
                    </a:ln>
                    <a:solidFill>
                      <a:srgbClr val="393328"/>
                    </a:solidFill>
                    <a:effectLst/>
                    <a:uFillTx/>
                    <a:latin typeface="+mj-lt"/>
                    <a:ea typeface="+mj-ea"/>
                    <a:cs typeface="+mj-cs"/>
                    <a:sym typeface="Helvetica Neue Light"/>
                  </a:defRPr>
                </a:lvl2pPr>
                <a:lvl3pPr marL="0" marR="0" indent="416966" algn="l" defTabSz="752856" rtl="0" fontAlgn="auto" latinLnBrk="0" hangingPunct="0">
                  <a:lnSpc>
                    <a:spcPct val="100000"/>
                  </a:lnSpc>
                  <a:spcBef>
                    <a:spcPts val="0"/>
                  </a:spcBef>
                  <a:spcAft>
                    <a:spcPts val="0"/>
                  </a:spcAft>
                  <a:buClrTx/>
                  <a:buSzTx/>
                  <a:buFontTx/>
                  <a:buNone/>
                  <a:tabLst/>
                  <a:defRPr kumimoji="0" sz="3192" b="0" i="0" u="none" strike="noStrike" cap="none" spc="0" normalizeH="0" baseline="0">
                    <a:ln>
                      <a:noFill/>
                    </a:ln>
                    <a:solidFill>
                      <a:srgbClr val="393328"/>
                    </a:solidFill>
                    <a:effectLst/>
                    <a:uFillTx/>
                    <a:latin typeface="+mj-lt"/>
                    <a:ea typeface="+mj-ea"/>
                    <a:cs typeface="+mj-cs"/>
                    <a:sym typeface="Helvetica Neue Light"/>
                  </a:defRPr>
                </a:lvl3pPr>
                <a:lvl4pPr marL="0" marR="0" indent="625450" algn="l" defTabSz="752856" rtl="0" fontAlgn="auto" latinLnBrk="0" hangingPunct="0">
                  <a:lnSpc>
                    <a:spcPct val="100000"/>
                  </a:lnSpc>
                  <a:spcBef>
                    <a:spcPts val="0"/>
                  </a:spcBef>
                  <a:spcAft>
                    <a:spcPts val="0"/>
                  </a:spcAft>
                  <a:buClrTx/>
                  <a:buSzTx/>
                  <a:buFontTx/>
                  <a:buNone/>
                  <a:tabLst/>
                  <a:defRPr kumimoji="0" sz="3192" b="0" i="0" u="none" strike="noStrike" cap="none" spc="0" normalizeH="0" baseline="0">
                    <a:ln>
                      <a:noFill/>
                    </a:ln>
                    <a:solidFill>
                      <a:srgbClr val="393328"/>
                    </a:solidFill>
                    <a:effectLst/>
                    <a:uFillTx/>
                    <a:latin typeface="+mj-lt"/>
                    <a:ea typeface="+mj-ea"/>
                    <a:cs typeface="+mj-cs"/>
                    <a:sym typeface="Helvetica Neue Light"/>
                  </a:defRPr>
                </a:lvl4pPr>
                <a:lvl5pPr marL="0" marR="0" indent="833933" algn="l" defTabSz="752856" rtl="0" fontAlgn="auto" latinLnBrk="0" hangingPunct="0">
                  <a:lnSpc>
                    <a:spcPct val="100000"/>
                  </a:lnSpc>
                  <a:spcBef>
                    <a:spcPts val="0"/>
                  </a:spcBef>
                  <a:spcAft>
                    <a:spcPts val="0"/>
                  </a:spcAft>
                  <a:buClrTx/>
                  <a:buSzTx/>
                  <a:buFontTx/>
                  <a:buNone/>
                  <a:tabLst/>
                  <a:defRPr kumimoji="0" sz="3192" b="0" i="0" u="none" strike="noStrike" cap="none" spc="0" normalizeH="0" baseline="0">
                    <a:ln>
                      <a:noFill/>
                    </a:ln>
                    <a:solidFill>
                      <a:srgbClr val="393328"/>
                    </a:solidFill>
                    <a:effectLst/>
                    <a:uFillTx/>
                    <a:latin typeface="+mj-lt"/>
                    <a:ea typeface="+mj-ea"/>
                    <a:cs typeface="+mj-cs"/>
                    <a:sym typeface="Helvetica Neue Light"/>
                  </a:defRPr>
                </a:lvl5pPr>
                <a:lvl6pPr marL="0" marR="0" indent="1042416" algn="l" defTabSz="752856" rtl="0" fontAlgn="auto" latinLnBrk="0" hangingPunct="0">
                  <a:lnSpc>
                    <a:spcPct val="100000"/>
                  </a:lnSpc>
                  <a:spcBef>
                    <a:spcPts val="0"/>
                  </a:spcBef>
                  <a:spcAft>
                    <a:spcPts val="0"/>
                  </a:spcAft>
                  <a:buClrTx/>
                  <a:buSzTx/>
                  <a:buFontTx/>
                  <a:buNone/>
                  <a:tabLst/>
                  <a:defRPr kumimoji="0" sz="3192" b="0" i="0" u="none" strike="noStrike" cap="none" spc="0" normalizeH="0" baseline="0">
                    <a:ln>
                      <a:noFill/>
                    </a:ln>
                    <a:solidFill>
                      <a:srgbClr val="393328"/>
                    </a:solidFill>
                    <a:effectLst/>
                    <a:uFillTx/>
                    <a:latin typeface="+mj-lt"/>
                    <a:ea typeface="+mj-ea"/>
                    <a:cs typeface="+mj-cs"/>
                    <a:sym typeface="Helvetica Neue Light"/>
                  </a:defRPr>
                </a:lvl6pPr>
                <a:lvl7pPr marL="0" marR="0" indent="1250899" algn="l" defTabSz="752856" rtl="0" fontAlgn="auto" latinLnBrk="0" hangingPunct="0">
                  <a:lnSpc>
                    <a:spcPct val="100000"/>
                  </a:lnSpc>
                  <a:spcBef>
                    <a:spcPts val="0"/>
                  </a:spcBef>
                  <a:spcAft>
                    <a:spcPts val="0"/>
                  </a:spcAft>
                  <a:buClrTx/>
                  <a:buSzTx/>
                  <a:buFontTx/>
                  <a:buNone/>
                  <a:tabLst/>
                  <a:defRPr kumimoji="0" sz="3192" b="0" i="0" u="none" strike="noStrike" cap="none" spc="0" normalizeH="0" baseline="0">
                    <a:ln>
                      <a:noFill/>
                    </a:ln>
                    <a:solidFill>
                      <a:srgbClr val="393328"/>
                    </a:solidFill>
                    <a:effectLst/>
                    <a:uFillTx/>
                    <a:latin typeface="+mj-lt"/>
                    <a:ea typeface="+mj-ea"/>
                    <a:cs typeface="+mj-cs"/>
                    <a:sym typeface="Helvetica Neue Light"/>
                  </a:defRPr>
                </a:lvl7pPr>
                <a:lvl8pPr marL="0" marR="0" indent="1459382" algn="l" defTabSz="752856" rtl="0" fontAlgn="auto" latinLnBrk="0" hangingPunct="0">
                  <a:lnSpc>
                    <a:spcPct val="100000"/>
                  </a:lnSpc>
                  <a:spcBef>
                    <a:spcPts val="0"/>
                  </a:spcBef>
                  <a:spcAft>
                    <a:spcPts val="0"/>
                  </a:spcAft>
                  <a:buClrTx/>
                  <a:buSzTx/>
                  <a:buFontTx/>
                  <a:buNone/>
                  <a:tabLst/>
                  <a:defRPr kumimoji="0" sz="3192" b="0" i="0" u="none" strike="noStrike" cap="none" spc="0" normalizeH="0" baseline="0">
                    <a:ln>
                      <a:noFill/>
                    </a:ln>
                    <a:solidFill>
                      <a:srgbClr val="393328"/>
                    </a:solidFill>
                    <a:effectLst/>
                    <a:uFillTx/>
                    <a:latin typeface="+mj-lt"/>
                    <a:ea typeface="+mj-ea"/>
                    <a:cs typeface="+mj-cs"/>
                    <a:sym typeface="Helvetica Neue Light"/>
                  </a:defRPr>
                </a:lvl8pPr>
                <a:lvl9pPr marL="0" marR="0" indent="1667866" algn="l" defTabSz="752856" rtl="0" fontAlgn="auto" latinLnBrk="0" hangingPunct="0">
                  <a:lnSpc>
                    <a:spcPct val="100000"/>
                  </a:lnSpc>
                  <a:spcBef>
                    <a:spcPts val="0"/>
                  </a:spcBef>
                  <a:spcAft>
                    <a:spcPts val="0"/>
                  </a:spcAft>
                  <a:buClrTx/>
                  <a:buSzTx/>
                  <a:buFontTx/>
                  <a:buNone/>
                  <a:tabLst/>
                  <a:defRPr kumimoji="0" sz="3192" b="0" i="0" u="none" strike="noStrike" cap="none" spc="0" normalizeH="0" baseline="0">
                    <a:ln>
                      <a:noFill/>
                    </a:ln>
                    <a:solidFill>
                      <a:srgbClr val="393328"/>
                    </a:solidFill>
                    <a:effectLst/>
                    <a:uFillTx/>
                    <a:latin typeface="+mj-lt"/>
                    <a:ea typeface="+mj-ea"/>
                    <a:cs typeface="+mj-cs"/>
                    <a:sym typeface="Helvetica Neue Light"/>
                  </a:defRPr>
                </a:lvl9pPr>
              </a:lstStyle>
              <a:p>
                <a:pPr algn="ctr" defTabSz="715461"/>
                <a:r>
                  <a:rPr lang="en-US" sz="1600" dirty="0">
                    <a:solidFill>
                      <a:schemeClr val="accent1">
                        <a:lumMod val="75000"/>
                      </a:schemeClr>
                    </a:solidFill>
                    <a:latin typeface="Gotham Book" panose="02000604040000020004" pitchFamily="2" charset="0"/>
                    <a:ea typeface="+mn-ea"/>
                    <a:cs typeface="+mn-cs"/>
                  </a:rPr>
                  <a:t>Product of </a:t>
                </a:r>
              </a:p>
              <a:p>
                <a:pPr algn="ctr" defTabSz="715461"/>
                <a14:m>
                  <m:oMath xmlns:m="http://schemas.openxmlformats.org/officeDocument/2006/math">
                    <m:r>
                      <a:rPr lang="en-US" sz="1600" i="1" dirty="0" smtClean="0">
                        <a:solidFill>
                          <a:schemeClr val="accent1">
                            <a:lumMod val="75000"/>
                          </a:schemeClr>
                        </a:solidFill>
                        <a:latin typeface="Cambria Math" panose="02040503050406030204" pitchFamily="18" charset="0"/>
                        <a:ea typeface="+mn-ea"/>
                        <a:cs typeface="+mn-cs"/>
                      </a:rPr>
                      <m:t>2</m:t>
                    </m:r>
                    <m:r>
                      <a:rPr lang="en-US" sz="1600" i="1" dirty="0" smtClean="0">
                        <a:solidFill>
                          <a:schemeClr val="accent1">
                            <a:lumMod val="75000"/>
                          </a:schemeClr>
                        </a:solidFill>
                        <a:latin typeface="Cambria Math" panose="02040503050406030204" pitchFamily="18" charset="0"/>
                        <a:ea typeface="+mn-ea"/>
                        <a:cs typeface="+mn-cs"/>
                      </a:rPr>
                      <m:t>𝑛</m:t>
                    </m:r>
                    <m:r>
                      <a:rPr lang="en-US" sz="1600" i="1" dirty="0" smtClean="0">
                        <a:solidFill>
                          <a:schemeClr val="accent1">
                            <a:lumMod val="75000"/>
                          </a:schemeClr>
                        </a:solidFill>
                        <a:latin typeface="Cambria Math" panose="02040503050406030204" pitchFamily="18" charset="0"/>
                        <a:ea typeface="+mn-ea"/>
                        <a:cs typeface="+mn-cs"/>
                      </a:rPr>
                      <m:t>−1</m:t>
                    </m:r>
                  </m:oMath>
                </a14:m>
                <a:r>
                  <a:rPr lang="en-US" sz="1600" dirty="0">
                    <a:solidFill>
                      <a:schemeClr val="accent1">
                        <a:lumMod val="75000"/>
                      </a:schemeClr>
                    </a:solidFill>
                    <a:latin typeface="Gotham Book" panose="02000604040000020004" pitchFamily="2" charset="0"/>
                    <a:ea typeface="+mn-ea"/>
                    <a:cs typeface="+mn-cs"/>
                  </a:rPr>
                  <a:t> degree</a:t>
                </a:r>
              </a:p>
            </p:txBody>
          </p:sp>
        </mc:Choice>
        <mc:Fallback xmlns="">
          <p:sp>
            <p:nvSpPr>
              <p:cNvPr id="172" name="文本框 171">
                <a:extLst>
                  <a:ext uri="{FF2B5EF4-FFF2-40B4-BE49-F238E27FC236}">
                    <a16:creationId xmlns:a16="http://schemas.microsoft.com/office/drawing/2014/main" id="{24E87E78-11EC-8D47-B1BC-C8BD43694E20}"/>
                  </a:ext>
                </a:extLst>
              </p:cNvPr>
              <p:cNvSpPr txBox="1">
                <a:spLocks noRot="1" noChangeAspect="1" noMove="1" noResize="1" noEditPoints="1" noAdjustHandles="1" noChangeArrowheads="1" noChangeShapeType="1" noTextEdit="1"/>
              </p:cNvSpPr>
              <p:nvPr/>
            </p:nvSpPr>
            <p:spPr>
              <a:xfrm flipH="1">
                <a:off x="1027885" y="2447521"/>
                <a:ext cx="1376522" cy="492443"/>
              </a:xfrm>
              <a:prstGeom prst="rect">
                <a:avLst/>
              </a:prstGeom>
              <a:blipFill>
                <a:blip r:embed="rId11"/>
                <a:stretch>
                  <a:fillRect t="-12821" r="-2752" b="-23077"/>
                </a:stretch>
              </a:blipFill>
              <a:ln w="12700" cap="flat">
                <a:noFill/>
                <a:miter lim="400000"/>
              </a:ln>
              <a:effectLst/>
            </p:spPr>
            <p:txBody>
              <a:bodyPr/>
              <a:lstStyle/>
              <a:p>
                <a:r>
                  <a:rPr lang="zh-CN" altLang="en-US">
                    <a:noFill/>
                  </a:rPr>
                  <a:t> </a:t>
                </a:r>
              </a:p>
            </p:txBody>
          </p:sp>
        </mc:Fallback>
      </mc:AlternateContent>
      <p:sp>
        <p:nvSpPr>
          <p:cNvPr id="174" name="右大括号 173">
            <a:extLst>
              <a:ext uri="{FF2B5EF4-FFF2-40B4-BE49-F238E27FC236}">
                <a16:creationId xmlns:a16="http://schemas.microsoft.com/office/drawing/2014/main" id="{6D28E52C-7C18-0D48-8573-D25B3608C480}"/>
              </a:ext>
            </a:extLst>
          </p:cNvPr>
          <p:cNvSpPr/>
          <p:nvPr/>
        </p:nvSpPr>
        <p:spPr>
          <a:xfrm rot="5400000">
            <a:off x="3613915" y="1600048"/>
            <a:ext cx="271626" cy="1468531"/>
          </a:xfrm>
          <a:prstGeom prst="rightBrace">
            <a:avLst>
              <a:gd name="adj1" fmla="val 31376"/>
              <a:gd name="adj2" fmla="val 47324"/>
            </a:avLst>
          </a:prstGeom>
          <a:noFill/>
          <a:ln w="31750" cap="flat">
            <a:solidFill>
              <a:schemeClr val="tx1"/>
            </a:solidFill>
            <a:prstDash val="solid"/>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zh-CN" altLang="en-US" sz="1800" b="0" i="0" u="none" strike="noStrike" cap="none" spc="0" normalizeH="0" baseline="0">
              <a:ln>
                <a:noFill/>
              </a:ln>
              <a:solidFill>
                <a:srgbClr val="000000"/>
              </a:solidFill>
              <a:effectLst/>
              <a:uFillTx/>
            </a:endParaRPr>
          </a:p>
        </p:txBody>
      </p:sp>
      <p:sp>
        <p:nvSpPr>
          <p:cNvPr id="176" name="右大括号 175">
            <a:extLst>
              <a:ext uri="{FF2B5EF4-FFF2-40B4-BE49-F238E27FC236}">
                <a16:creationId xmlns:a16="http://schemas.microsoft.com/office/drawing/2014/main" id="{A0545C1B-519F-CB4D-BAFF-4B27779B3293}"/>
              </a:ext>
            </a:extLst>
          </p:cNvPr>
          <p:cNvSpPr/>
          <p:nvPr/>
        </p:nvSpPr>
        <p:spPr>
          <a:xfrm rot="5400000">
            <a:off x="5272857" y="1613849"/>
            <a:ext cx="271626" cy="1468531"/>
          </a:xfrm>
          <a:prstGeom prst="rightBrace">
            <a:avLst>
              <a:gd name="adj1" fmla="val 31376"/>
              <a:gd name="adj2" fmla="val 47324"/>
            </a:avLst>
          </a:prstGeom>
          <a:noFill/>
          <a:ln w="31750" cap="flat">
            <a:solidFill>
              <a:schemeClr val="tx1"/>
            </a:solidFill>
            <a:prstDash val="solid"/>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zh-CN" altLang="en-US" sz="1800" b="0" i="0" u="none" strike="noStrike" cap="none" spc="0" normalizeH="0" baseline="0">
              <a:ln>
                <a:noFill/>
              </a:ln>
              <a:solidFill>
                <a:srgbClr val="000000"/>
              </a:solidFill>
              <a:effectLst/>
              <a:uFillTx/>
            </a:endParaRPr>
          </a:p>
        </p:txBody>
      </p:sp>
      <p:sp>
        <p:nvSpPr>
          <p:cNvPr id="178" name="右大括号 177">
            <a:extLst>
              <a:ext uri="{FF2B5EF4-FFF2-40B4-BE49-F238E27FC236}">
                <a16:creationId xmlns:a16="http://schemas.microsoft.com/office/drawing/2014/main" id="{C07AB53E-5A5D-154B-BCBD-B0CC0221D3A6}"/>
              </a:ext>
            </a:extLst>
          </p:cNvPr>
          <p:cNvSpPr/>
          <p:nvPr/>
        </p:nvSpPr>
        <p:spPr>
          <a:xfrm rot="5400000">
            <a:off x="7196202" y="1629022"/>
            <a:ext cx="271626" cy="1468531"/>
          </a:xfrm>
          <a:prstGeom prst="rightBrace">
            <a:avLst>
              <a:gd name="adj1" fmla="val 31376"/>
              <a:gd name="adj2" fmla="val 47324"/>
            </a:avLst>
          </a:prstGeom>
          <a:noFill/>
          <a:ln w="31750" cap="flat">
            <a:solidFill>
              <a:schemeClr val="tx1"/>
            </a:solidFill>
            <a:prstDash val="solid"/>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zh-CN" altLang="en-US" sz="1800" b="0" i="0" u="none" strike="noStrike" cap="none" spc="0" normalizeH="0" baseline="0">
              <a:ln>
                <a:noFill/>
              </a:ln>
              <a:solidFill>
                <a:srgbClr val="000000"/>
              </a:solidFill>
              <a:effectLst/>
              <a:uFillTx/>
            </a:endParaRPr>
          </a:p>
        </p:txBody>
      </p:sp>
      <p:sp>
        <p:nvSpPr>
          <p:cNvPr id="180" name="右大括号 179">
            <a:extLst>
              <a:ext uri="{FF2B5EF4-FFF2-40B4-BE49-F238E27FC236}">
                <a16:creationId xmlns:a16="http://schemas.microsoft.com/office/drawing/2014/main" id="{F6280D9D-9189-FA4C-B00C-CA1AD6294AFA}"/>
              </a:ext>
            </a:extLst>
          </p:cNvPr>
          <p:cNvSpPr/>
          <p:nvPr/>
        </p:nvSpPr>
        <p:spPr>
          <a:xfrm rot="5400000">
            <a:off x="2651457" y="2491095"/>
            <a:ext cx="271626" cy="1468531"/>
          </a:xfrm>
          <a:prstGeom prst="rightBrace">
            <a:avLst>
              <a:gd name="adj1" fmla="val 31376"/>
              <a:gd name="adj2" fmla="val 47324"/>
            </a:avLst>
          </a:prstGeom>
          <a:noFill/>
          <a:ln w="31750" cap="flat">
            <a:solidFill>
              <a:schemeClr val="tx1"/>
            </a:solidFill>
            <a:prstDash val="solid"/>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zh-CN" altLang="en-US" sz="1800" b="0" i="0" u="none" strike="noStrike" cap="none" spc="0" normalizeH="0" baseline="0">
              <a:ln>
                <a:noFill/>
              </a:ln>
              <a:solidFill>
                <a:srgbClr val="000000"/>
              </a:solidFill>
              <a:effectLst/>
              <a:uFillTx/>
            </a:endParaRPr>
          </a:p>
        </p:txBody>
      </p:sp>
      <p:sp>
        <p:nvSpPr>
          <p:cNvPr id="183" name="右大括号 182">
            <a:extLst>
              <a:ext uri="{FF2B5EF4-FFF2-40B4-BE49-F238E27FC236}">
                <a16:creationId xmlns:a16="http://schemas.microsoft.com/office/drawing/2014/main" id="{DC99FAC5-395E-1843-9FB3-C2462AA3FD43}"/>
              </a:ext>
            </a:extLst>
          </p:cNvPr>
          <p:cNvSpPr/>
          <p:nvPr/>
        </p:nvSpPr>
        <p:spPr>
          <a:xfrm rot="5400000">
            <a:off x="6208977" y="2496983"/>
            <a:ext cx="271626" cy="1468531"/>
          </a:xfrm>
          <a:prstGeom prst="rightBrace">
            <a:avLst>
              <a:gd name="adj1" fmla="val 31376"/>
              <a:gd name="adj2" fmla="val 47324"/>
            </a:avLst>
          </a:prstGeom>
          <a:noFill/>
          <a:ln w="31750" cap="flat">
            <a:solidFill>
              <a:schemeClr val="tx1"/>
            </a:solidFill>
            <a:prstDash val="solid"/>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zh-CN" altLang="en-US" sz="1800" b="0" i="0" u="none" strike="noStrike" cap="none" spc="0" normalizeH="0" baseline="0">
              <a:ln>
                <a:noFill/>
              </a:ln>
              <a:solidFill>
                <a:srgbClr val="000000"/>
              </a:solidFill>
              <a:effectLst/>
              <a:uFillTx/>
            </a:endParaRPr>
          </a:p>
        </p:txBody>
      </p:sp>
      <p:sp>
        <p:nvSpPr>
          <p:cNvPr id="185" name="右大括号 184">
            <a:extLst>
              <a:ext uri="{FF2B5EF4-FFF2-40B4-BE49-F238E27FC236}">
                <a16:creationId xmlns:a16="http://schemas.microsoft.com/office/drawing/2014/main" id="{9D88AE74-6C38-4F4F-88A0-9C755E3CB33D}"/>
              </a:ext>
            </a:extLst>
          </p:cNvPr>
          <p:cNvSpPr/>
          <p:nvPr/>
        </p:nvSpPr>
        <p:spPr>
          <a:xfrm rot="5400000">
            <a:off x="4474079" y="2305024"/>
            <a:ext cx="283329" cy="3484172"/>
          </a:xfrm>
          <a:prstGeom prst="rightBrace">
            <a:avLst>
              <a:gd name="adj1" fmla="val 31376"/>
              <a:gd name="adj2" fmla="val 47324"/>
            </a:avLst>
          </a:prstGeom>
          <a:noFill/>
          <a:ln w="31750" cap="flat">
            <a:solidFill>
              <a:schemeClr val="tx1"/>
            </a:solidFill>
            <a:prstDash val="solid"/>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zh-CN" altLang="en-US" sz="1800" b="0" i="0" u="none" strike="noStrike" cap="none" spc="0" normalizeH="0" baseline="0">
              <a:ln>
                <a:noFill/>
              </a:ln>
              <a:solidFill>
                <a:srgbClr val="000000"/>
              </a:solidFill>
              <a:effectLst/>
              <a:uFillTx/>
            </a:endParaRPr>
          </a:p>
        </p:txBody>
      </p:sp>
      <mc:AlternateContent xmlns:mc="http://schemas.openxmlformats.org/markup-compatibility/2006" xmlns:a14="http://schemas.microsoft.com/office/drawing/2010/main">
        <mc:Choice Requires="a14">
          <p:sp>
            <p:nvSpPr>
              <p:cNvPr id="186" name="文本框 185">
                <a:extLst>
                  <a:ext uri="{FF2B5EF4-FFF2-40B4-BE49-F238E27FC236}">
                    <a16:creationId xmlns:a16="http://schemas.microsoft.com/office/drawing/2014/main" id="{AF05B96A-0748-C949-9ADE-EE6822634787}"/>
                  </a:ext>
                </a:extLst>
              </p:cNvPr>
              <p:cNvSpPr txBox="1"/>
              <p:nvPr/>
            </p:nvSpPr>
            <p:spPr>
              <a:xfrm>
                <a:off x="6262561" y="1865311"/>
                <a:ext cx="25006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zh-CN" altLang="en-US" i="1" smtClean="0">
                          <a:latin typeface="Cambria Math" panose="02040503050406030204" pitchFamily="18" charset="0"/>
                        </a:rPr>
                        <m:t>⋯</m:t>
                      </m:r>
                    </m:oMath>
                  </m:oMathPara>
                </a14:m>
                <a:endParaRPr kumimoji="1" lang="zh-CN" altLang="en-US" dirty="0"/>
              </a:p>
            </p:txBody>
          </p:sp>
        </mc:Choice>
        <mc:Fallback xmlns="">
          <p:sp>
            <p:nvSpPr>
              <p:cNvPr id="186" name="文本框 185">
                <a:extLst>
                  <a:ext uri="{FF2B5EF4-FFF2-40B4-BE49-F238E27FC236}">
                    <a16:creationId xmlns:a16="http://schemas.microsoft.com/office/drawing/2014/main" id="{AF05B96A-0748-C949-9ADE-EE6822634787}"/>
                  </a:ext>
                </a:extLst>
              </p:cNvPr>
              <p:cNvSpPr txBox="1">
                <a:spLocks noRot="1" noChangeAspect="1" noMove="1" noResize="1" noEditPoints="1" noAdjustHandles="1" noChangeArrowheads="1" noChangeShapeType="1" noTextEdit="1"/>
              </p:cNvSpPr>
              <p:nvPr/>
            </p:nvSpPr>
            <p:spPr>
              <a:xfrm>
                <a:off x="6262561" y="1865311"/>
                <a:ext cx="250068" cy="276999"/>
              </a:xfrm>
              <a:prstGeom prst="rect">
                <a:avLst/>
              </a:prstGeom>
              <a:blipFill>
                <a:blip r:embed="rId12"/>
                <a:stretch>
                  <a:fillRect r="-4762"/>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87" name="文本框 186">
                <a:extLst>
                  <a:ext uri="{FF2B5EF4-FFF2-40B4-BE49-F238E27FC236}">
                    <a16:creationId xmlns:a16="http://schemas.microsoft.com/office/drawing/2014/main" id="{DF1FB3FF-7D0C-9A47-97E9-4E14A8F9F864}"/>
                  </a:ext>
                </a:extLst>
              </p:cNvPr>
              <p:cNvSpPr txBox="1"/>
              <p:nvPr/>
            </p:nvSpPr>
            <p:spPr>
              <a:xfrm>
                <a:off x="2456095" y="2854109"/>
                <a:ext cx="72135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zh-CN" altLang="en-US" i="1" smtClean="0">
                          <a:latin typeface="Cambria Math" panose="02040503050406030204" pitchFamily="18" charset="0"/>
                        </a:rPr>
                        <m:t>⋯⋯⋯</m:t>
                      </m:r>
                    </m:oMath>
                  </m:oMathPara>
                </a14:m>
                <a:endParaRPr kumimoji="1" lang="zh-CN" altLang="en-US" dirty="0"/>
              </a:p>
            </p:txBody>
          </p:sp>
        </mc:Choice>
        <mc:Fallback xmlns="">
          <p:sp>
            <p:nvSpPr>
              <p:cNvPr id="187" name="文本框 186">
                <a:extLst>
                  <a:ext uri="{FF2B5EF4-FFF2-40B4-BE49-F238E27FC236}">
                    <a16:creationId xmlns:a16="http://schemas.microsoft.com/office/drawing/2014/main" id="{DF1FB3FF-7D0C-9A47-97E9-4E14A8F9F864}"/>
                  </a:ext>
                </a:extLst>
              </p:cNvPr>
              <p:cNvSpPr txBox="1">
                <a:spLocks noRot="1" noChangeAspect="1" noMove="1" noResize="1" noEditPoints="1" noAdjustHandles="1" noChangeArrowheads="1" noChangeShapeType="1" noTextEdit="1"/>
              </p:cNvSpPr>
              <p:nvPr/>
            </p:nvSpPr>
            <p:spPr>
              <a:xfrm>
                <a:off x="2456095" y="2854109"/>
                <a:ext cx="721351" cy="276999"/>
              </a:xfrm>
              <a:prstGeom prst="rect">
                <a:avLst/>
              </a:prstGeom>
              <a:blipFill>
                <a:blip r:embed="rId13"/>
                <a:stretch>
                  <a:fillRect r="-1724"/>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88" name="文本框 187">
                <a:extLst>
                  <a:ext uri="{FF2B5EF4-FFF2-40B4-BE49-F238E27FC236}">
                    <a16:creationId xmlns:a16="http://schemas.microsoft.com/office/drawing/2014/main" id="{678D64F3-836D-6A4A-9D32-D6B8AE549DB2}"/>
                  </a:ext>
                </a:extLst>
              </p:cNvPr>
              <p:cNvSpPr txBox="1"/>
              <p:nvPr/>
            </p:nvSpPr>
            <p:spPr>
              <a:xfrm>
                <a:off x="6038382" y="2856918"/>
                <a:ext cx="72135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zh-CN" altLang="en-US" i="1" smtClean="0">
                          <a:latin typeface="Cambria Math" panose="02040503050406030204" pitchFamily="18" charset="0"/>
                        </a:rPr>
                        <m:t>⋯⋯⋯</m:t>
                      </m:r>
                    </m:oMath>
                  </m:oMathPara>
                </a14:m>
                <a:endParaRPr kumimoji="1" lang="zh-CN" altLang="en-US" dirty="0"/>
              </a:p>
            </p:txBody>
          </p:sp>
        </mc:Choice>
        <mc:Fallback xmlns="">
          <p:sp>
            <p:nvSpPr>
              <p:cNvPr id="188" name="文本框 187">
                <a:extLst>
                  <a:ext uri="{FF2B5EF4-FFF2-40B4-BE49-F238E27FC236}">
                    <a16:creationId xmlns:a16="http://schemas.microsoft.com/office/drawing/2014/main" id="{678D64F3-836D-6A4A-9D32-D6B8AE549DB2}"/>
                  </a:ext>
                </a:extLst>
              </p:cNvPr>
              <p:cNvSpPr txBox="1">
                <a:spLocks noRot="1" noChangeAspect="1" noMove="1" noResize="1" noEditPoints="1" noAdjustHandles="1" noChangeArrowheads="1" noChangeShapeType="1" noTextEdit="1"/>
              </p:cNvSpPr>
              <p:nvPr/>
            </p:nvSpPr>
            <p:spPr>
              <a:xfrm>
                <a:off x="6038382" y="2856918"/>
                <a:ext cx="721351" cy="276999"/>
              </a:xfrm>
              <a:prstGeom prst="rect">
                <a:avLst/>
              </a:prstGeom>
              <a:blipFill>
                <a:blip r:embed="rId14"/>
                <a:stretch>
                  <a:fillRect r="-1724"/>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5" name="文本框 4">
                <a:extLst>
                  <a:ext uri="{FF2B5EF4-FFF2-40B4-BE49-F238E27FC236}">
                    <a16:creationId xmlns:a16="http://schemas.microsoft.com/office/drawing/2014/main" id="{430F2648-A961-C646-B9D3-01FB5C4C18D9}"/>
                  </a:ext>
                </a:extLst>
              </p:cNvPr>
              <p:cNvSpPr txBox="1"/>
              <p:nvPr/>
            </p:nvSpPr>
            <p:spPr>
              <a:xfrm>
                <a:off x="6619241" y="4095745"/>
                <a:ext cx="2200218"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zh-CN" sz="2400" b="0" i="1" smtClean="0">
                          <a:solidFill>
                            <a:srgbClr val="C00000"/>
                          </a:solidFill>
                          <a:latin typeface="Cambria Math" panose="02040503050406030204" pitchFamily="18" charset="0"/>
                        </a:rPr>
                        <m:t>𝑂</m:t>
                      </m:r>
                      <m:r>
                        <a:rPr kumimoji="1" lang="en-US" altLang="zh-CN" sz="2400" b="0" i="1" smtClean="0">
                          <a:solidFill>
                            <a:srgbClr val="C00000"/>
                          </a:solidFill>
                          <a:latin typeface="Cambria Math" panose="02040503050406030204" pitchFamily="18" charset="0"/>
                        </a:rPr>
                        <m:t>(</m:t>
                      </m:r>
                      <m:sSup>
                        <m:sSupPr>
                          <m:ctrlPr>
                            <a:rPr kumimoji="1" lang="en-US" altLang="zh-CN" sz="2400" b="0" i="1" smtClean="0">
                              <a:solidFill>
                                <a:srgbClr val="C00000"/>
                              </a:solidFill>
                              <a:latin typeface="Cambria Math" panose="02040503050406030204" pitchFamily="18" charset="0"/>
                            </a:rPr>
                          </m:ctrlPr>
                        </m:sSupPr>
                        <m:e>
                          <m:r>
                            <a:rPr kumimoji="1" lang="en-US" altLang="zh-CN" sz="2400" b="0" i="1" smtClean="0">
                              <a:solidFill>
                                <a:srgbClr val="C00000"/>
                              </a:solidFill>
                              <a:latin typeface="Cambria Math" panose="02040503050406030204" pitchFamily="18" charset="0"/>
                            </a:rPr>
                            <m:t>𝑘</m:t>
                          </m:r>
                        </m:e>
                        <m:sup>
                          <m:r>
                            <a:rPr kumimoji="1" lang="en-US" altLang="zh-CN" sz="2400" b="0" i="1" smtClean="0">
                              <a:solidFill>
                                <a:srgbClr val="C00000"/>
                              </a:solidFill>
                              <a:latin typeface="Cambria Math" panose="02040503050406030204" pitchFamily="18" charset="0"/>
                            </a:rPr>
                            <m:t>2</m:t>
                          </m:r>
                        </m:sup>
                      </m:sSup>
                      <m:sSup>
                        <m:sSupPr>
                          <m:ctrlPr>
                            <a:rPr kumimoji="1" lang="en-US" altLang="zh-CN" sz="2400" b="0" i="1" smtClean="0">
                              <a:solidFill>
                                <a:srgbClr val="C00000"/>
                              </a:solidFill>
                              <a:latin typeface="Cambria Math" panose="02040503050406030204" pitchFamily="18" charset="0"/>
                            </a:rPr>
                          </m:ctrlPr>
                        </m:sSupPr>
                        <m:e>
                          <m:r>
                            <a:rPr kumimoji="1" lang="en-US" altLang="zh-CN" sz="2400" b="0" i="1" smtClean="0">
                              <a:solidFill>
                                <a:srgbClr val="C00000"/>
                              </a:solidFill>
                              <a:latin typeface="Cambria Math" panose="02040503050406030204" pitchFamily="18" charset="0"/>
                            </a:rPr>
                            <m:t>𝑛</m:t>
                          </m:r>
                        </m:e>
                        <m:sup>
                          <m:r>
                            <a:rPr kumimoji="1" lang="en-US" altLang="zh-CN" sz="2400" b="0" i="1" smtClean="0">
                              <a:solidFill>
                                <a:srgbClr val="C00000"/>
                              </a:solidFill>
                              <a:latin typeface="Cambria Math" panose="02040503050406030204" pitchFamily="18" charset="0"/>
                            </a:rPr>
                            <m:t>2</m:t>
                          </m:r>
                        </m:sup>
                      </m:sSup>
                      <m:r>
                        <m:rPr>
                          <m:sty m:val="p"/>
                        </m:rPr>
                        <a:rPr kumimoji="1" lang="en-US" altLang="zh-CN" sz="2400" b="0" i="0" smtClean="0">
                          <a:solidFill>
                            <a:srgbClr val="C00000"/>
                          </a:solidFill>
                          <a:latin typeface="Cambria Math" panose="02040503050406030204" pitchFamily="18" charset="0"/>
                        </a:rPr>
                        <m:t>log</m:t>
                      </m:r>
                      <m:r>
                        <a:rPr kumimoji="1" lang="en-US" altLang="zh-CN" sz="2400" b="0" i="1" smtClean="0">
                          <a:solidFill>
                            <a:srgbClr val="C00000"/>
                          </a:solidFill>
                          <a:latin typeface="Cambria Math" panose="02040503050406030204" pitchFamily="18" charset="0"/>
                        </a:rPr>
                        <m:t>⁡(</m:t>
                      </m:r>
                      <m:r>
                        <a:rPr kumimoji="1" lang="en-US" altLang="zh-CN" sz="2400" b="0" i="1" smtClean="0">
                          <a:solidFill>
                            <a:srgbClr val="C00000"/>
                          </a:solidFill>
                          <a:latin typeface="Cambria Math" panose="02040503050406030204" pitchFamily="18" charset="0"/>
                        </a:rPr>
                        <m:t>𝑘𝑛</m:t>
                      </m:r>
                      <m:r>
                        <a:rPr kumimoji="1" lang="en-US" altLang="zh-CN" sz="2400" b="0" i="1" smtClean="0">
                          <a:solidFill>
                            <a:srgbClr val="C00000"/>
                          </a:solidFill>
                          <a:latin typeface="Cambria Math" panose="02040503050406030204" pitchFamily="18" charset="0"/>
                        </a:rPr>
                        <m:t>))</m:t>
                      </m:r>
                    </m:oMath>
                  </m:oMathPara>
                </a14:m>
                <a:endParaRPr kumimoji="1" lang="zh-CN" altLang="en-US" sz="2400" dirty="0">
                  <a:solidFill>
                    <a:srgbClr val="C00000"/>
                  </a:solidFill>
                </a:endParaRPr>
              </a:p>
            </p:txBody>
          </p:sp>
        </mc:Choice>
        <mc:Fallback xmlns="">
          <p:sp>
            <p:nvSpPr>
              <p:cNvPr id="5" name="文本框 4">
                <a:extLst>
                  <a:ext uri="{FF2B5EF4-FFF2-40B4-BE49-F238E27FC236}">
                    <a16:creationId xmlns:a16="http://schemas.microsoft.com/office/drawing/2014/main" id="{430F2648-A961-C646-B9D3-01FB5C4C18D9}"/>
                  </a:ext>
                </a:extLst>
              </p:cNvPr>
              <p:cNvSpPr txBox="1">
                <a:spLocks noRot="1" noChangeAspect="1" noMove="1" noResize="1" noEditPoints="1" noAdjustHandles="1" noChangeArrowheads="1" noChangeShapeType="1" noTextEdit="1"/>
              </p:cNvSpPr>
              <p:nvPr/>
            </p:nvSpPr>
            <p:spPr>
              <a:xfrm>
                <a:off x="6619241" y="4095745"/>
                <a:ext cx="2200218" cy="369332"/>
              </a:xfrm>
              <a:prstGeom prst="rect">
                <a:avLst/>
              </a:prstGeom>
              <a:blipFill>
                <a:blip r:embed="rId15"/>
                <a:stretch>
                  <a:fillRect l="-2299" t="-3226" r="-4598" b="-32258"/>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41" name="文本框 40">
                <a:extLst>
                  <a:ext uri="{FF2B5EF4-FFF2-40B4-BE49-F238E27FC236}">
                    <a16:creationId xmlns:a16="http://schemas.microsoft.com/office/drawing/2014/main" id="{255880BB-8170-CC42-A346-BF3C31C55DD9}"/>
                  </a:ext>
                </a:extLst>
              </p:cNvPr>
              <p:cNvSpPr txBox="1"/>
              <p:nvPr/>
            </p:nvSpPr>
            <p:spPr>
              <a:xfrm flipH="1">
                <a:off x="3128341" y="2449195"/>
                <a:ext cx="1376522" cy="49244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defPPr marL="0" marR="0" indent="0" algn="l" defTabSz="833933" rtl="0" fontAlgn="auto" latinLnBrk="1" hangingPunct="0">
                  <a:lnSpc>
                    <a:spcPct val="100000"/>
                  </a:lnSpc>
                  <a:spcBef>
                    <a:spcPts val="0"/>
                  </a:spcBef>
                  <a:spcAft>
                    <a:spcPts val="0"/>
                  </a:spcAft>
                  <a:buClrTx/>
                  <a:buSzTx/>
                  <a:buFontTx/>
                  <a:buNone/>
                  <a:tabLst/>
                  <a:defRPr kumimoji="0" sz="1642" b="0" i="0" u="none" strike="noStrike" cap="none" spc="0" normalizeH="0" baseline="0">
                    <a:ln>
                      <a:noFill/>
                    </a:ln>
                    <a:solidFill>
                      <a:srgbClr val="000000"/>
                    </a:solidFill>
                    <a:effectLst/>
                    <a:uFillTx/>
                  </a:defRPr>
                </a:defPPr>
                <a:lvl1pPr marL="0" marR="0" indent="0" algn="l" defTabSz="752856" rtl="0" fontAlgn="auto" latinLnBrk="0" hangingPunct="0">
                  <a:lnSpc>
                    <a:spcPct val="100000"/>
                  </a:lnSpc>
                  <a:spcBef>
                    <a:spcPts val="0"/>
                  </a:spcBef>
                  <a:spcAft>
                    <a:spcPts val="0"/>
                  </a:spcAft>
                  <a:buClrTx/>
                  <a:buSzTx/>
                  <a:buFontTx/>
                  <a:buNone/>
                  <a:tabLst/>
                  <a:defRPr kumimoji="0" sz="3192" b="0" i="0" u="none" strike="noStrike" cap="none" spc="0" normalizeH="0" baseline="0">
                    <a:ln>
                      <a:noFill/>
                    </a:ln>
                    <a:solidFill>
                      <a:srgbClr val="393328"/>
                    </a:solidFill>
                    <a:effectLst/>
                    <a:uFillTx/>
                    <a:latin typeface="+mj-lt"/>
                    <a:ea typeface="+mj-ea"/>
                    <a:cs typeface="+mj-cs"/>
                    <a:sym typeface="Helvetica Neue Light"/>
                  </a:defRPr>
                </a:lvl1pPr>
                <a:lvl2pPr marL="0" marR="0" indent="208483" algn="l" defTabSz="752856" rtl="0" fontAlgn="auto" latinLnBrk="0" hangingPunct="0">
                  <a:lnSpc>
                    <a:spcPct val="100000"/>
                  </a:lnSpc>
                  <a:spcBef>
                    <a:spcPts val="0"/>
                  </a:spcBef>
                  <a:spcAft>
                    <a:spcPts val="0"/>
                  </a:spcAft>
                  <a:buClrTx/>
                  <a:buSzTx/>
                  <a:buFontTx/>
                  <a:buNone/>
                  <a:tabLst/>
                  <a:defRPr kumimoji="0" sz="3192" b="0" i="0" u="none" strike="noStrike" cap="none" spc="0" normalizeH="0" baseline="0">
                    <a:ln>
                      <a:noFill/>
                    </a:ln>
                    <a:solidFill>
                      <a:srgbClr val="393328"/>
                    </a:solidFill>
                    <a:effectLst/>
                    <a:uFillTx/>
                    <a:latin typeface="+mj-lt"/>
                    <a:ea typeface="+mj-ea"/>
                    <a:cs typeface="+mj-cs"/>
                    <a:sym typeface="Helvetica Neue Light"/>
                  </a:defRPr>
                </a:lvl2pPr>
                <a:lvl3pPr marL="0" marR="0" indent="416966" algn="l" defTabSz="752856" rtl="0" fontAlgn="auto" latinLnBrk="0" hangingPunct="0">
                  <a:lnSpc>
                    <a:spcPct val="100000"/>
                  </a:lnSpc>
                  <a:spcBef>
                    <a:spcPts val="0"/>
                  </a:spcBef>
                  <a:spcAft>
                    <a:spcPts val="0"/>
                  </a:spcAft>
                  <a:buClrTx/>
                  <a:buSzTx/>
                  <a:buFontTx/>
                  <a:buNone/>
                  <a:tabLst/>
                  <a:defRPr kumimoji="0" sz="3192" b="0" i="0" u="none" strike="noStrike" cap="none" spc="0" normalizeH="0" baseline="0">
                    <a:ln>
                      <a:noFill/>
                    </a:ln>
                    <a:solidFill>
                      <a:srgbClr val="393328"/>
                    </a:solidFill>
                    <a:effectLst/>
                    <a:uFillTx/>
                    <a:latin typeface="+mj-lt"/>
                    <a:ea typeface="+mj-ea"/>
                    <a:cs typeface="+mj-cs"/>
                    <a:sym typeface="Helvetica Neue Light"/>
                  </a:defRPr>
                </a:lvl3pPr>
                <a:lvl4pPr marL="0" marR="0" indent="625450" algn="l" defTabSz="752856" rtl="0" fontAlgn="auto" latinLnBrk="0" hangingPunct="0">
                  <a:lnSpc>
                    <a:spcPct val="100000"/>
                  </a:lnSpc>
                  <a:spcBef>
                    <a:spcPts val="0"/>
                  </a:spcBef>
                  <a:spcAft>
                    <a:spcPts val="0"/>
                  </a:spcAft>
                  <a:buClrTx/>
                  <a:buSzTx/>
                  <a:buFontTx/>
                  <a:buNone/>
                  <a:tabLst/>
                  <a:defRPr kumimoji="0" sz="3192" b="0" i="0" u="none" strike="noStrike" cap="none" spc="0" normalizeH="0" baseline="0">
                    <a:ln>
                      <a:noFill/>
                    </a:ln>
                    <a:solidFill>
                      <a:srgbClr val="393328"/>
                    </a:solidFill>
                    <a:effectLst/>
                    <a:uFillTx/>
                    <a:latin typeface="+mj-lt"/>
                    <a:ea typeface="+mj-ea"/>
                    <a:cs typeface="+mj-cs"/>
                    <a:sym typeface="Helvetica Neue Light"/>
                  </a:defRPr>
                </a:lvl4pPr>
                <a:lvl5pPr marL="0" marR="0" indent="833933" algn="l" defTabSz="752856" rtl="0" fontAlgn="auto" latinLnBrk="0" hangingPunct="0">
                  <a:lnSpc>
                    <a:spcPct val="100000"/>
                  </a:lnSpc>
                  <a:spcBef>
                    <a:spcPts val="0"/>
                  </a:spcBef>
                  <a:spcAft>
                    <a:spcPts val="0"/>
                  </a:spcAft>
                  <a:buClrTx/>
                  <a:buSzTx/>
                  <a:buFontTx/>
                  <a:buNone/>
                  <a:tabLst/>
                  <a:defRPr kumimoji="0" sz="3192" b="0" i="0" u="none" strike="noStrike" cap="none" spc="0" normalizeH="0" baseline="0">
                    <a:ln>
                      <a:noFill/>
                    </a:ln>
                    <a:solidFill>
                      <a:srgbClr val="393328"/>
                    </a:solidFill>
                    <a:effectLst/>
                    <a:uFillTx/>
                    <a:latin typeface="+mj-lt"/>
                    <a:ea typeface="+mj-ea"/>
                    <a:cs typeface="+mj-cs"/>
                    <a:sym typeface="Helvetica Neue Light"/>
                  </a:defRPr>
                </a:lvl5pPr>
                <a:lvl6pPr marL="0" marR="0" indent="1042416" algn="l" defTabSz="752856" rtl="0" fontAlgn="auto" latinLnBrk="0" hangingPunct="0">
                  <a:lnSpc>
                    <a:spcPct val="100000"/>
                  </a:lnSpc>
                  <a:spcBef>
                    <a:spcPts val="0"/>
                  </a:spcBef>
                  <a:spcAft>
                    <a:spcPts val="0"/>
                  </a:spcAft>
                  <a:buClrTx/>
                  <a:buSzTx/>
                  <a:buFontTx/>
                  <a:buNone/>
                  <a:tabLst/>
                  <a:defRPr kumimoji="0" sz="3192" b="0" i="0" u="none" strike="noStrike" cap="none" spc="0" normalizeH="0" baseline="0">
                    <a:ln>
                      <a:noFill/>
                    </a:ln>
                    <a:solidFill>
                      <a:srgbClr val="393328"/>
                    </a:solidFill>
                    <a:effectLst/>
                    <a:uFillTx/>
                    <a:latin typeface="+mj-lt"/>
                    <a:ea typeface="+mj-ea"/>
                    <a:cs typeface="+mj-cs"/>
                    <a:sym typeface="Helvetica Neue Light"/>
                  </a:defRPr>
                </a:lvl6pPr>
                <a:lvl7pPr marL="0" marR="0" indent="1250899" algn="l" defTabSz="752856" rtl="0" fontAlgn="auto" latinLnBrk="0" hangingPunct="0">
                  <a:lnSpc>
                    <a:spcPct val="100000"/>
                  </a:lnSpc>
                  <a:spcBef>
                    <a:spcPts val="0"/>
                  </a:spcBef>
                  <a:spcAft>
                    <a:spcPts val="0"/>
                  </a:spcAft>
                  <a:buClrTx/>
                  <a:buSzTx/>
                  <a:buFontTx/>
                  <a:buNone/>
                  <a:tabLst/>
                  <a:defRPr kumimoji="0" sz="3192" b="0" i="0" u="none" strike="noStrike" cap="none" spc="0" normalizeH="0" baseline="0">
                    <a:ln>
                      <a:noFill/>
                    </a:ln>
                    <a:solidFill>
                      <a:srgbClr val="393328"/>
                    </a:solidFill>
                    <a:effectLst/>
                    <a:uFillTx/>
                    <a:latin typeface="+mj-lt"/>
                    <a:ea typeface="+mj-ea"/>
                    <a:cs typeface="+mj-cs"/>
                    <a:sym typeface="Helvetica Neue Light"/>
                  </a:defRPr>
                </a:lvl7pPr>
                <a:lvl8pPr marL="0" marR="0" indent="1459382" algn="l" defTabSz="752856" rtl="0" fontAlgn="auto" latinLnBrk="0" hangingPunct="0">
                  <a:lnSpc>
                    <a:spcPct val="100000"/>
                  </a:lnSpc>
                  <a:spcBef>
                    <a:spcPts val="0"/>
                  </a:spcBef>
                  <a:spcAft>
                    <a:spcPts val="0"/>
                  </a:spcAft>
                  <a:buClrTx/>
                  <a:buSzTx/>
                  <a:buFontTx/>
                  <a:buNone/>
                  <a:tabLst/>
                  <a:defRPr kumimoji="0" sz="3192" b="0" i="0" u="none" strike="noStrike" cap="none" spc="0" normalizeH="0" baseline="0">
                    <a:ln>
                      <a:noFill/>
                    </a:ln>
                    <a:solidFill>
                      <a:srgbClr val="393328"/>
                    </a:solidFill>
                    <a:effectLst/>
                    <a:uFillTx/>
                    <a:latin typeface="+mj-lt"/>
                    <a:ea typeface="+mj-ea"/>
                    <a:cs typeface="+mj-cs"/>
                    <a:sym typeface="Helvetica Neue Light"/>
                  </a:defRPr>
                </a:lvl8pPr>
                <a:lvl9pPr marL="0" marR="0" indent="1667866" algn="l" defTabSz="752856" rtl="0" fontAlgn="auto" latinLnBrk="0" hangingPunct="0">
                  <a:lnSpc>
                    <a:spcPct val="100000"/>
                  </a:lnSpc>
                  <a:spcBef>
                    <a:spcPts val="0"/>
                  </a:spcBef>
                  <a:spcAft>
                    <a:spcPts val="0"/>
                  </a:spcAft>
                  <a:buClrTx/>
                  <a:buSzTx/>
                  <a:buFontTx/>
                  <a:buNone/>
                  <a:tabLst/>
                  <a:defRPr kumimoji="0" sz="3192" b="0" i="0" u="none" strike="noStrike" cap="none" spc="0" normalizeH="0" baseline="0">
                    <a:ln>
                      <a:noFill/>
                    </a:ln>
                    <a:solidFill>
                      <a:srgbClr val="393328"/>
                    </a:solidFill>
                    <a:effectLst/>
                    <a:uFillTx/>
                    <a:latin typeface="+mj-lt"/>
                    <a:ea typeface="+mj-ea"/>
                    <a:cs typeface="+mj-cs"/>
                    <a:sym typeface="Helvetica Neue Light"/>
                  </a:defRPr>
                </a:lvl9pPr>
              </a:lstStyle>
              <a:p>
                <a:pPr algn="ctr" defTabSz="715461"/>
                <a:r>
                  <a:rPr lang="en-US" sz="1600" dirty="0">
                    <a:solidFill>
                      <a:schemeClr val="accent1">
                        <a:lumMod val="75000"/>
                      </a:schemeClr>
                    </a:solidFill>
                    <a:latin typeface="Gotham Book" panose="02000604040000020004" pitchFamily="2" charset="0"/>
                    <a:ea typeface="+mn-ea"/>
                    <a:cs typeface="+mn-cs"/>
                  </a:rPr>
                  <a:t>Product of </a:t>
                </a:r>
              </a:p>
              <a:p>
                <a:pPr algn="ctr" defTabSz="715461"/>
                <a14:m>
                  <m:oMath xmlns:m="http://schemas.openxmlformats.org/officeDocument/2006/math">
                    <m:r>
                      <a:rPr lang="en-US" sz="1600" i="1" dirty="0" smtClean="0">
                        <a:solidFill>
                          <a:schemeClr val="accent1">
                            <a:lumMod val="75000"/>
                          </a:schemeClr>
                        </a:solidFill>
                        <a:latin typeface="Cambria Math" panose="02040503050406030204" pitchFamily="18" charset="0"/>
                        <a:ea typeface="+mn-ea"/>
                        <a:cs typeface="+mn-cs"/>
                      </a:rPr>
                      <m:t>2</m:t>
                    </m:r>
                    <m:r>
                      <a:rPr lang="en-US" sz="1600" i="1" dirty="0" smtClean="0">
                        <a:solidFill>
                          <a:schemeClr val="accent1">
                            <a:lumMod val="75000"/>
                          </a:schemeClr>
                        </a:solidFill>
                        <a:latin typeface="Cambria Math" panose="02040503050406030204" pitchFamily="18" charset="0"/>
                        <a:ea typeface="+mn-ea"/>
                        <a:cs typeface="+mn-cs"/>
                      </a:rPr>
                      <m:t>𝑛</m:t>
                    </m:r>
                    <m:r>
                      <a:rPr lang="en-US" sz="1600" i="1" dirty="0" smtClean="0">
                        <a:solidFill>
                          <a:schemeClr val="accent1">
                            <a:lumMod val="75000"/>
                          </a:schemeClr>
                        </a:solidFill>
                        <a:latin typeface="Cambria Math" panose="02040503050406030204" pitchFamily="18" charset="0"/>
                        <a:ea typeface="+mn-ea"/>
                        <a:cs typeface="+mn-cs"/>
                      </a:rPr>
                      <m:t>−1</m:t>
                    </m:r>
                  </m:oMath>
                </a14:m>
                <a:r>
                  <a:rPr lang="en-US" sz="1600" dirty="0">
                    <a:solidFill>
                      <a:schemeClr val="accent1">
                        <a:lumMod val="75000"/>
                      </a:schemeClr>
                    </a:solidFill>
                    <a:latin typeface="Gotham Book" panose="02000604040000020004" pitchFamily="2" charset="0"/>
                    <a:ea typeface="+mn-ea"/>
                    <a:cs typeface="+mn-cs"/>
                  </a:rPr>
                  <a:t> degree</a:t>
                </a:r>
              </a:p>
            </p:txBody>
          </p:sp>
        </mc:Choice>
        <mc:Fallback xmlns="">
          <p:sp>
            <p:nvSpPr>
              <p:cNvPr id="41" name="文本框 40">
                <a:extLst>
                  <a:ext uri="{FF2B5EF4-FFF2-40B4-BE49-F238E27FC236}">
                    <a16:creationId xmlns:a16="http://schemas.microsoft.com/office/drawing/2014/main" id="{255880BB-8170-CC42-A346-BF3C31C55DD9}"/>
                  </a:ext>
                </a:extLst>
              </p:cNvPr>
              <p:cNvSpPr txBox="1">
                <a:spLocks noRot="1" noChangeAspect="1" noMove="1" noResize="1" noEditPoints="1" noAdjustHandles="1" noChangeArrowheads="1" noChangeShapeType="1" noTextEdit="1"/>
              </p:cNvSpPr>
              <p:nvPr/>
            </p:nvSpPr>
            <p:spPr>
              <a:xfrm flipH="1">
                <a:off x="3128341" y="2449195"/>
                <a:ext cx="1376522" cy="492443"/>
              </a:xfrm>
              <a:prstGeom prst="rect">
                <a:avLst/>
              </a:prstGeom>
              <a:blipFill>
                <a:blip r:embed="rId16"/>
                <a:stretch>
                  <a:fillRect t="-10000" r="-2727" b="-20000"/>
                </a:stretch>
              </a:blipFill>
              <a:ln w="12700" cap="flat">
                <a:noFill/>
                <a:miter lim="400000"/>
              </a:ln>
              <a:effectLst/>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42" name="文本框 41">
                <a:extLst>
                  <a:ext uri="{FF2B5EF4-FFF2-40B4-BE49-F238E27FC236}">
                    <a16:creationId xmlns:a16="http://schemas.microsoft.com/office/drawing/2014/main" id="{C0226D05-87D4-CC4E-9B10-E6639B040EA8}"/>
                  </a:ext>
                </a:extLst>
              </p:cNvPr>
              <p:cNvSpPr txBox="1"/>
              <p:nvPr/>
            </p:nvSpPr>
            <p:spPr>
              <a:xfrm flipH="1">
                <a:off x="4730679" y="2476223"/>
                <a:ext cx="1376522" cy="49244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defPPr marL="0" marR="0" indent="0" algn="l" defTabSz="833933" rtl="0" fontAlgn="auto" latinLnBrk="1" hangingPunct="0">
                  <a:lnSpc>
                    <a:spcPct val="100000"/>
                  </a:lnSpc>
                  <a:spcBef>
                    <a:spcPts val="0"/>
                  </a:spcBef>
                  <a:spcAft>
                    <a:spcPts val="0"/>
                  </a:spcAft>
                  <a:buClrTx/>
                  <a:buSzTx/>
                  <a:buFontTx/>
                  <a:buNone/>
                  <a:tabLst/>
                  <a:defRPr kumimoji="0" sz="1642" b="0" i="0" u="none" strike="noStrike" cap="none" spc="0" normalizeH="0" baseline="0">
                    <a:ln>
                      <a:noFill/>
                    </a:ln>
                    <a:solidFill>
                      <a:srgbClr val="000000"/>
                    </a:solidFill>
                    <a:effectLst/>
                    <a:uFillTx/>
                  </a:defRPr>
                </a:defPPr>
                <a:lvl1pPr marL="0" marR="0" indent="0" algn="l" defTabSz="752856" rtl="0" fontAlgn="auto" latinLnBrk="0" hangingPunct="0">
                  <a:lnSpc>
                    <a:spcPct val="100000"/>
                  </a:lnSpc>
                  <a:spcBef>
                    <a:spcPts val="0"/>
                  </a:spcBef>
                  <a:spcAft>
                    <a:spcPts val="0"/>
                  </a:spcAft>
                  <a:buClrTx/>
                  <a:buSzTx/>
                  <a:buFontTx/>
                  <a:buNone/>
                  <a:tabLst/>
                  <a:defRPr kumimoji="0" sz="3192" b="0" i="0" u="none" strike="noStrike" cap="none" spc="0" normalizeH="0" baseline="0">
                    <a:ln>
                      <a:noFill/>
                    </a:ln>
                    <a:solidFill>
                      <a:srgbClr val="393328"/>
                    </a:solidFill>
                    <a:effectLst/>
                    <a:uFillTx/>
                    <a:latin typeface="+mj-lt"/>
                    <a:ea typeface="+mj-ea"/>
                    <a:cs typeface="+mj-cs"/>
                    <a:sym typeface="Helvetica Neue Light"/>
                  </a:defRPr>
                </a:lvl1pPr>
                <a:lvl2pPr marL="0" marR="0" indent="208483" algn="l" defTabSz="752856" rtl="0" fontAlgn="auto" latinLnBrk="0" hangingPunct="0">
                  <a:lnSpc>
                    <a:spcPct val="100000"/>
                  </a:lnSpc>
                  <a:spcBef>
                    <a:spcPts val="0"/>
                  </a:spcBef>
                  <a:spcAft>
                    <a:spcPts val="0"/>
                  </a:spcAft>
                  <a:buClrTx/>
                  <a:buSzTx/>
                  <a:buFontTx/>
                  <a:buNone/>
                  <a:tabLst/>
                  <a:defRPr kumimoji="0" sz="3192" b="0" i="0" u="none" strike="noStrike" cap="none" spc="0" normalizeH="0" baseline="0">
                    <a:ln>
                      <a:noFill/>
                    </a:ln>
                    <a:solidFill>
                      <a:srgbClr val="393328"/>
                    </a:solidFill>
                    <a:effectLst/>
                    <a:uFillTx/>
                    <a:latin typeface="+mj-lt"/>
                    <a:ea typeface="+mj-ea"/>
                    <a:cs typeface="+mj-cs"/>
                    <a:sym typeface="Helvetica Neue Light"/>
                  </a:defRPr>
                </a:lvl2pPr>
                <a:lvl3pPr marL="0" marR="0" indent="416966" algn="l" defTabSz="752856" rtl="0" fontAlgn="auto" latinLnBrk="0" hangingPunct="0">
                  <a:lnSpc>
                    <a:spcPct val="100000"/>
                  </a:lnSpc>
                  <a:spcBef>
                    <a:spcPts val="0"/>
                  </a:spcBef>
                  <a:spcAft>
                    <a:spcPts val="0"/>
                  </a:spcAft>
                  <a:buClrTx/>
                  <a:buSzTx/>
                  <a:buFontTx/>
                  <a:buNone/>
                  <a:tabLst/>
                  <a:defRPr kumimoji="0" sz="3192" b="0" i="0" u="none" strike="noStrike" cap="none" spc="0" normalizeH="0" baseline="0">
                    <a:ln>
                      <a:noFill/>
                    </a:ln>
                    <a:solidFill>
                      <a:srgbClr val="393328"/>
                    </a:solidFill>
                    <a:effectLst/>
                    <a:uFillTx/>
                    <a:latin typeface="+mj-lt"/>
                    <a:ea typeface="+mj-ea"/>
                    <a:cs typeface="+mj-cs"/>
                    <a:sym typeface="Helvetica Neue Light"/>
                  </a:defRPr>
                </a:lvl3pPr>
                <a:lvl4pPr marL="0" marR="0" indent="625450" algn="l" defTabSz="752856" rtl="0" fontAlgn="auto" latinLnBrk="0" hangingPunct="0">
                  <a:lnSpc>
                    <a:spcPct val="100000"/>
                  </a:lnSpc>
                  <a:spcBef>
                    <a:spcPts val="0"/>
                  </a:spcBef>
                  <a:spcAft>
                    <a:spcPts val="0"/>
                  </a:spcAft>
                  <a:buClrTx/>
                  <a:buSzTx/>
                  <a:buFontTx/>
                  <a:buNone/>
                  <a:tabLst/>
                  <a:defRPr kumimoji="0" sz="3192" b="0" i="0" u="none" strike="noStrike" cap="none" spc="0" normalizeH="0" baseline="0">
                    <a:ln>
                      <a:noFill/>
                    </a:ln>
                    <a:solidFill>
                      <a:srgbClr val="393328"/>
                    </a:solidFill>
                    <a:effectLst/>
                    <a:uFillTx/>
                    <a:latin typeface="+mj-lt"/>
                    <a:ea typeface="+mj-ea"/>
                    <a:cs typeface="+mj-cs"/>
                    <a:sym typeface="Helvetica Neue Light"/>
                  </a:defRPr>
                </a:lvl4pPr>
                <a:lvl5pPr marL="0" marR="0" indent="833933" algn="l" defTabSz="752856" rtl="0" fontAlgn="auto" latinLnBrk="0" hangingPunct="0">
                  <a:lnSpc>
                    <a:spcPct val="100000"/>
                  </a:lnSpc>
                  <a:spcBef>
                    <a:spcPts val="0"/>
                  </a:spcBef>
                  <a:spcAft>
                    <a:spcPts val="0"/>
                  </a:spcAft>
                  <a:buClrTx/>
                  <a:buSzTx/>
                  <a:buFontTx/>
                  <a:buNone/>
                  <a:tabLst/>
                  <a:defRPr kumimoji="0" sz="3192" b="0" i="0" u="none" strike="noStrike" cap="none" spc="0" normalizeH="0" baseline="0">
                    <a:ln>
                      <a:noFill/>
                    </a:ln>
                    <a:solidFill>
                      <a:srgbClr val="393328"/>
                    </a:solidFill>
                    <a:effectLst/>
                    <a:uFillTx/>
                    <a:latin typeface="+mj-lt"/>
                    <a:ea typeface="+mj-ea"/>
                    <a:cs typeface="+mj-cs"/>
                    <a:sym typeface="Helvetica Neue Light"/>
                  </a:defRPr>
                </a:lvl5pPr>
                <a:lvl6pPr marL="0" marR="0" indent="1042416" algn="l" defTabSz="752856" rtl="0" fontAlgn="auto" latinLnBrk="0" hangingPunct="0">
                  <a:lnSpc>
                    <a:spcPct val="100000"/>
                  </a:lnSpc>
                  <a:spcBef>
                    <a:spcPts val="0"/>
                  </a:spcBef>
                  <a:spcAft>
                    <a:spcPts val="0"/>
                  </a:spcAft>
                  <a:buClrTx/>
                  <a:buSzTx/>
                  <a:buFontTx/>
                  <a:buNone/>
                  <a:tabLst/>
                  <a:defRPr kumimoji="0" sz="3192" b="0" i="0" u="none" strike="noStrike" cap="none" spc="0" normalizeH="0" baseline="0">
                    <a:ln>
                      <a:noFill/>
                    </a:ln>
                    <a:solidFill>
                      <a:srgbClr val="393328"/>
                    </a:solidFill>
                    <a:effectLst/>
                    <a:uFillTx/>
                    <a:latin typeface="+mj-lt"/>
                    <a:ea typeface="+mj-ea"/>
                    <a:cs typeface="+mj-cs"/>
                    <a:sym typeface="Helvetica Neue Light"/>
                  </a:defRPr>
                </a:lvl6pPr>
                <a:lvl7pPr marL="0" marR="0" indent="1250899" algn="l" defTabSz="752856" rtl="0" fontAlgn="auto" latinLnBrk="0" hangingPunct="0">
                  <a:lnSpc>
                    <a:spcPct val="100000"/>
                  </a:lnSpc>
                  <a:spcBef>
                    <a:spcPts val="0"/>
                  </a:spcBef>
                  <a:spcAft>
                    <a:spcPts val="0"/>
                  </a:spcAft>
                  <a:buClrTx/>
                  <a:buSzTx/>
                  <a:buFontTx/>
                  <a:buNone/>
                  <a:tabLst/>
                  <a:defRPr kumimoji="0" sz="3192" b="0" i="0" u="none" strike="noStrike" cap="none" spc="0" normalizeH="0" baseline="0">
                    <a:ln>
                      <a:noFill/>
                    </a:ln>
                    <a:solidFill>
                      <a:srgbClr val="393328"/>
                    </a:solidFill>
                    <a:effectLst/>
                    <a:uFillTx/>
                    <a:latin typeface="+mj-lt"/>
                    <a:ea typeface="+mj-ea"/>
                    <a:cs typeface="+mj-cs"/>
                    <a:sym typeface="Helvetica Neue Light"/>
                  </a:defRPr>
                </a:lvl7pPr>
                <a:lvl8pPr marL="0" marR="0" indent="1459382" algn="l" defTabSz="752856" rtl="0" fontAlgn="auto" latinLnBrk="0" hangingPunct="0">
                  <a:lnSpc>
                    <a:spcPct val="100000"/>
                  </a:lnSpc>
                  <a:spcBef>
                    <a:spcPts val="0"/>
                  </a:spcBef>
                  <a:spcAft>
                    <a:spcPts val="0"/>
                  </a:spcAft>
                  <a:buClrTx/>
                  <a:buSzTx/>
                  <a:buFontTx/>
                  <a:buNone/>
                  <a:tabLst/>
                  <a:defRPr kumimoji="0" sz="3192" b="0" i="0" u="none" strike="noStrike" cap="none" spc="0" normalizeH="0" baseline="0">
                    <a:ln>
                      <a:noFill/>
                    </a:ln>
                    <a:solidFill>
                      <a:srgbClr val="393328"/>
                    </a:solidFill>
                    <a:effectLst/>
                    <a:uFillTx/>
                    <a:latin typeface="+mj-lt"/>
                    <a:ea typeface="+mj-ea"/>
                    <a:cs typeface="+mj-cs"/>
                    <a:sym typeface="Helvetica Neue Light"/>
                  </a:defRPr>
                </a:lvl8pPr>
                <a:lvl9pPr marL="0" marR="0" indent="1667866" algn="l" defTabSz="752856" rtl="0" fontAlgn="auto" latinLnBrk="0" hangingPunct="0">
                  <a:lnSpc>
                    <a:spcPct val="100000"/>
                  </a:lnSpc>
                  <a:spcBef>
                    <a:spcPts val="0"/>
                  </a:spcBef>
                  <a:spcAft>
                    <a:spcPts val="0"/>
                  </a:spcAft>
                  <a:buClrTx/>
                  <a:buSzTx/>
                  <a:buFontTx/>
                  <a:buNone/>
                  <a:tabLst/>
                  <a:defRPr kumimoji="0" sz="3192" b="0" i="0" u="none" strike="noStrike" cap="none" spc="0" normalizeH="0" baseline="0">
                    <a:ln>
                      <a:noFill/>
                    </a:ln>
                    <a:solidFill>
                      <a:srgbClr val="393328"/>
                    </a:solidFill>
                    <a:effectLst/>
                    <a:uFillTx/>
                    <a:latin typeface="+mj-lt"/>
                    <a:ea typeface="+mj-ea"/>
                    <a:cs typeface="+mj-cs"/>
                    <a:sym typeface="Helvetica Neue Light"/>
                  </a:defRPr>
                </a:lvl9pPr>
              </a:lstStyle>
              <a:p>
                <a:pPr algn="ctr" defTabSz="715461"/>
                <a:r>
                  <a:rPr lang="en-US" sz="1600" dirty="0">
                    <a:solidFill>
                      <a:schemeClr val="accent1">
                        <a:lumMod val="75000"/>
                      </a:schemeClr>
                    </a:solidFill>
                    <a:latin typeface="Gotham Book" panose="02000604040000020004" pitchFamily="2" charset="0"/>
                    <a:ea typeface="+mn-ea"/>
                    <a:cs typeface="+mn-cs"/>
                  </a:rPr>
                  <a:t>Product of </a:t>
                </a:r>
              </a:p>
              <a:p>
                <a:pPr algn="ctr" defTabSz="715461"/>
                <a14:m>
                  <m:oMath xmlns:m="http://schemas.openxmlformats.org/officeDocument/2006/math">
                    <m:r>
                      <a:rPr lang="en-US" sz="1600" i="1" dirty="0" smtClean="0">
                        <a:solidFill>
                          <a:schemeClr val="accent1">
                            <a:lumMod val="75000"/>
                          </a:schemeClr>
                        </a:solidFill>
                        <a:latin typeface="Cambria Math" panose="02040503050406030204" pitchFamily="18" charset="0"/>
                        <a:ea typeface="+mn-ea"/>
                        <a:cs typeface="+mn-cs"/>
                      </a:rPr>
                      <m:t>2</m:t>
                    </m:r>
                    <m:r>
                      <a:rPr lang="en-US" sz="1600" i="1" dirty="0" smtClean="0">
                        <a:solidFill>
                          <a:schemeClr val="accent1">
                            <a:lumMod val="75000"/>
                          </a:schemeClr>
                        </a:solidFill>
                        <a:latin typeface="Cambria Math" panose="02040503050406030204" pitchFamily="18" charset="0"/>
                        <a:ea typeface="+mn-ea"/>
                        <a:cs typeface="+mn-cs"/>
                      </a:rPr>
                      <m:t>𝑛</m:t>
                    </m:r>
                    <m:r>
                      <a:rPr lang="en-US" sz="1600" i="1" dirty="0" smtClean="0">
                        <a:solidFill>
                          <a:schemeClr val="accent1">
                            <a:lumMod val="75000"/>
                          </a:schemeClr>
                        </a:solidFill>
                        <a:latin typeface="Cambria Math" panose="02040503050406030204" pitchFamily="18" charset="0"/>
                        <a:ea typeface="+mn-ea"/>
                        <a:cs typeface="+mn-cs"/>
                      </a:rPr>
                      <m:t>−1</m:t>
                    </m:r>
                  </m:oMath>
                </a14:m>
                <a:r>
                  <a:rPr lang="en-US" sz="1600" dirty="0">
                    <a:solidFill>
                      <a:schemeClr val="accent1">
                        <a:lumMod val="75000"/>
                      </a:schemeClr>
                    </a:solidFill>
                    <a:latin typeface="Gotham Book" panose="02000604040000020004" pitchFamily="2" charset="0"/>
                    <a:ea typeface="+mn-ea"/>
                    <a:cs typeface="+mn-cs"/>
                  </a:rPr>
                  <a:t> degree</a:t>
                </a:r>
              </a:p>
            </p:txBody>
          </p:sp>
        </mc:Choice>
        <mc:Fallback xmlns="">
          <p:sp>
            <p:nvSpPr>
              <p:cNvPr id="42" name="文本框 41">
                <a:extLst>
                  <a:ext uri="{FF2B5EF4-FFF2-40B4-BE49-F238E27FC236}">
                    <a16:creationId xmlns:a16="http://schemas.microsoft.com/office/drawing/2014/main" id="{C0226D05-87D4-CC4E-9B10-E6639B040EA8}"/>
                  </a:ext>
                </a:extLst>
              </p:cNvPr>
              <p:cNvSpPr txBox="1">
                <a:spLocks noRot="1" noChangeAspect="1" noMove="1" noResize="1" noEditPoints="1" noAdjustHandles="1" noChangeArrowheads="1" noChangeShapeType="1" noTextEdit="1"/>
              </p:cNvSpPr>
              <p:nvPr/>
            </p:nvSpPr>
            <p:spPr>
              <a:xfrm flipH="1">
                <a:off x="4730679" y="2476223"/>
                <a:ext cx="1376522" cy="492443"/>
              </a:xfrm>
              <a:prstGeom prst="rect">
                <a:avLst/>
              </a:prstGeom>
              <a:blipFill>
                <a:blip r:embed="rId17"/>
                <a:stretch>
                  <a:fillRect t="-10000" r="-1835" b="-20000"/>
                </a:stretch>
              </a:blipFill>
              <a:ln w="12700" cap="flat">
                <a:noFill/>
                <a:miter lim="400000"/>
              </a:ln>
              <a:effectLst/>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43" name="文本框 42">
                <a:extLst>
                  <a:ext uri="{FF2B5EF4-FFF2-40B4-BE49-F238E27FC236}">
                    <a16:creationId xmlns:a16="http://schemas.microsoft.com/office/drawing/2014/main" id="{70D64D78-AD35-7243-9068-3CD275B62D52}"/>
                  </a:ext>
                </a:extLst>
              </p:cNvPr>
              <p:cNvSpPr txBox="1"/>
              <p:nvPr/>
            </p:nvSpPr>
            <p:spPr>
              <a:xfrm flipH="1">
                <a:off x="6709473" y="2476223"/>
                <a:ext cx="1376522" cy="49244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defPPr marL="0" marR="0" indent="0" algn="l" defTabSz="833933" rtl="0" fontAlgn="auto" latinLnBrk="1" hangingPunct="0">
                  <a:lnSpc>
                    <a:spcPct val="100000"/>
                  </a:lnSpc>
                  <a:spcBef>
                    <a:spcPts val="0"/>
                  </a:spcBef>
                  <a:spcAft>
                    <a:spcPts val="0"/>
                  </a:spcAft>
                  <a:buClrTx/>
                  <a:buSzTx/>
                  <a:buFontTx/>
                  <a:buNone/>
                  <a:tabLst/>
                  <a:defRPr kumimoji="0" sz="1642" b="0" i="0" u="none" strike="noStrike" cap="none" spc="0" normalizeH="0" baseline="0">
                    <a:ln>
                      <a:noFill/>
                    </a:ln>
                    <a:solidFill>
                      <a:srgbClr val="000000"/>
                    </a:solidFill>
                    <a:effectLst/>
                    <a:uFillTx/>
                  </a:defRPr>
                </a:defPPr>
                <a:lvl1pPr marL="0" marR="0" indent="0" algn="l" defTabSz="752856" rtl="0" fontAlgn="auto" latinLnBrk="0" hangingPunct="0">
                  <a:lnSpc>
                    <a:spcPct val="100000"/>
                  </a:lnSpc>
                  <a:spcBef>
                    <a:spcPts val="0"/>
                  </a:spcBef>
                  <a:spcAft>
                    <a:spcPts val="0"/>
                  </a:spcAft>
                  <a:buClrTx/>
                  <a:buSzTx/>
                  <a:buFontTx/>
                  <a:buNone/>
                  <a:tabLst/>
                  <a:defRPr kumimoji="0" sz="3192" b="0" i="0" u="none" strike="noStrike" cap="none" spc="0" normalizeH="0" baseline="0">
                    <a:ln>
                      <a:noFill/>
                    </a:ln>
                    <a:solidFill>
                      <a:srgbClr val="393328"/>
                    </a:solidFill>
                    <a:effectLst/>
                    <a:uFillTx/>
                    <a:latin typeface="+mj-lt"/>
                    <a:ea typeface="+mj-ea"/>
                    <a:cs typeface="+mj-cs"/>
                    <a:sym typeface="Helvetica Neue Light"/>
                  </a:defRPr>
                </a:lvl1pPr>
                <a:lvl2pPr marL="0" marR="0" indent="208483" algn="l" defTabSz="752856" rtl="0" fontAlgn="auto" latinLnBrk="0" hangingPunct="0">
                  <a:lnSpc>
                    <a:spcPct val="100000"/>
                  </a:lnSpc>
                  <a:spcBef>
                    <a:spcPts val="0"/>
                  </a:spcBef>
                  <a:spcAft>
                    <a:spcPts val="0"/>
                  </a:spcAft>
                  <a:buClrTx/>
                  <a:buSzTx/>
                  <a:buFontTx/>
                  <a:buNone/>
                  <a:tabLst/>
                  <a:defRPr kumimoji="0" sz="3192" b="0" i="0" u="none" strike="noStrike" cap="none" spc="0" normalizeH="0" baseline="0">
                    <a:ln>
                      <a:noFill/>
                    </a:ln>
                    <a:solidFill>
                      <a:srgbClr val="393328"/>
                    </a:solidFill>
                    <a:effectLst/>
                    <a:uFillTx/>
                    <a:latin typeface="+mj-lt"/>
                    <a:ea typeface="+mj-ea"/>
                    <a:cs typeface="+mj-cs"/>
                    <a:sym typeface="Helvetica Neue Light"/>
                  </a:defRPr>
                </a:lvl2pPr>
                <a:lvl3pPr marL="0" marR="0" indent="416966" algn="l" defTabSz="752856" rtl="0" fontAlgn="auto" latinLnBrk="0" hangingPunct="0">
                  <a:lnSpc>
                    <a:spcPct val="100000"/>
                  </a:lnSpc>
                  <a:spcBef>
                    <a:spcPts val="0"/>
                  </a:spcBef>
                  <a:spcAft>
                    <a:spcPts val="0"/>
                  </a:spcAft>
                  <a:buClrTx/>
                  <a:buSzTx/>
                  <a:buFontTx/>
                  <a:buNone/>
                  <a:tabLst/>
                  <a:defRPr kumimoji="0" sz="3192" b="0" i="0" u="none" strike="noStrike" cap="none" spc="0" normalizeH="0" baseline="0">
                    <a:ln>
                      <a:noFill/>
                    </a:ln>
                    <a:solidFill>
                      <a:srgbClr val="393328"/>
                    </a:solidFill>
                    <a:effectLst/>
                    <a:uFillTx/>
                    <a:latin typeface="+mj-lt"/>
                    <a:ea typeface="+mj-ea"/>
                    <a:cs typeface="+mj-cs"/>
                    <a:sym typeface="Helvetica Neue Light"/>
                  </a:defRPr>
                </a:lvl3pPr>
                <a:lvl4pPr marL="0" marR="0" indent="625450" algn="l" defTabSz="752856" rtl="0" fontAlgn="auto" latinLnBrk="0" hangingPunct="0">
                  <a:lnSpc>
                    <a:spcPct val="100000"/>
                  </a:lnSpc>
                  <a:spcBef>
                    <a:spcPts val="0"/>
                  </a:spcBef>
                  <a:spcAft>
                    <a:spcPts val="0"/>
                  </a:spcAft>
                  <a:buClrTx/>
                  <a:buSzTx/>
                  <a:buFontTx/>
                  <a:buNone/>
                  <a:tabLst/>
                  <a:defRPr kumimoji="0" sz="3192" b="0" i="0" u="none" strike="noStrike" cap="none" spc="0" normalizeH="0" baseline="0">
                    <a:ln>
                      <a:noFill/>
                    </a:ln>
                    <a:solidFill>
                      <a:srgbClr val="393328"/>
                    </a:solidFill>
                    <a:effectLst/>
                    <a:uFillTx/>
                    <a:latin typeface="+mj-lt"/>
                    <a:ea typeface="+mj-ea"/>
                    <a:cs typeface="+mj-cs"/>
                    <a:sym typeface="Helvetica Neue Light"/>
                  </a:defRPr>
                </a:lvl4pPr>
                <a:lvl5pPr marL="0" marR="0" indent="833933" algn="l" defTabSz="752856" rtl="0" fontAlgn="auto" latinLnBrk="0" hangingPunct="0">
                  <a:lnSpc>
                    <a:spcPct val="100000"/>
                  </a:lnSpc>
                  <a:spcBef>
                    <a:spcPts val="0"/>
                  </a:spcBef>
                  <a:spcAft>
                    <a:spcPts val="0"/>
                  </a:spcAft>
                  <a:buClrTx/>
                  <a:buSzTx/>
                  <a:buFontTx/>
                  <a:buNone/>
                  <a:tabLst/>
                  <a:defRPr kumimoji="0" sz="3192" b="0" i="0" u="none" strike="noStrike" cap="none" spc="0" normalizeH="0" baseline="0">
                    <a:ln>
                      <a:noFill/>
                    </a:ln>
                    <a:solidFill>
                      <a:srgbClr val="393328"/>
                    </a:solidFill>
                    <a:effectLst/>
                    <a:uFillTx/>
                    <a:latin typeface="+mj-lt"/>
                    <a:ea typeface="+mj-ea"/>
                    <a:cs typeface="+mj-cs"/>
                    <a:sym typeface="Helvetica Neue Light"/>
                  </a:defRPr>
                </a:lvl5pPr>
                <a:lvl6pPr marL="0" marR="0" indent="1042416" algn="l" defTabSz="752856" rtl="0" fontAlgn="auto" latinLnBrk="0" hangingPunct="0">
                  <a:lnSpc>
                    <a:spcPct val="100000"/>
                  </a:lnSpc>
                  <a:spcBef>
                    <a:spcPts val="0"/>
                  </a:spcBef>
                  <a:spcAft>
                    <a:spcPts val="0"/>
                  </a:spcAft>
                  <a:buClrTx/>
                  <a:buSzTx/>
                  <a:buFontTx/>
                  <a:buNone/>
                  <a:tabLst/>
                  <a:defRPr kumimoji="0" sz="3192" b="0" i="0" u="none" strike="noStrike" cap="none" spc="0" normalizeH="0" baseline="0">
                    <a:ln>
                      <a:noFill/>
                    </a:ln>
                    <a:solidFill>
                      <a:srgbClr val="393328"/>
                    </a:solidFill>
                    <a:effectLst/>
                    <a:uFillTx/>
                    <a:latin typeface="+mj-lt"/>
                    <a:ea typeface="+mj-ea"/>
                    <a:cs typeface="+mj-cs"/>
                    <a:sym typeface="Helvetica Neue Light"/>
                  </a:defRPr>
                </a:lvl6pPr>
                <a:lvl7pPr marL="0" marR="0" indent="1250899" algn="l" defTabSz="752856" rtl="0" fontAlgn="auto" latinLnBrk="0" hangingPunct="0">
                  <a:lnSpc>
                    <a:spcPct val="100000"/>
                  </a:lnSpc>
                  <a:spcBef>
                    <a:spcPts val="0"/>
                  </a:spcBef>
                  <a:spcAft>
                    <a:spcPts val="0"/>
                  </a:spcAft>
                  <a:buClrTx/>
                  <a:buSzTx/>
                  <a:buFontTx/>
                  <a:buNone/>
                  <a:tabLst/>
                  <a:defRPr kumimoji="0" sz="3192" b="0" i="0" u="none" strike="noStrike" cap="none" spc="0" normalizeH="0" baseline="0">
                    <a:ln>
                      <a:noFill/>
                    </a:ln>
                    <a:solidFill>
                      <a:srgbClr val="393328"/>
                    </a:solidFill>
                    <a:effectLst/>
                    <a:uFillTx/>
                    <a:latin typeface="+mj-lt"/>
                    <a:ea typeface="+mj-ea"/>
                    <a:cs typeface="+mj-cs"/>
                    <a:sym typeface="Helvetica Neue Light"/>
                  </a:defRPr>
                </a:lvl7pPr>
                <a:lvl8pPr marL="0" marR="0" indent="1459382" algn="l" defTabSz="752856" rtl="0" fontAlgn="auto" latinLnBrk="0" hangingPunct="0">
                  <a:lnSpc>
                    <a:spcPct val="100000"/>
                  </a:lnSpc>
                  <a:spcBef>
                    <a:spcPts val="0"/>
                  </a:spcBef>
                  <a:spcAft>
                    <a:spcPts val="0"/>
                  </a:spcAft>
                  <a:buClrTx/>
                  <a:buSzTx/>
                  <a:buFontTx/>
                  <a:buNone/>
                  <a:tabLst/>
                  <a:defRPr kumimoji="0" sz="3192" b="0" i="0" u="none" strike="noStrike" cap="none" spc="0" normalizeH="0" baseline="0">
                    <a:ln>
                      <a:noFill/>
                    </a:ln>
                    <a:solidFill>
                      <a:srgbClr val="393328"/>
                    </a:solidFill>
                    <a:effectLst/>
                    <a:uFillTx/>
                    <a:latin typeface="+mj-lt"/>
                    <a:ea typeface="+mj-ea"/>
                    <a:cs typeface="+mj-cs"/>
                    <a:sym typeface="Helvetica Neue Light"/>
                  </a:defRPr>
                </a:lvl8pPr>
                <a:lvl9pPr marL="0" marR="0" indent="1667866" algn="l" defTabSz="752856" rtl="0" fontAlgn="auto" latinLnBrk="0" hangingPunct="0">
                  <a:lnSpc>
                    <a:spcPct val="100000"/>
                  </a:lnSpc>
                  <a:spcBef>
                    <a:spcPts val="0"/>
                  </a:spcBef>
                  <a:spcAft>
                    <a:spcPts val="0"/>
                  </a:spcAft>
                  <a:buClrTx/>
                  <a:buSzTx/>
                  <a:buFontTx/>
                  <a:buNone/>
                  <a:tabLst/>
                  <a:defRPr kumimoji="0" sz="3192" b="0" i="0" u="none" strike="noStrike" cap="none" spc="0" normalizeH="0" baseline="0">
                    <a:ln>
                      <a:noFill/>
                    </a:ln>
                    <a:solidFill>
                      <a:srgbClr val="393328"/>
                    </a:solidFill>
                    <a:effectLst/>
                    <a:uFillTx/>
                    <a:latin typeface="+mj-lt"/>
                    <a:ea typeface="+mj-ea"/>
                    <a:cs typeface="+mj-cs"/>
                    <a:sym typeface="Helvetica Neue Light"/>
                  </a:defRPr>
                </a:lvl9pPr>
              </a:lstStyle>
              <a:p>
                <a:pPr algn="ctr" defTabSz="715461"/>
                <a:r>
                  <a:rPr lang="en-US" sz="1600" dirty="0">
                    <a:solidFill>
                      <a:schemeClr val="accent1">
                        <a:lumMod val="75000"/>
                      </a:schemeClr>
                    </a:solidFill>
                    <a:latin typeface="Gotham Book" panose="02000604040000020004" pitchFamily="2" charset="0"/>
                    <a:ea typeface="+mn-ea"/>
                    <a:cs typeface="+mn-cs"/>
                  </a:rPr>
                  <a:t>Product of </a:t>
                </a:r>
              </a:p>
              <a:p>
                <a:pPr algn="ctr" defTabSz="715461"/>
                <a14:m>
                  <m:oMath xmlns:m="http://schemas.openxmlformats.org/officeDocument/2006/math">
                    <m:r>
                      <a:rPr lang="en-US" sz="1600" i="1" dirty="0" smtClean="0">
                        <a:solidFill>
                          <a:schemeClr val="accent1">
                            <a:lumMod val="75000"/>
                          </a:schemeClr>
                        </a:solidFill>
                        <a:latin typeface="Cambria Math" panose="02040503050406030204" pitchFamily="18" charset="0"/>
                        <a:ea typeface="+mn-ea"/>
                        <a:cs typeface="+mn-cs"/>
                      </a:rPr>
                      <m:t>2</m:t>
                    </m:r>
                    <m:r>
                      <a:rPr lang="en-US" sz="1600" i="1" dirty="0" smtClean="0">
                        <a:solidFill>
                          <a:schemeClr val="accent1">
                            <a:lumMod val="75000"/>
                          </a:schemeClr>
                        </a:solidFill>
                        <a:latin typeface="Cambria Math" panose="02040503050406030204" pitchFamily="18" charset="0"/>
                        <a:ea typeface="+mn-ea"/>
                        <a:cs typeface="+mn-cs"/>
                      </a:rPr>
                      <m:t>𝑛</m:t>
                    </m:r>
                    <m:r>
                      <a:rPr lang="en-US" sz="1600" i="1" dirty="0" smtClean="0">
                        <a:solidFill>
                          <a:schemeClr val="accent1">
                            <a:lumMod val="75000"/>
                          </a:schemeClr>
                        </a:solidFill>
                        <a:latin typeface="Cambria Math" panose="02040503050406030204" pitchFamily="18" charset="0"/>
                        <a:ea typeface="+mn-ea"/>
                        <a:cs typeface="+mn-cs"/>
                      </a:rPr>
                      <m:t>−1</m:t>
                    </m:r>
                  </m:oMath>
                </a14:m>
                <a:r>
                  <a:rPr lang="en-US" sz="1600" dirty="0">
                    <a:solidFill>
                      <a:schemeClr val="accent1">
                        <a:lumMod val="75000"/>
                      </a:schemeClr>
                    </a:solidFill>
                    <a:latin typeface="Gotham Book" panose="02000604040000020004" pitchFamily="2" charset="0"/>
                    <a:ea typeface="+mn-ea"/>
                    <a:cs typeface="+mn-cs"/>
                  </a:rPr>
                  <a:t> degree</a:t>
                </a:r>
              </a:p>
            </p:txBody>
          </p:sp>
        </mc:Choice>
        <mc:Fallback xmlns="">
          <p:sp>
            <p:nvSpPr>
              <p:cNvPr id="43" name="文本框 42">
                <a:extLst>
                  <a:ext uri="{FF2B5EF4-FFF2-40B4-BE49-F238E27FC236}">
                    <a16:creationId xmlns:a16="http://schemas.microsoft.com/office/drawing/2014/main" id="{70D64D78-AD35-7243-9068-3CD275B62D52}"/>
                  </a:ext>
                </a:extLst>
              </p:cNvPr>
              <p:cNvSpPr txBox="1">
                <a:spLocks noRot="1" noChangeAspect="1" noMove="1" noResize="1" noEditPoints="1" noAdjustHandles="1" noChangeArrowheads="1" noChangeShapeType="1" noTextEdit="1"/>
              </p:cNvSpPr>
              <p:nvPr/>
            </p:nvSpPr>
            <p:spPr>
              <a:xfrm flipH="1">
                <a:off x="6709473" y="2476223"/>
                <a:ext cx="1376522" cy="492443"/>
              </a:xfrm>
              <a:prstGeom prst="rect">
                <a:avLst/>
              </a:prstGeom>
              <a:blipFill>
                <a:blip r:embed="rId18"/>
                <a:stretch>
                  <a:fillRect t="-10000" r="-1835" b="-20000"/>
                </a:stretch>
              </a:blipFill>
              <a:ln w="12700" cap="flat">
                <a:noFill/>
                <a:miter lim="400000"/>
              </a:ln>
              <a:effectLst/>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44" name="文本框 43">
                <a:extLst>
                  <a:ext uri="{FF2B5EF4-FFF2-40B4-BE49-F238E27FC236}">
                    <a16:creationId xmlns:a16="http://schemas.microsoft.com/office/drawing/2014/main" id="{7CEF554E-6D22-854E-93D3-CD2A708FDCCF}"/>
                  </a:ext>
                </a:extLst>
              </p:cNvPr>
              <p:cNvSpPr txBox="1"/>
              <p:nvPr/>
            </p:nvSpPr>
            <p:spPr>
              <a:xfrm flipH="1">
                <a:off x="1995227" y="3384787"/>
                <a:ext cx="1710638" cy="60535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defPPr marL="0" marR="0" indent="0" algn="l" defTabSz="833933" rtl="0" fontAlgn="auto" latinLnBrk="1" hangingPunct="0">
                  <a:lnSpc>
                    <a:spcPct val="100000"/>
                  </a:lnSpc>
                  <a:spcBef>
                    <a:spcPts val="0"/>
                  </a:spcBef>
                  <a:spcAft>
                    <a:spcPts val="0"/>
                  </a:spcAft>
                  <a:buClrTx/>
                  <a:buSzTx/>
                  <a:buFontTx/>
                  <a:buNone/>
                  <a:tabLst/>
                  <a:defRPr kumimoji="0" sz="1642" b="0" i="0" u="none" strike="noStrike" cap="none" spc="0" normalizeH="0" baseline="0">
                    <a:ln>
                      <a:noFill/>
                    </a:ln>
                    <a:solidFill>
                      <a:srgbClr val="000000"/>
                    </a:solidFill>
                    <a:effectLst/>
                    <a:uFillTx/>
                  </a:defRPr>
                </a:defPPr>
                <a:lvl1pPr marL="0" marR="0" indent="0" algn="l" defTabSz="752856" rtl="0" fontAlgn="auto" latinLnBrk="0" hangingPunct="0">
                  <a:lnSpc>
                    <a:spcPct val="100000"/>
                  </a:lnSpc>
                  <a:spcBef>
                    <a:spcPts val="0"/>
                  </a:spcBef>
                  <a:spcAft>
                    <a:spcPts val="0"/>
                  </a:spcAft>
                  <a:buClrTx/>
                  <a:buSzTx/>
                  <a:buFontTx/>
                  <a:buNone/>
                  <a:tabLst/>
                  <a:defRPr kumimoji="0" sz="3192" b="0" i="0" u="none" strike="noStrike" cap="none" spc="0" normalizeH="0" baseline="0">
                    <a:ln>
                      <a:noFill/>
                    </a:ln>
                    <a:solidFill>
                      <a:srgbClr val="393328"/>
                    </a:solidFill>
                    <a:effectLst/>
                    <a:uFillTx/>
                    <a:latin typeface="+mj-lt"/>
                    <a:ea typeface="+mj-ea"/>
                    <a:cs typeface="+mj-cs"/>
                    <a:sym typeface="Helvetica Neue Light"/>
                  </a:defRPr>
                </a:lvl1pPr>
                <a:lvl2pPr marL="0" marR="0" indent="208483" algn="l" defTabSz="752856" rtl="0" fontAlgn="auto" latinLnBrk="0" hangingPunct="0">
                  <a:lnSpc>
                    <a:spcPct val="100000"/>
                  </a:lnSpc>
                  <a:spcBef>
                    <a:spcPts val="0"/>
                  </a:spcBef>
                  <a:spcAft>
                    <a:spcPts val="0"/>
                  </a:spcAft>
                  <a:buClrTx/>
                  <a:buSzTx/>
                  <a:buFontTx/>
                  <a:buNone/>
                  <a:tabLst/>
                  <a:defRPr kumimoji="0" sz="3192" b="0" i="0" u="none" strike="noStrike" cap="none" spc="0" normalizeH="0" baseline="0">
                    <a:ln>
                      <a:noFill/>
                    </a:ln>
                    <a:solidFill>
                      <a:srgbClr val="393328"/>
                    </a:solidFill>
                    <a:effectLst/>
                    <a:uFillTx/>
                    <a:latin typeface="+mj-lt"/>
                    <a:ea typeface="+mj-ea"/>
                    <a:cs typeface="+mj-cs"/>
                    <a:sym typeface="Helvetica Neue Light"/>
                  </a:defRPr>
                </a:lvl2pPr>
                <a:lvl3pPr marL="0" marR="0" indent="416966" algn="l" defTabSz="752856" rtl="0" fontAlgn="auto" latinLnBrk="0" hangingPunct="0">
                  <a:lnSpc>
                    <a:spcPct val="100000"/>
                  </a:lnSpc>
                  <a:spcBef>
                    <a:spcPts val="0"/>
                  </a:spcBef>
                  <a:spcAft>
                    <a:spcPts val="0"/>
                  </a:spcAft>
                  <a:buClrTx/>
                  <a:buSzTx/>
                  <a:buFontTx/>
                  <a:buNone/>
                  <a:tabLst/>
                  <a:defRPr kumimoji="0" sz="3192" b="0" i="0" u="none" strike="noStrike" cap="none" spc="0" normalizeH="0" baseline="0">
                    <a:ln>
                      <a:noFill/>
                    </a:ln>
                    <a:solidFill>
                      <a:srgbClr val="393328"/>
                    </a:solidFill>
                    <a:effectLst/>
                    <a:uFillTx/>
                    <a:latin typeface="+mj-lt"/>
                    <a:ea typeface="+mj-ea"/>
                    <a:cs typeface="+mj-cs"/>
                    <a:sym typeface="Helvetica Neue Light"/>
                  </a:defRPr>
                </a:lvl3pPr>
                <a:lvl4pPr marL="0" marR="0" indent="625450" algn="l" defTabSz="752856" rtl="0" fontAlgn="auto" latinLnBrk="0" hangingPunct="0">
                  <a:lnSpc>
                    <a:spcPct val="100000"/>
                  </a:lnSpc>
                  <a:spcBef>
                    <a:spcPts val="0"/>
                  </a:spcBef>
                  <a:spcAft>
                    <a:spcPts val="0"/>
                  </a:spcAft>
                  <a:buClrTx/>
                  <a:buSzTx/>
                  <a:buFontTx/>
                  <a:buNone/>
                  <a:tabLst/>
                  <a:defRPr kumimoji="0" sz="3192" b="0" i="0" u="none" strike="noStrike" cap="none" spc="0" normalizeH="0" baseline="0">
                    <a:ln>
                      <a:noFill/>
                    </a:ln>
                    <a:solidFill>
                      <a:srgbClr val="393328"/>
                    </a:solidFill>
                    <a:effectLst/>
                    <a:uFillTx/>
                    <a:latin typeface="+mj-lt"/>
                    <a:ea typeface="+mj-ea"/>
                    <a:cs typeface="+mj-cs"/>
                    <a:sym typeface="Helvetica Neue Light"/>
                  </a:defRPr>
                </a:lvl4pPr>
                <a:lvl5pPr marL="0" marR="0" indent="833933" algn="l" defTabSz="752856" rtl="0" fontAlgn="auto" latinLnBrk="0" hangingPunct="0">
                  <a:lnSpc>
                    <a:spcPct val="100000"/>
                  </a:lnSpc>
                  <a:spcBef>
                    <a:spcPts val="0"/>
                  </a:spcBef>
                  <a:spcAft>
                    <a:spcPts val="0"/>
                  </a:spcAft>
                  <a:buClrTx/>
                  <a:buSzTx/>
                  <a:buFontTx/>
                  <a:buNone/>
                  <a:tabLst/>
                  <a:defRPr kumimoji="0" sz="3192" b="0" i="0" u="none" strike="noStrike" cap="none" spc="0" normalizeH="0" baseline="0">
                    <a:ln>
                      <a:noFill/>
                    </a:ln>
                    <a:solidFill>
                      <a:srgbClr val="393328"/>
                    </a:solidFill>
                    <a:effectLst/>
                    <a:uFillTx/>
                    <a:latin typeface="+mj-lt"/>
                    <a:ea typeface="+mj-ea"/>
                    <a:cs typeface="+mj-cs"/>
                    <a:sym typeface="Helvetica Neue Light"/>
                  </a:defRPr>
                </a:lvl5pPr>
                <a:lvl6pPr marL="0" marR="0" indent="1042416" algn="l" defTabSz="752856" rtl="0" fontAlgn="auto" latinLnBrk="0" hangingPunct="0">
                  <a:lnSpc>
                    <a:spcPct val="100000"/>
                  </a:lnSpc>
                  <a:spcBef>
                    <a:spcPts val="0"/>
                  </a:spcBef>
                  <a:spcAft>
                    <a:spcPts val="0"/>
                  </a:spcAft>
                  <a:buClrTx/>
                  <a:buSzTx/>
                  <a:buFontTx/>
                  <a:buNone/>
                  <a:tabLst/>
                  <a:defRPr kumimoji="0" sz="3192" b="0" i="0" u="none" strike="noStrike" cap="none" spc="0" normalizeH="0" baseline="0">
                    <a:ln>
                      <a:noFill/>
                    </a:ln>
                    <a:solidFill>
                      <a:srgbClr val="393328"/>
                    </a:solidFill>
                    <a:effectLst/>
                    <a:uFillTx/>
                    <a:latin typeface="+mj-lt"/>
                    <a:ea typeface="+mj-ea"/>
                    <a:cs typeface="+mj-cs"/>
                    <a:sym typeface="Helvetica Neue Light"/>
                  </a:defRPr>
                </a:lvl6pPr>
                <a:lvl7pPr marL="0" marR="0" indent="1250899" algn="l" defTabSz="752856" rtl="0" fontAlgn="auto" latinLnBrk="0" hangingPunct="0">
                  <a:lnSpc>
                    <a:spcPct val="100000"/>
                  </a:lnSpc>
                  <a:spcBef>
                    <a:spcPts val="0"/>
                  </a:spcBef>
                  <a:spcAft>
                    <a:spcPts val="0"/>
                  </a:spcAft>
                  <a:buClrTx/>
                  <a:buSzTx/>
                  <a:buFontTx/>
                  <a:buNone/>
                  <a:tabLst/>
                  <a:defRPr kumimoji="0" sz="3192" b="0" i="0" u="none" strike="noStrike" cap="none" spc="0" normalizeH="0" baseline="0">
                    <a:ln>
                      <a:noFill/>
                    </a:ln>
                    <a:solidFill>
                      <a:srgbClr val="393328"/>
                    </a:solidFill>
                    <a:effectLst/>
                    <a:uFillTx/>
                    <a:latin typeface="+mj-lt"/>
                    <a:ea typeface="+mj-ea"/>
                    <a:cs typeface="+mj-cs"/>
                    <a:sym typeface="Helvetica Neue Light"/>
                  </a:defRPr>
                </a:lvl7pPr>
                <a:lvl8pPr marL="0" marR="0" indent="1459382" algn="l" defTabSz="752856" rtl="0" fontAlgn="auto" latinLnBrk="0" hangingPunct="0">
                  <a:lnSpc>
                    <a:spcPct val="100000"/>
                  </a:lnSpc>
                  <a:spcBef>
                    <a:spcPts val="0"/>
                  </a:spcBef>
                  <a:spcAft>
                    <a:spcPts val="0"/>
                  </a:spcAft>
                  <a:buClrTx/>
                  <a:buSzTx/>
                  <a:buFontTx/>
                  <a:buNone/>
                  <a:tabLst/>
                  <a:defRPr kumimoji="0" sz="3192" b="0" i="0" u="none" strike="noStrike" cap="none" spc="0" normalizeH="0" baseline="0">
                    <a:ln>
                      <a:noFill/>
                    </a:ln>
                    <a:solidFill>
                      <a:srgbClr val="393328"/>
                    </a:solidFill>
                    <a:effectLst/>
                    <a:uFillTx/>
                    <a:latin typeface="+mj-lt"/>
                    <a:ea typeface="+mj-ea"/>
                    <a:cs typeface="+mj-cs"/>
                    <a:sym typeface="Helvetica Neue Light"/>
                  </a:defRPr>
                </a:lvl8pPr>
                <a:lvl9pPr marL="0" marR="0" indent="1667866" algn="l" defTabSz="752856" rtl="0" fontAlgn="auto" latinLnBrk="0" hangingPunct="0">
                  <a:lnSpc>
                    <a:spcPct val="100000"/>
                  </a:lnSpc>
                  <a:spcBef>
                    <a:spcPts val="0"/>
                  </a:spcBef>
                  <a:spcAft>
                    <a:spcPts val="0"/>
                  </a:spcAft>
                  <a:buClrTx/>
                  <a:buSzTx/>
                  <a:buFontTx/>
                  <a:buNone/>
                  <a:tabLst/>
                  <a:defRPr kumimoji="0" sz="3192" b="0" i="0" u="none" strike="noStrike" cap="none" spc="0" normalizeH="0" baseline="0">
                    <a:ln>
                      <a:noFill/>
                    </a:ln>
                    <a:solidFill>
                      <a:srgbClr val="393328"/>
                    </a:solidFill>
                    <a:effectLst/>
                    <a:uFillTx/>
                    <a:latin typeface="+mj-lt"/>
                    <a:ea typeface="+mj-ea"/>
                    <a:cs typeface="+mj-cs"/>
                    <a:sym typeface="Helvetica Neue Light"/>
                  </a:defRPr>
                </a:lvl9pPr>
              </a:lstStyle>
              <a:p>
                <a:pPr algn="ctr" defTabSz="715461"/>
                <a:r>
                  <a:rPr lang="en-US" sz="1600" dirty="0">
                    <a:solidFill>
                      <a:schemeClr val="accent1">
                        <a:lumMod val="75000"/>
                      </a:schemeClr>
                    </a:solidFill>
                    <a:latin typeface="Gotham Book" panose="02000604040000020004" pitchFamily="2" charset="0"/>
                    <a:ea typeface="+mn-ea"/>
                    <a:cs typeface="+mn-cs"/>
                  </a:rPr>
                  <a:t>Product of </a:t>
                </a:r>
              </a:p>
              <a:p>
                <a:pPr algn="ctr" defTabSz="715461"/>
                <a14:m>
                  <m:oMath xmlns:m="http://schemas.openxmlformats.org/officeDocument/2006/math">
                    <m:f>
                      <m:fPr>
                        <m:ctrlPr>
                          <a:rPr lang="en-US" altLang="zh-CN" sz="1600" i="1" dirty="0" smtClean="0">
                            <a:solidFill>
                              <a:schemeClr val="accent1">
                                <a:lumMod val="75000"/>
                              </a:schemeClr>
                            </a:solidFill>
                            <a:latin typeface="Cambria Math" panose="02040503050406030204" pitchFamily="18" charset="0"/>
                            <a:ea typeface="+mn-ea"/>
                            <a:cs typeface="+mn-cs"/>
                          </a:rPr>
                        </m:ctrlPr>
                      </m:fPr>
                      <m:num>
                        <m:r>
                          <a:rPr lang="en-US" altLang="zh-CN" sz="1600" b="0" i="1" dirty="0" smtClean="0">
                            <a:solidFill>
                              <a:schemeClr val="accent1">
                                <a:lumMod val="75000"/>
                              </a:schemeClr>
                            </a:solidFill>
                            <a:latin typeface="Cambria Math" panose="02040503050406030204" pitchFamily="18" charset="0"/>
                            <a:ea typeface="+mn-ea"/>
                            <a:cs typeface="+mn-cs"/>
                          </a:rPr>
                          <m:t>𝑘</m:t>
                        </m:r>
                        <m:r>
                          <a:rPr lang="en-US" altLang="zh-CN" sz="1600" b="0" i="1" dirty="0" smtClean="0">
                            <a:solidFill>
                              <a:schemeClr val="accent1">
                                <a:lumMod val="75000"/>
                              </a:schemeClr>
                            </a:solidFill>
                            <a:latin typeface="Cambria Math" panose="02040503050406030204" pitchFamily="18" charset="0"/>
                            <a:ea typeface="+mn-ea"/>
                            <a:cs typeface="+mn-cs"/>
                          </a:rPr>
                          <m:t>(</m:t>
                        </m:r>
                        <m:r>
                          <a:rPr lang="en-US" altLang="zh-CN" sz="1600" b="0" i="1" dirty="0" smtClean="0">
                            <a:solidFill>
                              <a:schemeClr val="accent1">
                                <a:lumMod val="75000"/>
                              </a:schemeClr>
                            </a:solidFill>
                            <a:latin typeface="Cambria Math" panose="02040503050406030204" pitchFamily="18" charset="0"/>
                            <a:ea typeface="+mn-ea"/>
                            <a:cs typeface="+mn-cs"/>
                          </a:rPr>
                          <m:t>𝑛</m:t>
                        </m:r>
                        <m:r>
                          <a:rPr lang="en-US" altLang="zh-CN" sz="1600" b="0" i="1" dirty="0" smtClean="0">
                            <a:solidFill>
                              <a:schemeClr val="accent1">
                                <a:lumMod val="75000"/>
                              </a:schemeClr>
                            </a:solidFill>
                            <a:latin typeface="Cambria Math" panose="02040503050406030204" pitchFamily="18" charset="0"/>
                            <a:ea typeface="+mn-ea"/>
                            <a:cs typeface="+mn-cs"/>
                          </a:rPr>
                          <m:t>−1)</m:t>
                        </m:r>
                      </m:num>
                      <m:den>
                        <m:r>
                          <a:rPr lang="en-US" altLang="zh-CN" sz="1600" b="0" i="1" dirty="0" smtClean="0">
                            <a:solidFill>
                              <a:schemeClr val="accent1">
                                <a:lumMod val="75000"/>
                              </a:schemeClr>
                            </a:solidFill>
                            <a:latin typeface="Cambria Math" panose="02040503050406030204" pitchFamily="18" charset="0"/>
                            <a:ea typeface="+mn-ea"/>
                            <a:cs typeface="+mn-cs"/>
                          </a:rPr>
                          <m:t>2</m:t>
                        </m:r>
                      </m:den>
                    </m:f>
                    <m:r>
                      <a:rPr lang="en-US" altLang="zh-CN" sz="1600" b="0" i="1" dirty="0" smtClean="0">
                        <a:solidFill>
                          <a:schemeClr val="accent1">
                            <a:lumMod val="75000"/>
                          </a:schemeClr>
                        </a:solidFill>
                        <a:latin typeface="Cambria Math" panose="02040503050406030204" pitchFamily="18" charset="0"/>
                        <a:ea typeface="+mn-ea"/>
                        <a:cs typeface="+mn-cs"/>
                      </a:rPr>
                      <m:t>+1</m:t>
                    </m:r>
                  </m:oMath>
                </a14:m>
                <a:r>
                  <a:rPr lang="en-US" sz="1600" dirty="0">
                    <a:solidFill>
                      <a:schemeClr val="accent1">
                        <a:lumMod val="75000"/>
                      </a:schemeClr>
                    </a:solidFill>
                    <a:latin typeface="Gotham Book" panose="02000604040000020004" pitchFamily="2" charset="0"/>
                    <a:ea typeface="+mn-ea"/>
                    <a:cs typeface="+mn-cs"/>
                  </a:rPr>
                  <a:t> degree</a:t>
                </a:r>
              </a:p>
            </p:txBody>
          </p:sp>
        </mc:Choice>
        <mc:Fallback xmlns="">
          <p:sp>
            <p:nvSpPr>
              <p:cNvPr id="44" name="文本框 43">
                <a:extLst>
                  <a:ext uri="{FF2B5EF4-FFF2-40B4-BE49-F238E27FC236}">
                    <a16:creationId xmlns:a16="http://schemas.microsoft.com/office/drawing/2014/main" id="{7CEF554E-6D22-854E-93D3-CD2A708FDCCF}"/>
                  </a:ext>
                </a:extLst>
              </p:cNvPr>
              <p:cNvSpPr txBox="1">
                <a:spLocks noRot="1" noChangeAspect="1" noMove="1" noResize="1" noEditPoints="1" noAdjustHandles="1" noChangeArrowheads="1" noChangeShapeType="1" noTextEdit="1"/>
              </p:cNvSpPr>
              <p:nvPr/>
            </p:nvSpPr>
            <p:spPr>
              <a:xfrm flipH="1">
                <a:off x="1995227" y="3384787"/>
                <a:ext cx="1710638" cy="605359"/>
              </a:xfrm>
              <a:prstGeom prst="rect">
                <a:avLst/>
              </a:prstGeom>
              <a:blipFill>
                <a:blip r:embed="rId19"/>
                <a:stretch>
                  <a:fillRect t="-10417" b="-10417"/>
                </a:stretch>
              </a:blipFill>
              <a:ln w="12700" cap="flat">
                <a:noFill/>
                <a:miter lim="400000"/>
              </a:ln>
              <a:effectLst/>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45" name="文本框 44">
                <a:extLst>
                  <a:ext uri="{FF2B5EF4-FFF2-40B4-BE49-F238E27FC236}">
                    <a16:creationId xmlns:a16="http://schemas.microsoft.com/office/drawing/2014/main" id="{46219560-4AEB-834F-BE00-49CE24C61999}"/>
                  </a:ext>
                </a:extLst>
              </p:cNvPr>
              <p:cNvSpPr txBox="1"/>
              <p:nvPr/>
            </p:nvSpPr>
            <p:spPr>
              <a:xfrm flipH="1">
                <a:off x="5525622" y="3389286"/>
                <a:ext cx="1710638" cy="60535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defPPr marL="0" marR="0" indent="0" algn="l" defTabSz="833933" rtl="0" fontAlgn="auto" latinLnBrk="1" hangingPunct="0">
                  <a:lnSpc>
                    <a:spcPct val="100000"/>
                  </a:lnSpc>
                  <a:spcBef>
                    <a:spcPts val="0"/>
                  </a:spcBef>
                  <a:spcAft>
                    <a:spcPts val="0"/>
                  </a:spcAft>
                  <a:buClrTx/>
                  <a:buSzTx/>
                  <a:buFontTx/>
                  <a:buNone/>
                  <a:tabLst/>
                  <a:defRPr kumimoji="0" sz="1642" b="0" i="0" u="none" strike="noStrike" cap="none" spc="0" normalizeH="0" baseline="0">
                    <a:ln>
                      <a:noFill/>
                    </a:ln>
                    <a:solidFill>
                      <a:srgbClr val="000000"/>
                    </a:solidFill>
                    <a:effectLst/>
                    <a:uFillTx/>
                  </a:defRPr>
                </a:defPPr>
                <a:lvl1pPr marL="0" marR="0" indent="0" algn="l" defTabSz="752856" rtl="0" fontAlgn="auto" latinLnBrk="0" hangingPunct="0">
                  <a:lnSpc>
                    <a:spcPct val="100000"/>
                  </a:lnSpc>
                  <a:spcBef>
                    <a:spcPts val="0"/>
                  </a:spcBef>
                  <a:spcAft>
                    <a:spcPts val="0"/>
                  </a:spcAft>
                  <a:buClrTx/>
                  <a:buSzTx/>
                  <a:buFontTx/>
                  <a:buNone/>
                  <a:tabLst/>
                  <a:defRPr kumimoji="0" sz="3192" b="0" i="0" u="none" strike="noStrike" cap="none" spc="0" normalizeH="0" baseline="0">
                    <a:ln>
                      <a:noFill/>
                    </a:ln>
                    <a:solidFill>
                      <a:srgbClr val="393328"/>
                    </a:solidFill>
                    <a:effectLst/>
                    <a:uFillTx/>
                    <a:latin typeface="+mj-lt"/>
                    <a:ea typeface="+mj-ea"/>
                    <a:cs typeface="+mj-cs"/>
                    <a:sym typeface="Helvetica Neue Light"/>
                  </a:defRPr>
                </a:lvl1pPr>
                <a:lvl2pPr marL="0" marR="0" indent="208483" algn="l" defTabSz="752856" rtl="0" fontAlgn="auto" latinLnBrk="0" hangingPunct="0">
                  <a:lnSpc>
                    <a:spcPct val="100000"/>
                  </a:lnSpc>
                  <a:spcBef>
                    <a:spcPts val="0"/>
                  </a:spcBef>
                  <a:spcAft>
                    <a:spcPts val="0"/>
                  </a:spcAft>
                  <a:buClrTx/>
                  <a:buSzTx/>
                  <a:buFontTx/>
                  <a:buNone/>
                  <a:tabLst/>
                  <a:defRPr kumimoji="0" sz="3192" b="0" i="0" u="none" strike="noStrike" cap="none" spc="0" normalizeH="0" baseline="0">
                    <a:ln>
                      <a:noFill/>
                    </a:ln>
                    <a:solidFill>
                      <a:srgbClr val="393328"/>
                    </a:solidFill>
                    <a:effectLst/>
                    <a:uFillTx/>
                    <a:latin typeface="+mj-lt"/>
                    <a:ea typeface="+mj-ea"/>
                    <a:cs typeface="+mj-cs"/>
                    <a:sym typeface="Helvetica Neue Light"/>
                  </a:defRPr>
                </a:lvl2pPr>
                <a:lvl3pPr marL="0" marR="0" indent="416966" algn="l" defTabSz="752856" rtl="0" fontAlgn="auto" latinLnBrk="0" hangingPunct="0">
                  <a:lnSpc>
                    <a:spcPct val="100000"/>
                  </a:lnSpc>
                  <a:spcBef>
                    <a:spcPts val="0"/>
                  </a:spcBef>
                  <a:spcAft>
                    <a:spcPts val="0"/>
                  </a:spcAft>
                  <a:buClrTx/>
                  <a:buSzTx/>
                  <a:buFontTx/>
                  <a:buNone/>
                  <a:tabLst/>
                  <a:defRPr kumimoji="0" sz="3192" b="0" i="0" u="none" strike="noStrike" cap="none" spc="0" normalizeH="0" baseline="0">
                    <a:ln>
                      <a:noFill/>
                    </a:ln>
                    <a:solidFill>
                      <a:srgbClr val="393328"/>
                    </a:solidFill>
                    <a:effectLst/>
                    <a:uFillTx/>
                    <a:latin typeface="+mj-lt"/>
                    <a:ea typeface="+mj-ea"/>
                    <a:cs typeface="+mj-cs"/>
                    <a:sym typeface="Helvetica Neue Light"/>
                  </a:defRPr>
                </a:lvl3pPr>
                <a:lvl4pPr marL="0" marR="0" indent="625450" algn="l" defTabSz="752856" rtl="0" fontAlgn="auto" latinLnBrk="0" hangingPunct="0">
                  <a:lnSpc>
                    <a:spcPct val="100000"/>
                  </a:lnSpc>
                  <a:spcBef>
                    <a:spcPts val="0"/>
                  </a:spcBef>
                  <a:spcAft>
                    <a:spcPts val="0"/>
                  </a:spcAft>
                  <a:buClrTx/>
                  <a:buSzTx/>
                  <a:buFontTx/>
                  <a:buNone/>
                  <a:tabLst/>
                  <a:defRPr kumimoji="0" sz="3192" b="0" i="0" u="none" strike="noStrike" cap="none" spc="0" normalizeH="0" baseline="0">
                    <a:ln>
                      <a:noFill/>
                    </a:ln>
                    <a:solidFill>
                      <a:srgbClr val="393328"/>
                    </a:solidFill>
                    <a:effectLst/>
                    <a:uFillTx/>
                    <a:latin typeface="+mj-lt"/>
                    <a:ea typeface="+mj-ea"/>
                    <a:cs typeface="+mj-cs"/>
                    <a:sym typeface="Helvetica Neue Light"/>
                  </a:defRPr>
                </a:lvl4pPr>
                <a:lvl5pPr marL="0" marR="0" indent="833933" algn="l" defTabSz="752856" rtl="0" fontAlgn="auto" latinLnBrk="0" hangingPunct="0">
                  <a:lnSpc>
                    <a:spcPct val="100000"/>
                  </a:lnSpc>
                  <a:spcBef>
                    <a:spcPts val="0"/>
                  </a:spcBef>
                  <a:spcAft>
                    <a:spcPts val="0"/>
                  </a:spcAft>
                  <a:buClrTx/>
                  <a:buSzTx/>
                  <a:buFontTx/>
                  <a:buNone/>
                  <a:tabLst/>
                  <a:defRPr kumimoji="0" sz="3192" b="0" i="0" u="none" strike="noStrike" cap="none" spc="0" normalizeH="0" baseline="0">
                    <a:ln>
                      <a:noFill/>
                    </a:ln>
                    <a:solidFill>
                      <a:srgbClr val="393328"/>
                    </a:solidFill>
                    <a:effectLst/>
                    <a:uFillTx/>
                    <a:latin typeface="+mj-lt"/>
                    <a:ea typeface="+mj-ea"/>
                    <a:cs typeface="+mj-cs"/>
                    <a:sym typeface="Helvetica Neue Light"/>
                  </a:defRPr>
                </a:lvl5pPr>
                <a:lvl6pPr marL="0" marR="0" indent="1042416" algn="l" defTabSz="752856" rtl="0" fontAlgn="auto" latinLnBrk="0" hangingPunct="0">
                  <a:lnSpc>
                    <a:spcPct val="100000"/>
                  </a:lnSpc>
                  <a:spcBef>
                    <a:spcPts val="0"/>
                  </a:spcBef>
                  <a:spcAft>
                    <a:spcPts val="0"/>
                  </a:spcAft>
                  <a:buClrTx/>
                  <a:buSzTx/>
                  <a:buFontTx/>
                  <a:buNone/>
                  <a:tabLst/>
                  <a:defRPr kumimoji="0" sz="3192" b="0" i="0" u="none" strike="noStrike" cap="none" spc="0" normalizeH="0" baseline="0">
                    <a:ln>
                      <a:noFill/>
                    </a:ln>
                    <a:solidFill>
                      <a:srgbClr val="393328"/>
                    </a:solidFill>
                    <a:effectLst/>
                    <a:uFillTx/>
                    <a:latin typeface="+mj-lt"/>
                    <a:ea typeface="+mj-ea"/>
                    <a:cs typeface="+mj-cs"/>
                    <a:sym typeface="Helvetica Neue Light"/>
                  </a:defRPr>
                </a:lvl6pPr>
                <a:lvl7pPr marL="0" marR="0" indent="1250899" algn="l" defTabSz="752856" rtl="0" fontAlgn="auto" latinLnBrk="0" hangingPunct="0">
                  <a:lnSpc>
                    <a:spcPct val="100000"/>
                  </a:lnSpc>
                  <a:spcBef>
                    <a:spcPts val="0"/>
                  </a:spcBef>
                  <a:spcAft>
                    <a:spcPts val="0"/>
                  </a:spcAft>
                  <a:buClrTx/>
                  <a:buSzTx/>
                  <a:buFontTx/>
                  <a:buNone/>
                  <a:tabLst/>
                  <a:defRPr kumimoji="0" sz="3192" b="0" i="0" u="none" strike="noStrike" cap="none" spc="0" normalizeH="0" baseline="0">
                    <a:ln>
                      <a:noFill/>
                    </a:ln>
                    <a:solidFill>
                      <a:srgbClr val="393328"/>
                    </a:solidFill>
                    <a:effectLst/>
                    <a:uFillTx/>
                    <a:latin typeface="+mj-lt"/>
                    <a:ea typeface="+mj-ea"/>
                    <a:cs typeface="+mj-cs"/>
                    <a:sym typeface="Helvetica Neue Light"/>
                  </a:defRPr>
                </a:lvl7pPr>
                <a:lvl8pPr marL="0" marR="0" indent="1459382" algn="l" defTabSz="752856" rtl="0" fontAlgn="auto" latinLnBrk="0" hangingPunct="0">
                  <a:lnSpc>
                    <a:spcPct val="100000"/>
                  </a:lnSpc>
                  <a:spcBef>
                    <a:spcPts val="0"/>
                  </a:spcBef>
                  <a:spcAft>
                    <a:spcPts val="0"/>
                  </a:spcAft>
                  <a:buClrTx/>
                  <a:buSzTx/>
                  <a:buFontTx/>
                  <a:buNone/>
                  <a:tabLst/>
                  <a:defRPr kumimoji="0" sz="3192" b="0" i="0" u="none" strike="noStrike" cap="none" spc="0" normalizeH="0" baseline="0">
                    <a:ln>
                      <a:noFill/>
                    </a:ln>
                    <a:solidFill>
                      <a:srgbClr val="393328"/>
                    </a:solidFill>
                    <a:effectLst/>
                    <a:uFillTx/>
                    <a:latin typeface="+mj-lt"/>
                    <a:ea typeface="+mj-ea"/>
                    <a:cs typeface="+mj-cs"/>
                    <a:sym typeface="Helvetica Neue Light"/>
                  </a:defRPr>
                </a:lvl8pPr>
                <a:lvl9pPr marL="0" marR="0" indent="1667866" algn="l" defTabSz="752856" rtl="0" fontAlgn="auto" latinLnBrk="0" hangingPunct="0">
                  <a:lnSpc>
                    <a:spcPct val="100000"/>
                  </a:lnSpc>
                  <a:spcBef>
                    <a:spcPts val="0"/>
                  </a:spcBef>
                  <a:spcAft>
                    <a:spcPts val="0"/>
                  </a:spcAft>
                  <a:buClrTx/>
                  <a:buSzTx/>
                  <a:buFontTx/>
                  <a:buNone/>
                  <a:tabLst/>
                  <a:defRPr kumimoji="0" sz="3192" b="0" i="0" u="none" strike="noStrike" cap="none" spc="0" normalizeH="0" baseline="0">
                    <a:ln>
                      <a:noFill/>
                    </a:ln>
                    <a:solidFill>
                      <a:srgbClr val="393328"/>
                    </a:solidFill>
                    <a:effectLst/>
                    <a:uFillTx/>
                    <a:latin typeface="+mj-lt"/>
                    <a:ea typeface="+mj-ea"/>
                    <a:cs typeface="+mj-cs"/>
                    <a:sym typeface="Helvetica Neue Light"/>
                  </a:defRPr>
                </a:lvl9pPr>
              </a:lstStyle>
              <a:p>
                <a:pPr algn="ctr" defTabSz="715461"/>
                <a:r>
                  <a:rPr lang="en-US" sz="1600" dirty="0">
                    <a:solidFill>
                      <a:schemeClr val="accent1">
                        <a:lumMod val="75000"/>
                      </a:schemeClr>
                    </a:solidFill>
                    <a:latin typeface="Gotham Book" panose="02000604040000020004" pitchFamily="2" charset="0"/>
                    <a:ea typeface="+mn-ea"/>
                    <a:cs typeface="+mn-cs"/>
                  </a:rPr>
                  <a:t>Product of </a:t>
                </a:r>
              </a:p>
              <a:p>
                <a:pPr algn="ctr" defTabSz="715461"/>
                <a14:m>
                  <m:oMath xmlns:m="http://schemas.openxmlformats.org/officeDocument/2006/math">
                    <m:f>
                      <m:fPr>
                        <m:ctrlPr>
                          <a:rPr lang="en-US" altLang="zh-CN" sz="1600" i="1" dirty="0" smtClean="0">
                            <a:solidFill>
                              <a:schemeClr val="accent1">
                                <a:lumMod val="75000"/>
                              </a:schemeClr>
                            </a:solidFill>
                            <a:latin typeface="Cambria Math" panose="02040503050406030204" pitchFamily="18" charset="0"/>
                            <a:ea typeface="+mn-ea"/>
                            <a:cs typeface="+mn-cs"/>
                          </a:rPr>
                        </m:ctrlPr>
                      </m:fPr>
                      <m:num>
                        <m:r>
                          <a:rPr lang="en-US" altLang="zh-CN" sz="1600" b="0" i="1" dirty="0" smtClean="0">
                            <a:solidFill>
                              <a:schemeClr val="accent1">
                                <a:lumMod val="75000"/>
                              </a:schemeClr>
                            </a:solidFill>
                            <a:latin typeface="Cambria Math" panose="02040503050406030204" pitchFamily="18" charset="0"/>
                            <a:ea typeface="+mn-ea"/>
                            <a:cs typeface="+mn-cs"/>
                          </a:rPr>
                          <m:t>𝑘</m:t>
                        </m:r>
                        <m:r>
                          <a:rPr lang="en-US" altLang="zh-CN" sz="1600" b="0" i="1" dirty="0" smtClean="0">
                            <a:solidFill>
                              <a:schemeClr val="accent1">
                                <a:lumMod val="75000"/>
                              </a:schemeClr>
                            </a:solidFill>
                            <a:latin typeface="Cambria Math" panose="02040503050406030204" pitchFamily="18" charset="0"/>
                            <a:ea typeface="+mn-ea"/>
                            <a:cs typeface="+mn-cs"/>
                          </a:rPr>
                          <m:t>(</m:t>
                        </m:r>
                        <m:r>
                          <a:rPr lang="en-US" altLang="zh-CN" sz="1600" b="0" i="1" dirty="0" smtClean="0">
                            <a:solidFill>
                              <a:schemeClr val="accent1">
                                <a:lumMod val="75000"/>
                              </a:schemeClr>
                            </a:solidFill>
                            <a:latin typeface="Cambria Math" panose="02040503050406030204" pitchFamily="18" charset="0"/>
                            <a:ea typeface="+mn-ea"/>
                            <a:cs typeface="+mn-cs"/>
                          </a:rPr>
                          <m:t>𝑛</m:t>
                        </m:r>
                        <m:r>
                          <a:rPr lang="en-US" altLang="zh-CN" sz="1600" b="0" i="1" dirty="0" smtClean="0">
                            <a:solidFill>
                              <a:schemeClr val="accent1">
                                <a:lumMod val="75000"/>
                              </a:schemeClr>
                            </a:solidFill>
                            <a:latin typeface="Cambria Math" panose="02040503050406030204" pitchFamily="18" charset="0"/>
                            <a:ea typeface="+mn-ea"/>
                            <a:cs typeface="+mn-cs"/>
                          </a:rPr>
                          <m:t>−1)</m:t>
                        </m:r>
                      </m:num>
                      <m:den>
                        <m:r>
                          <a:rPr lang="en-US" altLang="zh-CN" sz="1600" b="0" i="1" dirty="0" smtClean="0">
                            <a:solidFill>
                              <a:schemeClr val="accent1">
                                <a:lumMod val="75000"/>
                              </a:schemeClr>
                            </a:solidFill>
                            <a:latin typeface="Cambria Math" panose="02040503050406030204" pitchFamily="18" charset="0"/>
                            <a:ea typeface="+mn-ea"/>
                            <a:cs typeface="+mn-cs"/>
                          </a:rPr>
                          <m:t>2</m:t>
                        </m:r>
                      </m:den>
                    </m:f>
                    <m:r>
                      <a:rPr lang="en-US" altLang="zh-CN" sz="1600" b="0" i="1" dirty="0" smtClean="0">
                        <a:solidFill>
                          <a:schemeClr val="accent1">
                            <a:lumMod val="75000"/>
                          </a:schemeClr>
                        </a:solidFill>
                        <a:latin typeface="Cambria Math" panose="02040503050406030204" pitchFamily="18" charset="0"/>
                        <a:ea typeface="+mn-ea"/>
                        <a:cs typeface="+mn-cs"/>
                      </a:rPr>
                      <m:t>+1</m:t>
                    </m:r>
                  </m:oMath>
                </a14:m>
                <a:r>
                  <a:rPr lang="en-US" sz="1600" dirty="0">
                    <a:solidFill>
                      <a:schemeClr val="accent1">
                        <a:lumMod val="75000"/>
                      </a:schemeClr>
                    </a:solidFill>
                    <a:latin typeface="Gotham Book" panose="02000604040000020004" pitchFamily="2" charset="0"/>
                    <a:ea typeface="+mn-ea"/>
                    <a:cs typeface="+mn-cs"/>
                  </a:rPr>
                  <a:t> degree</a:t>
                </a:r>
              </a:p>
            </p:txBody>
          </p:sp>
        </mc:Choice>
        <mc:Fallback xmlns="">
          <p:sp>
            <p:nvSpPr>
              <p:cNvPr id="45" name="文本框 44">
                <a:extLst>
                  <a:ext uri="{FF2B5EF4-FFF2-40B4-BE49-F238E27FC236}">
                    <a16:creationId xmlns:a16="http://schemas.microsoft.com/office/drawing/2014/main" id="{46219560-4AEB-834F-BE00-49CE24C61999}"/>
                  </a:ext>
                </a:extLst>
              </p:cNvPr>
              <p:cNvSpPr txBox="1">
                <a:spLocks noRot="1" noChangeAspect="1" noMove="1" noResize="1" noEditPoints="1" noAdjustHandles="1" noChangeArrowheads="1" noChangeShapeType="1" noTextEdit="1"/>
              </p:cNvSpPr>
              <p:nvPr/>
            </p:nvSpPr>
            <p:spPr>
              <a:xfrm flipH="1">
                <a:off x="5525622" y="3389286"/>
                <a:ext cx="1710638" cy="605359"/>
              </a:xfrm>
              <a:prstGeom prst="rect">
                <a:avLst/>
              </a:prstGeom>
              <a:blipFill>
                <a:blip r:embed="rId20"/>
                <a:stretch>
                  <a:fillRect t="-8163" b="-8163"/>
                </a:stretch>
              </a:blipFill>
              <a:ln w="12700" cap="flat">
                <a:noFill/>
                <a:miter lim="400000"/>
              </a:ln>
              <a:effectLst/>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46" name="文本框 45">
                <a:extLst>
                  <a:ext uri="{FF2B5EF4-FFF2-40B4-BE49-F238E27FC236}">
                    <a16:creationId xmlns:a16="http://schemas.microsoft.com/office/drawing/2014/main" id="{1EF8A390-2B4E-3D4E-957E-3278A8C0E23B}"/>
                  </a:ext>
                </a:extLst>
              </p:cNvPr>
              <p:cNvSpPr txBox="1"/>
              <p:nvPr/>
            </p:nvSpPr>
            <p:spPr>
              <a:xfrm flipH="1">
                <a:off x="3816602" y="4140588"/>
                <a:ext cx="1856977" cy="49244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defPPr marL="0" marR="0" indent="0" algn="l" defTabSz="833933" rtl="0" fontAlgn="auto" latinLnBrk="1" hangingPunct="0">
                  <a:lnSpc>
                    <a:spcPct val="100000"/>
                  </a:lnSpc>
                  <a:spcBef>
                    <a:spcPts val="0"/>
                  </a:spcBef>
                  <a:spcAft>
                    <a:spcPts val="0"/>
                  </a:spcAft>
                  <a:buClrTx/>
                  <a:buSzTx/>
                  <a:buFontTx/>
                  <a:buNone/>
                  <a:tabLst/>
                  <a:defRPr kumimoji="0" sz="1642" b="0" i="0" u="none" strike="noStrike" cap="none" spc="0" normalizeH="0" baseline="0">
                    <a:ln>
                      <a:noFill/>
                    </a:ln>
                    <a:solidFill>
                      <a:srgbClr val="000000"/>
                    </a:solidFill>
                    <a:effectLst/>
                    <a:uFillTx/>
                  </a:defRPr>
                </a:defPPr>
                <a:lvl1pPr marL="0" marR="0" indent="0" algn="l" defTabSz="752856" rtl="0" fontAlgn="auto" latinLnBrk="0" hangingPunct="0">
                  <a:lnSpc>
                    <a:spcPct val="100000"/>
                  </a:lnSpc>
                  <a:spcBef>
                    <a:spcPts val="0"/>
                  </a:spcBef>
                  <a:spcAft>
                    <a:spcPts val="0"/>
                  </a:spcAft>
                  <a:buClrTx/>
                  <a:buSzTx/>
                  <a:buFontTx/>
                  <a:buNone/>
                  <a:tabLst/>
                  <a:defRPr kumimoji="0" sz="3192" b="0" i="0" u="none" strike="noStrike" cap="none" spc="0" normalizeH="0" baseline="0">
                    <a:ln>
                      <a:noFill/>
                    </a:ln>
                    <a:solidFill>
                      <a:srgbClr val="393328"/>
                    </a:solidFill>
                    <a:effectLst/>
                    <a:uFillTx/>
                    <a:latin typeface="+mj-lt"/>
                    <a:ea typeface="+mj-ea"/>
                    <a:cs typeface="+mj-cs"/>
                    <a:sym typeface="Helvetica Neue Light"/>
                  </a:defRPr>
                </a:lvl1pPr>
                <a:lvl2pPr marL="0" marR="0" indent="208483" algn="l" defTabSz="752856" rtl="0" fontAlgn="auto" latinLnBrk="0" hangingPunct="0">
                  <a:lnSpc>
                    <a:spcPct val="100000"/>
                  </a:lnSpc>
                  <a:spcBef>
                    <a:spcPts val="0"/>
                  </a:spcBef>
                  <a:spcAft>
                    <a:spcPts val="0"/>
                  </a:spcAft>
                  <a:buClrTx/>
                  <a:buSzTx/>
                  <a:buFontTx/>
                  <a:buNone/>
                  <a:tabLst/>
                  <a:defRPr kumimoji="0" sz="3192" b="0" i="0" u="none" strike="noStrike" cap="none" spc="0" normalizeH="0" baseline="0">
                    <a:ln>
                      <a:noFill/>
                    </a:ln>
                    <a:solidFill>
                      <a:srgbClr val="393328"/>
                    </a:solidFill>
                    <a:effectLst/>
                    <a:uFillTx/>
                    <a:latin typeface="+mj-lt"/>
                    <a:ea typeface="+mj-ea"/>
                    <a:cs typeface="+mj-cs"/>
                    <a:sym typeface="Helvetica Neue Light"/>
                  </a:defRPr>
                </a:lvl2pPr>
                <a:lvl3pPr marL="0" marR="0" indent="416966" algn="l" defTabSz="752856" rtl="0" fontAlgn="auto" latinLnBrk="0" hangingPunct="0">
                  <a:lnSpc>
                    <a:spcPct val="100000"/>
                  </a:lnSpc>
                  <a:spcBef>
                    <a:spcPts val="0"/>
                  </a:spcBef>
                  <a:spcAft>
                    <a:spcPts val="0"/>
                  </a:spcAft>
                  <a:buClrTx/>
                  <a:buSzTx/>
                  <a:buFontTx/>
                  <a:buNone/>
                  <a:tabLst/>
                  <a:defRPr kumimoji="0" sz="3192" b="0" i="0" u="none" strike="noStrike" cap="none" spc="0" normalizeH="0" baseline="0">
                    <a:ln>
                      <a:noFill/>
                    </a:ln>
                    <a:solidFill>
                      <a:srgbClr val="393328"/>
                    </a:solidFill>
                    <a:effectLst/>
                    <a:uFillTx/>
                    <a:latin typeface="+mj-lt"/>
                    <a:ea typeface="+mj-ea"/>
                    <a:cs typeface="+mj-cs"/>
                    <a:sym typeface="Helvetica Neue Light"/>
                  </a:defRPr>
                </a:lvl3pPr>
                <a:lvl4pPr marL="0" marR="0" indent="625450" algn="l" defTabSz="752856" rtl="0" fontAlgn="auto" latinLnBrk="0" hangingPunct="0">
                  <a:lnSpc>
                    <a:spcPct val="100000"/>
                  </a:lnSpc>
                  <a:spcBef>
                    <a:spcPts val="0"/>
                  </a:spcBef>
                  <a:spcAft>
                    <a:spcPts val="0"/>
                  </a:spcAft>
                  <a:buClrTx/>
                  <a:buSzTx/>
                  <a:buFontTx/>
                  <a:buNone/>
                  <a:tabLst/>
                  <a:defRPr kumimoji="0" sz="3192" b="0" i="0" u="none" strike="noStrike" cap="none" spc="0" normalizeH="0" baseline="0">
                    <a:ln>
                      <a:noFill/>
                    </a:ln>
                    <a:solidFill>
                      <a:srgbClr val="393328"/>
                    </a:solidFill>
                    <a:effectLst/>
                    <a:uFillTx/>
                    <a:latin typeface="+mj-lt"/>
                    <a:ea typeface="+mj-ea"/>
                    <a:cs typeface="+mj-cs"/>
                    <a:sym typeface="Helvetica Neue Light"/>
                  </a:defRPr>
                </a:lvl4pPr>
                <a:lvl5pPr marL="0" marR="0" indent="833933" algn="l" defTabSz="752856" rtl="0" fontAlgn="auto" latinLnBrk="0" hangingPunct="0">
                  <a:lnSpc>
                    <a:spcPct val="100000"/>
                  </a:lnSpc>
                  <a:spcBef>
                    <a:spcPts val="0"/>
                  </a:spcBef>
                  <a:spcAft>
                    <a:spcPts val="0"/>
                  </a:spcAft>
                  <a:buClrTx/>
                  <a:buSzTx/>
                  <a:buFontTx/>
                  <a:buNone/>
                  <a:tabLst/>
                  <a:defRPr kumimoji="0" sz="3192" b="0" i="0" u="none" strike="noStrike" cap="none" spc="0" normalizeH="0" baseline="0">
                    <a:ln>
                      <a:noFill/>
                    </a:ln>
                    <a:solidFill>
                      <a:srgbClr val="393328"/>
                    </a:solidFill>
                    <a:effectLst/>
                    <a:uFillTx/>
                    <a:latin typeface="+mj-lt"/>
                    <a:ea typeface="+mj-ea"/>
                    <a:cs typeface="+mj-cs"/>
                    <a:sym typeface="Helvetica Neue Light"/>
                  </a:defRPr>
                </a:lvl5pPr>
                <a:lvl6pPr marL="0" marR="0" indent="1042416" algn="l" defTabSz="752856" rtl="0" fontAlgn="auto" latinLnBrk="0" hangingPunct="0">
                  <a:lnSpc>
                    <a:spcPct val="100000"/>
                  </a:lnSpc>
                  <a:spcBef>
                    <a:spcPts val="0"/>
                  </a:spcBef>
                  <a:spcAft>
                    <a:spcPts val="0"/>
                  </a:spcAft>
                  <a:buClrTx/>
                  <a:buSzTx/>
                  <a:buFontTx/>
                  <a:buNone/>
                  <a:tabLst/>
                  <a:defRPr kumimoji="0" sz="3192" b="0" i="0" u="none" strike="noStrike" cap="none" spc="0" normalizeH="0" baseline="0">
                    <a:ln>
                      <a:noFill/>
                    </a:ln>
                    <a:solidFill>
                      <a:srgbClr val="393328"/>
                    </a:solidFill>
                    <a:effectLst/>
                    <a:uFillTx/>
                    <a:latin typeface="+mj-lt"/>
                    <a:ea typeface="+mj-ea"/>
                    <a:cs typeface="+mj-cs"/>
                    <a:sym typeface="Helvetica Neue Light"/>
                  </a:defRPr>
                </a:lvl6pPr>
                <a:lvl7pPr marL="0" marR="0" indent="1250899" algn="l" defTabSz="752856" rtl="0" fontAlgn="auto" latinLnBrk="0" hangingPunct="0">
                  <a:lnSpc>
                    <a:spcPct val="100000"/>
                  </a:lnSpc>
                  <a:spcBef>
                    <a:spcPts val="0"/>
                  </a:spcBef>
                  <a:spcAft>
                    <a:spcPts val="0"/>
                  </a:spcAft>
                  <a:buClrTx/>
                  <a:buSzTx/>
                  <a:buFontTx/>
                  <a:buNone/>
                  <a:tabLst/>
                  <a:defRPr kumimoji="0" sz="3192" b="0" i="0" u="none" strike="noStrike" cap="none" spc="0" normalizeH="0" baseline="0">
                    <a:ln>
                      <a:noFill/>
                    </a:ln>
                    <a:solidFill>
                      <a:srgbClr val="393328"/>
                    </a:solidFill>
                    <a:effectLst/>
                    <a:uFillTx/>
                    <a:latin typeface="+mj-lt"/>
                    <a:ea typeface="+mj-ea"/>
                    <a:cs typeface="+mj-cs"/>
                    <a:sym typeface="Helvetica Neue Light"/>
                  </a:defRPr>
                </a:lvl7pPr>
                <a:lvl8pPr marL="0" marR="0" indent="1459382" algn="l" defTabSz="752856" rtl="0" fontAlgn="auto" latinLnBrk="0" hangingPunct="0">
                  <a:lnSpc>
                    <a:spcPct val="100000"/>
                  </a:lnSpc>
                  <a:spcBef>
                    <a:spcPts val="0"/>
                  </a:spcBef>
                  <a:spcAft>
                    <a:spcPts val="0"/>
                  </a:spcAft>
                  <a:buClrTx/>
                  <a:buSzTx/>
                  <a:buFontTx/>
                  <a:buNone/>
                  <a:tabLst/>
                  <a:defRPr kumimoji="0" sz="3192" b="0" i="0" u="none" strike="noStrike" cap="none" spc="0" normalizeH="0" baseline="0">
                    <a:ln>
                      <a:noFill/>
                    </a:ln>
                    <a:solidFill>
                      <a:srgbClr val="393328"/>
                    </a:solidFill>
                    <a:effectLst/>
                    <a:uFillTx/>
                    <a:latin typeface="+mj-lt"/>
                    <a:ea typeface="+mj-ea"/>
                    <a:cs typeface="+mj-cs"/>
                    <a:sym typeface="Helvetica Neue Light"/>
                  </a:defRPr>
                </a:lvl8pPr>
                <a:lvl9pPr marL="0" marR="0" indent="1667866" algn="l" defTabSz="752856" rtl="0" fontAlgn="auto" latinLnBrk="0" hangingPunct="0">
                  <a:lnSpc>
                    <a:spcPct val="100000"/>
                  </a:lnSpc>
                  <a:spcBef>
                    <a:spcPts val="0"/>
                  </a:spcBef>
                  <a:spcAft>
                    <a:spcPts val="0"/>
                  </a:spcAft>
                  <a:buClrTx/>
                  <a:buSzTx/>
                  <a:buFontTx/>
                  <a:buNone/>
                  <a:tabLst/>
                  <a:defRPr kumimoji="0" sz="3192" b="0" i="0" u="none" strike="noStrike" cap="none" spc="0" normalizeH="0" baseline="0">
                    <a:ln>
                      <a:noFill/>
                    </a:ln>
                    <a:solidFill>
                      <a:srgbClr val="393328"/>
                    </a:solidFill>
                    <a:effectLst/>
                    <a:uFillTx/>
                    <a:latin typeface="+mj-lt"/>
                    <a:ea typeface="+mj-ea"/>
                    <a:cs typeface="+mj-cs"/>
                    <a:sym typeface="Helvetica Neue Light"/>
                  </a:defRPr>
                </a:lvl9pPr>
              </a:lstStyle>
              <a:p>
                <a:pPr algn="ctr" defTabSz="715461"/>
                <a:r>
                  <a:rPr lang="en-US" sz="1600" dirty="0">
                    <a:solidFill>
                      <a:schemeClr val="accent1">
                        <a:lumMod val="75000"/>
                      </a:schemeClr>
                    </a:solidFill>
                    <a:latin typeface="Gotham Book" panose="02000604040000020004" pitchFamily="2" charset="0"/>
                    <a:ea typeface="+mn-ea"/>
                    <a:cs typeface="+mn-cs"/>
                  </a:rPr>
                  <a:t>Product of </a:t>
                </a:r>
              </a:p>
              <a:p>
                <a:pPr algn="ctr" defTabSz="715461"/>
                <a14:m>
                  <m:oMath xmlns:m="http://schemas.openxmlformats.org/officeDocument/2006/math">
                    <m:r>
                      <a:rPr lang="en-US" altLang="zh-CN" sz="1600" b="0" i="1" dirty="0" smtClean="0">
                        <a:solidFill>
                          <a:schemeClr val="accent1">
                            <a:lumMod val="75000"/>
                          </a:schemeClr>
                        </a:solidFill>
                        <a:latin typeface="Cambria Math" panose="02040503050406030204" pitchFamily="18" charset="0"/>
                        <a:ea typeface="+mn-ea"/>
                        <a:cs typeface="+mn-cs"/>
                      </a:rPr>
                      <m:t>𝑘</m:t>
                    </m:r>
                    <m:r>
                      <a:rPr lang="en-US" altLang="zh-CN" sz="1600" b="0" i="1" dirty="0" smtClean="0">
                        <a:solidFill>
                          <a:schemeClr val="accent1">
                            <a:lumMod val="75000"/>
                          </a:schemeClr>
                        </a:solidFill>
                        <a:latin typeface="Cambria Math" panose="02040503050406030204" pitchFamily="18" charset="0"/>
                        <a:ea typeface="+mn-ea"/>
                        <a:cs typeface="+mn-cs"/>
                      </a:rPr>
                      <m:t>(</m:t>
                    </m:r>
                    <m:r>
                      <a:rPr lang="en-US" altLang="zh-CN" sz="1600" b="0" i="1" dirty="0" smtClean="0">
                        <a:solidFill>
                          <a:schemeClr val="accent1">
                            <a:lumMod val="75000"/>
                          </a:schemeClr>
                        </a:solidFill>
                        <a:latin typeface="Cambria Math" panose="02040503050406030204" pitchFamily="18" charset="0"/>
                        <a:ea typeface="+mn-ea"/>
                        <a:cs typeface="+mn-cs"/>
                      </a:rPr>
                      <m:t>𝑛</m:t>
                    </m:r>
                    <m:r>
                      <a:rPr lang="en-US" altLang="zh-CN" sz="1600" b="0" i="1" dirty="0" smtClean="0">
                        <a:solidFill>
                          <a:schemeClr val="accent1">
                            <a:lumMod val="75000"/>
                          </a:schemeClr>
                        </a:solidFill>
                        <a:latin typeface="Cambria Math" panose="02040503050406030204" pitchFamily="18" charset="0"/>
                        <a:ea typeface="+mn-ea"/>
                        <a:cs typeface="+mn-cs"/>
                      </a:rPr>
                      <m:t>−1)+1</m:t>
                    </m:r>
                  </m:oMath>
                </a14:m>
                <a:r>
                  <a:rPr lang="en-US" sz="1600" dirty="0">
                    <a:solidFill>
                      <a:schemeClr val="accent1">
                        <a:lumMod val="75000"/>
                      </a:schemeClr>
                    </a:solidFill>
                    <a:latin typeface="Gotham Book" panose="02000604040000020004" pitchFamily="2" charset="0"/>
                    <a:ea typeface="+mn-ea"/>
                    <a:cs typeface="+mn-cs"/>
                  </a:rPr>
                  <a:t> degree</a:t>
                </a:r>
              </a:p>
            </p:txBody>
          </p:sp>
        </mc:Choice>
        <mc:Fallback xmlns="">
          <p:sp>
            <p:nvSpPr>
              <p:cNvPr id="46" name="文本框 45">
                <a:extLst>
                  <a:ext uri="{FF2B5EF4-FFF2-40B4-BE49-F238E27FC236}">
                    <a16:creationId xmlns:a16="http://schemas.microsoft.com/office/drawing/2014/main" id="{1EF8A390-2B4E-3D4E-957E-3278A8C0E23B}"/>
                  </a:ext>
                </a:extLst>
              </p:cNvPr>
              <p:cNvSpPr txBox="1">
                <a:spLocks noRot="1" noChangeAspect="1" noMove="1" noResize="1" noEditPoints="1" noAdjustHandles="1" noChangeArrowheads="1" noChangeShapeType="1" noTextEdit="1"/>
              </p:cNvSpPr>
              <p:nvPr/>
            </p:nvSpPr>
            <p:spPr>
              <a:xfrm flipH="1">
                <a:off x="3816602" y="4140588"/>
                <a:ext cx="1856977" cy="492443"/>
              </a:xfrm>
              <a:prstGeom prst="rect">
                <a:avLst/>
              </a:prstGeom>
              <a:blipFill>
                <a:blip r:embed="rId21"/>
                <a:stretch>
                  <a:fillRect l="-680" t="-10000" r="-2721" b="-20000"/>
                </a:stretch>
              </a:blipFill>
              <a:ln w="12700" cap="flat">
                <a:noFill/>
                <a:miter lim="400000"/>
              </a:ln>
              <a:effectLst/>
            </p:spPr>
            <p:txBody>
              <a:bodyPr/>
              <a:lstStyle/>
              <a:p>
                <a:r>
                  <a:rPr lang="zh-CN" altLang="en-US">
                    <a:noFill/>
                  </a:rPr>
                  <a:t> </a:t>
                </a:r>
              </a:p>
            </p:txBody>
          </p:sp>
        </mc:Fallback>
      </mc:AlternateContent>
    </p:spTree>
    <p:extLst>
      <p:ext uri="{BB962C8B-B14F-4D97-AF65-F5344CB8AC3E}">
        <p14:creationId xmlns:p14="http://schemas.microsoft.com/office/powerpoint/2010/main" val="198547258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35A8E7-D60B-ED44-BEE9-AEF7FFE653BB}"/>
              </a:ext>
            </a:extLst>
          </p:cNvPr>
          <p:cNvSpPr>
            <a:spLocks noGrp="1"/>
          </p:cNvSpPr>
          <p:nvPr>
            <p:ph type="title"/>
          </p:nvPr>
        </p:nvSpPr>
        <p:spPr/>
        <p:txBody>
          <a:bodyPr>
            <a:normAutofit/>
          </a:bodyPr>
          <a:lstStyle/>
          <a:p>
            <a:r>
              <a:rPr lang="en-US" sz="2400" dirty="0">
                <a:solidFill>
                  <a:schemeClr val="bg1"/>
                </a:solidFill>
              </a:rPr>
              <a:t>Summary </a:t>
            </a:r>
          </a:p>
        </p:txBody>
      </p:sp>
      <mc:AlternateContent xmlns:mc="http://schemas.openxmlformats.org/markup-compatibility/2006" xmlns:a14="http://schemas.microsoft.com/office/drawing/2010/main">
        <mc:Choice Requires="a14">
          <p:sp>
            <p:nvSpPr>
              <p:cNvPr id="103" name="Vertical Text Placeholder 1">
                <a:extLst>
                  <a:ext uri="{FF2B5EF4-FFF2-40B4-BE49-F238E27FC236}">
                    <a16:creationId xmlns:a16="http://schemas.microsoft.com/office/drawing/2014/main" id="{2F7B257E-069A-204F-9143-B529C2F0C2A9}"/>
                  </a:ext>
                </a:extLst>
              </p:cNvPr>
              <p:cNvSpPr>
                <a:spLocks noGrp="1"/>
              </p:cNvSpPr>
              <p:nvPr>
                <p:ph type="body" orient="vert" idx="1"/>
              </p:nvPr>
            </p:nvSpPr>
            <p:spPr>
              <a:xfrm>
                <a:off x="628650" y="1369219"/>
                <a:ext cx="7886700" cy="3101181"/>
              </a:xfrm>
            </p:spPr>
            <p:txBody>
              <a:bodyPr>
                <a:normAutofit/>
              </a:bodyPr>
              <a:lstStyle/>
              <a:p>
                <a:r>
                  <a:rPr lang="en-US" altLang="zh-CN" sz="2000" dirty="0"/>
                  <a:t>Our approach is </a:t>
                </a:r>
                <a:r>
                  <a:rPr lang="en-US" altLang="zh-CN" sz="2000" dirty="0">
                    <a:solidFill>
                      <a:srgbClr val="C00000"/>
                    </a:solidFill>
                  </a:rPr>
                  <a:t>accurate</a:t>
                </a:r>
                <a:r>
                  <a:rPr lang="en-US" altLang="zh-CN" sz="2000" dirty="0"/>
                  <a:t> and takes </a:t>
                </a:r>
                <a14:m>
                  <m:oMath xmlns:m="http://schemas.openxmlformats.org/officeDocument/2006/math">
                    <m:r>
                      <a:rPr lang="en-US" altLang="zh-CN" sz="2000" b="0" i="1" smtClean="0">
                        <a:solidFill>
                          <a:srgbClr val="C00000"/>
                        </a:solidFill>
                        <a:latin typeface="Cambria Math" panose="02040503050406030204" pitchFamily="18" charset="0"/>
                      </a:rPr>
                      <m:t>𝑂</m:t>
                    </m:r>
                    <m:d>
                      <m:dPr>
                        <m:ctrlPr>
                          <a:rPr lang="en-US" altLang="zh-CN" sz="2000" b="0" i="1" smtClean="0">
                            <a:solidFill>
                              <a:srgbClr val="C00000"/>
                            </a:solidFill>
                            <a:latin typeface="Cambria Math" panose="02040503050406030204" pitchFamily="18" charset="0"/>
                          </a:rPr>
                        </m:ctrlPr>
                      </m:dPr>
                      <m:e>
                        <m:r>
                          <a:rPr lang="en-US" altLang="zh-CN" sz="2000" b="0" i="1">
                            <a:solidFill>
                              <a:srgbClr val="C00000"/>
                            </a:solidFill>
                            <a:latin typeface="Cambria Math" panose="02040503050406030204" pitchFamily="18" charset="0"/>
                          </a:rPr>
                          <m:t>𝑘</m:t>
                        </m:r>
                        <m:sSup>
                          <m:sSupPr>
                            <m:ctrlPr>
                              <a:rPr lang="en-US" altLang="zh-CN" sz="2000" i="1">
                                <a:solidFill>
                                  <a:srgbClr val="C00000"/>
                                </a:solidFill>
                                <a:latin typeface="Cambria Math" panose="02040503050406030204" pitchFamily="18" charset="0"/>
                              </a:rPr>
                            </m:ctrlPr>
                          </m:sSupPr>
                          <m:e>
                            <m:r>
                              <a:rPr lang="en-US" altLang="zh-CN" sz="2000" b="0" i="1">
                                <a:solidFill>
                                  <a:srgbClr val="C00000"/>
                                </a:solidFill>
                                <a:latin typeface="Cambria Math" panose="02040503050406030204" pitchFamily="18" charset="0"/>
                              </a:rPr>
                              <m:t>𝑛</m:t>
                            </m:r>
                          </m:e>
                          <m:sup>
                            <m:r>
                              <a:rPr lang="en-US" altLang="zh-CN" sz="2000" b="0" i="1">
                                <a:solidFill>
                                  <a:srgbClr val="C00000"/>
                                </a:solidFill>
                                <a:latin typeface="Cambria Math" panose="02040503050406030204" pitchFamily="18" charset="0"/>
                              </a:rPr>
                              <m:t>3</m:t>
                            </m:r>
                          </m:sup>
                        </m:sSup>
                        <m:r>
                          <a:rPr lang="en-US" altLang="zh-CN" sz="2000" b="0" i="1">
                            <a:solidFill>
                              <a:srgbClr val="C00000"/>
                            </a:solidFill>
                            <a:latin typeface="Cambria Math" panose="02040503050406030204" pitchFamily="18" charset="0"/>
                          </a:rPr>
                          <m:t>+</m:t>
                        </m:r>
                        <m:sSup>
                          <m:sSupPr>
                            <m:ctrlPr>
                              <a:rPr lang="en-US" altLang="zh-CN" sz="2000" i="1">
                                <a:solidFill>
                                  <a:srgbClr val="C00000"/>
                                </a:solidFill>
                                <a:latin typeface="Cambria Math" panose="02040503050406030204" pitchFamily="18" charset="0"/>
                              </a:rPr>
                            </m:ctrlPr>
                          </m:sSupPr>
                          <m:e>
                            <m:r>
                              <a:rPr lang="en-US" altLang="zh-CN" sz="2000" b="0" i="1">
                                <a:solidFill>
                                  <a:srgbClr val="C00000"/>
                                </a:solidFill>
                                <a:latin typeface="Cambria Math" panose="02040503050406030204" pitchFamily="18" charset="0"/>
                              </a:rPr>
                              <m:t>𝑘</m:t>
                            </m:r>
                          </m:e>
                          <m:sup>
                            <m:r>
                              <a:rPr lang="en-US" altLang="zh-CN" sz="2000" b="0" i="1">
                                <a:solidFill>
                                  <a:srgbClr val="C00000"/>
                                </a:solidFill>
                                <a:latin typeface="Cambria Math" panose="02040503050406030204" pitchFamily="18" charset="0"/>
                              </a:rPr>
                              <m:t>2</m:t>
                            </m:r>
                          </m:sup>
                        </m:sSup>
                        <m:sSup>
                          <m:sSupPr>
                            <m:ctrlPr>
                              <a:rPr lang="en-US" altLang="zh-CN" sz="2000" i="1">
                                <a:solidFill>
                                  <a:srgbClr val="C00000"/>
                                </a:solidFill>
                                <a:latin typeface="Cambria Math" panose="02040503050406030204" pitchFamily="18" charset="0"/>
                              </a:rPr>
                            </m:ctrlPr>
                          </m:sSupPr>
                          <m:e>
                            <m:r>
                              <a:rPr lang="en-US" altLang="zh-CN" sz="2000" b="0" i="1">
                                <a:solidFill>
                                  <a:srgbClr val="C00000"/>
                                </a:solidFill>
                                <a:latin typeface="Cambria Math" panose="02040503050406030204" pitchFamily="18" charset="0"/>
                              </a:rPr>
                              <m:t>𝑛</m:t>
                            </m:r>
                          </m:e>
                          <m:sup>
                            <m:r>
                              <a:rPr lang="en-US" altLang="zh-CN" sz="2000" b="0" i="1">
                                <a:solidFill>
                                  <a:srgbClr val="C00000"/>
                                </a:solidFill>
                                <a:latin typeface="Cambria Math" panose="02040503050406030204" pitchFamily="18" charset="0"/>
                              </a:rPr>
                              <m:t>2</m:t>
                            </m:r>
                          </m:sup>
                        </m:sSup>
                        <m:r>
                          <a:rPr lang="en-US" altLang="zh-CN" sz="2000" b="0" i="1">
                            <a:solidFill>
                              <a:srgbClr val="C00000"/>
                            </a:solidFill>
                            <a:latin typeface="Cambria Math" panose="02040503050406030204" pitchFamily="18" charset="0"/>
                          </a:rPr>
                          <m:t>𝑙𝑜𝑔</m:t>
                        </m:r>
                        <m:r>
                          <a:rPr lang="en-US" altLang="zh-CN" sz="2000" b="0" i="1">
                            <a:solidFill>
                              <a:srgbClr val="C00000"/>
                            </a:solidFill>
                            <a:latin typeface="Cambria Math" panose="02040503050406030204" pitchFamily="18" charset="0"/>
                          </a:rPr>
                          <m:t>(</m:t>
                        </m:r>
                        <m:r>
                          <a:rPr lang="en-US" altLang="zh-CN" sz="2000" b="0" i="1">
                            <a:solidFill>
                              <a:srgbClr val="C00000"/>
                            </a:solidFill>
                            <a:latin typeface="Cambria Math" panose="02040503050406030204" pitchFamily="18" charset="0"/>
                          </a:rPr>
                          <m:t>𝑘𝑛</m:t>
                        </m:r>
                        <m:r>
                          <a:rPr lang="en-US" altLang="zh-CN" sz="2000" b="0" i="1">
                            <a:solidFill>
                              <a:srgbClr val="C00000"/>
                            </a:solidFill>
                            <a:latin typeface="Cambria Math" panose="02040503050406030204" pitchFamily="18" charset="0"/>
                          </a:rPr>
                          <m:t>)</m:t>
                        </m:r>
                      </m:e>
                    </m:d>
                  </m:oMath>
                </a14:m>
                <a:r>
                  <a:rPr lang="en-US" altLang="zh-CN" sz="2000" dirty="0"/>
                  <a:t> time</a:t>
                </a:r>
              </a:p>
              <a:p>
                <a:endParaRPr lang="en-US" altLang="zh-CN" sz="2000" dirty="0"/>
              </a:p>
              <a:p>
                <a:endParaRPr lang="en-US" altLang="zh-CN" sz="2000" dirty="0"/>
              </a:p>
              <a:p>
                <a:pPr marL="0" indent="0">
                  <a:buNone/>
                </a:pPr>
                <a:r>
                  <a:rPr lang="en-US" altLang="zh-CN" sz="2000" dirty="0"/>
                  <a:t> </a:t>
                </a:r>
              </a:p>
              <a:p>
                <a:endParaRPr lang="en-US" altLang="zh-CN" sz="2000" dirty="0"/>
              </a:p>
              <a:p>
                <a:pPr marL="0" indent="0">
                  <a:buNone/>
                </a:pPr>
                <a:endParaRPr lang="en-US" sz="2000" dirty="0"/>
              </a:p>
              <a:p>
                <a:endParaRPr lang="en-US" sz="2000" dirty="0"/>
              </a:p>
              <a:p>
                <a:pPr marL="0" indent="0">
                  <a:buNone/>
                </a:pPr>
                <a:endParaRPr lang="en-US" sz="2000" dirty="0"/>
              </a:p>
              <a:p>
                <a:pPr marL="0" indent="0">
                  <a:buNone/>
                </a:pPr>
                <a:endParaRPr lang="en-US" sz="2000" dirty="0"/>
              </a:p>
            </p:txBody>
          </p:sp>
        </mc:Choice>
        <mc:Fallback xmlns="">
          <p:sp>
            <p:nvSpPr>
              <p:cNvPr id="103" name="Vertical Text Placeholder 1">
                <a:extLst>
                  <a:ext uri="{FF2B5EF4-FFF2-40B4-BE49-F238E27FC236}">
                    <a16:creationId xmlns:a16="http://schemas.microsoft.com/office/drawing/2014/main" id="{2F7B257E-069A-204F-9143-B529C2F0C2A9}"/>
                  </a:ext>
                </a:extLst>
              </p:cNvPr>
              <p:cNvSpPr>
                <a:spLocks noGrp="1" noRot="1" noChangeAspect="1" noMove="1" noResize="1" noEditPoints="1" noAdjustHandles="1" noChangeArrowheads="1" noChangeShapeType="1" noTextEdit="1"/>
              </p:cNvSpPr>
              <p:nvPr>
                <p:ph type="body" orient="vert" idx="1"/>
              </p:nvPr>
            </p:nvSpPr>
            <p:spPr>
              <a:xfrm>
                <a:off x="628650" y="1369219"/>
                <a:ext cx="7886700" cy="3101181"/>
              </a:xfrm>
              <a:blipFill>
                <a:blip r:embed="rId3"/>
                <a:stretch>
                  <a:fillRect l="-643" t="-2459"/>
                </a:stretch>
              </a:blipFill>
            </p:spPr>
            <p:txBody>
              <a:bodyPr/>
              <a:lstStyle/>
              <a:p>
                <a:r>
                  <a:rPr lang="zh-CN" altLang="en-US">
                    <a:noFill/>
                  </a:rPr>
                  <a:t> </a:t>
                </a:r>
              </a:p>
            </p:txBody>
          </p:sp>
        </mc:Fallback>
      </mc:AlternateContent>
      <p:sp>
        <p:nvSpPr>
          <p:cNvPr id="139" name="矩形 33">
            <a:extLst>
              <a:ext uri="{FF2B5EF4-FFF2-40B4-BE49-F238E27FC236}">
                <a16:creationId xmlns:a16="http://schemas.microsoft.com/office/drawing/2014/main" id="{2BC3201A-811F-C64F-83B1-B357F67976FC}"/>
              </a:ext>
            </a:extLst>
          </p:cNvPr>
          <p:cNvSpPr/>
          <p:nvPr/>
        </p:nvSpPr>
        <p:spPr>
          <a:xfrm>
            <a:off x="776930" y="2483714"/>
            <a:ext cx="1988882" cy="1087394"/>
          </a:xfrm>
          <a:prstGeom prst="rect">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endParaRPr lang="en-US" altLang="zh-CN" sz="2400" dirty="0">
              <a:solidFill>
                <a:schemeClr val="tx1"/>
              </a:solidFill>
            </a:endParaRPr>
          </a:p>
          <a:p>
            <a:pPr algn="ctr">
              <a:lnSpc>
                <a:spcPct val="125000"/>
              </a:lnSpc>
            </a:pPr>
            <a:r>
              <a:rPr lang="en-US" altLang="zh-CN" sz="2400" dirty="0">
                <a:solidFill>
                  <a:schemeClr val="tx1"/>
                </a:solidFill>
              </a:rPr>
              <a:t>Conversion from SH to FS</a:t>
            </a:r>
            <a:endParaRPr lang="en-US" altLang="zh-CN" sz="2000" dirty="0">
              <a:solidFill>
                <a:schemeClr val="tx1"/>
              </a:solidFill>
            </a:endParaRPr>
          </a:p>
          <a:p>
            <a:pPr lvl="1">
              <a:lnSpc>
                <a:spcPct val="125000"/>
              </a:lnSpc>
            </a:pPr>
            <a:endParaRPr lang="en-US" altLang="zh-CN" sz="2400" dirty="0">
              <a:solidFill>
                <a:schemeClr val="tx1"/>
              </a:solidFill>
            </a:endParaRPr>
          </a:p>
        </p:txBody>
      </p:sp>
      <p:sp>
        <p:nvSpPr>
          <p:cNvPr id="140" name="矩形 33">
            <a:extLst>
              <a:ext uri="{FF2B5EF4-FFF2-40B4-BE49-F238E27FC236}">
                <a16:creationId xmlns:a16="http://schemas.microsoft.com/office/drawing/2014/main" id="{6F7C8769-029A-6A48-928D-4C81E90E1EF3}"/>
              </a:ext>
            </a:extLst>
          </p:cNvPr>
          <p:cNvSpPr/>
          <p:nvPr/>
        </p:nvSpPr>
        <p:spPr>
          <a:xfrm>
            <a:off x="3577559" y="2483714"/>
            <a:ext cx="1988882" cy="1087394"/>
          </a:xfrm>
          <a:prstGeom prst="rect">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endParaRPr lang="en-US" altLang="zh-CN" sz="2400" dirty="0">
              <a:solidFill>
                <a:schemeClr val="tx1"/>
              </a:solidFill>
            </a:endParaRPr>
          </a:p>
          <a:p>
            <a:pPr algn="ctr">
              <a:lnSpc>
                <a:spcPct val="125000"/>
              </a:lnSpc>
            </a:pPr>
            <a:r>
              <a:rPr lang="en-US" altLang="zh-CN" sz="2400" dirty="0">
                <a:solidFill>
                  <a:schemeClr val="tx1"/>
                </a:solidFill>
              </a:rPr>
              <a:t>Fourier Series Product</a:t>
            </a:r>
            <a:endParaRPr lang="en-US" altLang="zh-CN" sz="2000" dirty="0">
              <a:solidFill>
                <a:schemeClr val="tx1"/>
              </a:solidFill>
            </a:endParaRPr>
          </a:p>
          <a:p>
            <a:pPr lvl="1">
              <a:lnSpc>
                <a:spcPct val="125000"/>
              </a:lnSpc>
            </a:pPr>
            <a:endParaRPr lang="en-US" altLang="zh-CN" sz="2400" dirty="0">
              <a:solidFill>
                <a:schemeClr val="tx1"/>
              </a:solidFill>
            </a:endParaRPr>
          </a:p>
        </p:txBody>
      </p:sp>
      <p:sp>
        <p:nvSpPr>
          <p:cNvPr id="145" name="矩形 33">
            <a:extLst>
              <a:ext uri="{FF2B5EF4-FFF2-40B4-BE49-F238E27FC236}">
                <a16:creationId xmlns:a16="http://schemas.microsoft.com/office/drawing/2014/main" id="{DFA46323-49C2-124D-A5E2-A5D68F6A8054}"/>
              </a:ext>
            </a:extLst>
          </p:cNvPr>
          <p:cNvSpPr/>
          <p:nvPr/>
        </p:nvSpPr>
        <p:spPr>
          <a:xfrm>
            <a:off x="6378188" y="2483714"/>
            <a:ext cx="1988882" cy="1087394"/>
          </a:xfrm>
          <a:prstGeom prst="rect">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endParaRPr lang="en-US" altLang="zh-CN" sz="2400" dirty="0">
              <a:solidFill>
                <a:schemeClr val="tx1"/>
              </a:solidFill>
            </a:endParaRPr>
          </a:p>
          <a:p>
            <a:pPr algn="ctr">
              <a:lnSpc>
                <a:spcPct val="125000"/>
              </a:lnSpc>
            </a:pPr>
            <a:r>
              <a:rPr lang="en-US" altLang="zh-CN" sz="2400" dirty="0">
                <a:solidFill>
                  <a:schemeClr val="tx1"/>
                </a:solidFill>
              </a:rPr>
              <a:t>Conversion from FS to SH</a:t>
            </a:r>
            <a:endParaRPr lang="en-US" altLang="zh-CN" sz="2000" dirty="0">
              <a:solidFill>
                <a:schemeClr val="tx1"/>
              </a:solidFill>
            </a:endParaRPr>
          </a:p>
          <a:p>
            <a:pPr lvl="1">
              <a:lnSpc>
                <a:spcPct val="125000"/>
              </a:lnSpc>
            </a:pPr>
            <a:endParaRPr lang="en-US" altLang="zh-CN" sz="2400" dirty="0">
              <a:solidFill>
                <a:schemeClr val="tx1"/>
              </a:solidFill>
            </a:endParaRPr>
          </a:p>
        </p:txBody>
      </p:sp>
      <p:sp>
        <p:nvSpPr>
          <p:cNvPr id="146" name="箭头: 右 4">
            <a:extLst>
              <a:ext uri="{FF2B5EF4-FFF2-40B4-BE49-F238E27FC236}">
                <a16:creationId xmlns:a16="http://schemas.microsoft.com/office/drawing/2014/main" id="{18EB68BD-114E-8D47-ACE8-2DD3CF9254CB}"/>
              </a:ext>
            </a:extLst>
          </p:cNvPr>
          <p:cNvSpPr/>
          <p:nvPr/>
        </p:nvSpPr>
        <p:spPr>
          <a:xfrm>
            <a:off x="2914092" y="2920038"/>
            <a:ext cx="540220" cy="283982"/>
          </a:xfrm>
          <a:prstGeom prst="rightArrow">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4" name="箭头: 右 4">
            <a:extLst>
              <a:ext uri="{FF2B5EF4-FFF2-40B4-BE49-F238E27FC236}">
                <a16:creationId xmlns:a16="http://schemas.microsoft.com/office/drawing/2014/main" id="{F3A12376-D280-5742-B4CC-471B06FADC36}"/>
              </a:ext>
            </a:extLst>
          </p:cNvPr>
          <p:cNvSpPr/>
          <p:nvPr/>
        </p:nvSpPr>
        <p:spPr>
          <a:xfrm>
            <a:off x="5702204" y="2920038"/>
            <a:ext cx="540220" cy="283982"/>
          </a:xfrm>
          <a:prstGeom prst="rightArrow">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5" name="左大括号 164">
            <a:extLst>
              <a:ext uri="{FF2B5EF4-FFF2-40B4-BE49-F238E27FC236}">
                <a16:creationId xmlns:a16="http://schemas.microsoft.com/office/drawing/2014/main" id="{ED7CC49C-F6E0-B640-A430-6DB177221C8A}"/>
              </a:ext>
            </a:extLst>
          </p:cNvPr>
          <p:cNvSpPr/>
          <p:nvPr/>
        </p:nvSpPr>
        <p:spPr>
          <a:xfrm rot="16200000">
            <a:off x="4351090" y="40480"/>
            <a:ext cx="441821" cy="7590141"/>
          </a:xfrm>
          <a:prstGeom prst="leftBrace">
            <a:avLst>
              <a:gd name="adj1" fmla="val 81061"/>
              <a:gd name="adj2" fmla="val 49686"/>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dirty="0"/>
          </a:p>
        </p:txBody>
      </p:sp>
      <mc:AlternateContent xmlns:mc="http://schemas.openxmlformats.org/markup-compatibility/2006" xmlns:a14="http://schemas.microsoft.com/office/drawing/2010/main">
        <mc:Choice Requires="a14">
          <p:sp>
            <p:nvSpPr>
              <p:cNvPr id="166" name="矩形 165">
                <a:extLst>
                  <a:ext uri="{FF2B5EF4-FFF2-40B4-BE49-F238E27FC236}">
                    <a16:creationId xmlns:a16="http://schemas.microsoft.com/office/drawing/2014/main" id="{D2506BF7-FB90-CD40-948F-A5153679649A}"/>
                  </a:ext>
                </a:extLst>
              </p:cNvPr>
              <p:cNvSpPr/>
              <p:nvPr/>
            </p:nvSpPr>
            <p:spPr>
              <a:xfrm>
                <a:off x="3184202" y="4018238"/>
                <a:ext cx="2914644" cy="485774"/>
              </a:xfrm>
              <a:prstGeom prst="rect">
                <a:avLst/>
              </a:prstGeom>
            </p:spPr>
            <p:txBody>
              <a:bodyPr wrap="none">
                <a:spAutoFit/>
              </a:bodyPr>
              <a:lstStyle/>
              <a:p>
                <a:pPr>
                  <a:lnSpc>
                    <a:spcPct val="125000"/>
                  </a:lnSpc>
                </a:pPr>
                <a14:m>
                  <m:oMathPara xmlns:m="http://schemas.openxmlformats.org/officeDocument/2006/math">
                    <m:oMathParaPr>
                      <m:jc m:val="centerGroup"/>
                    </m:oMathParaPr>
                    <m:oMath xmlns:m="http://schemas.openxmlformats.org/officeDocument/2006/math">
                      <m:r>
                        <a:rPr lang="en-US" altLang="zh-CN" sz="2000" b="1" i="1" smtClean="0">
                          <a:solidFill>
                            <a:srgbClr val="C00000"/>
                          </a:solidFill>
                          <a:latin typeface="Cambria Math" panose="02040503050406030204" pitchFamily="18" charset="0"/>
                        </a:rPr>
                        <m:t>𝑶</m:t>
                      </m:r>
                      <m:r>
                        <a:rPr lang="en-US" altLang="zh-CN" sz="2000" b="1" i="1" smtClean="0">
                          <a:solidFill>
                            <a:srgbClr val="C00000"/>
                          </a:solidFill>
                          <a:latin typeface="Cambria Math" panose="02040503050406030204" pitchFamily="18" charset="0"/>
                        </a:rPr>
                        <m:t>(</m:t>
                      </m:r>
                      <m:r>
                        <a:rPr lang="en-US" altLang="zh-CN" sz="2000" b="1" i="1" smtClean="0">
                          <a:solidFill>
                            <a:srgbClr val="C00000"/>
                          </a:solidFill>
                          <a:latin typeface="Cambria Math" panose="02040503050406030204" pitchFamily="18" charset="0"/>
                        </a:rPr>
                        <m:t>𝒌</m:t>
                      </m:r>
                      <m:sSup>
                        <m:sSupPr>
                          <m:ctrlPr>
                            <a:rPr lang="en-US" altLang="zh-CN" sz="2000" b="1" i="1">
                              <a:solidFill>
                                <a:srgbClr val="C00000"/>
                              </a:solidFill>
                              <a:latin typeface="Cambria Math" panose="02040503050406030204" pitchFamily="18" charset="0"/>
                            </a:rPr>
                          </m:ctrlPr>
                        </m:sSupPr>
                        <m:e>
                          <m:r>
                            <a:rPr lang="en-US" altLang="zh-CN" sz="2000" b="1" i="1">
                              <a:solidFill>
                                <a:srgbClr val="C00000"/>
                              </a:solidFill>
                              <a:latin typeface="Cambria Math" panose="02040503050406030204" pitchFamily="18" charset="0"/>
                            </a:rPr>
                            <m:t>𝒏</m:t>
                          </m:r>
                        </m:e>
                        <m:sup>
                          <m:r>
                            <a:rPr lang="en-US" altLang="zh-CN" sz="2000" b="1" i="1">
                              <a:solidFill>
                                <a:srgbClr val="C00000"/>
                              </a:solidFill>
                              <a:latin typeface="Cambria Math" panose="02040503050406030204" pitchFamily="18" charset="0"/>
                            </a:rPr>
                            <m:t>𝟑</m:t>
                          </m:r>
                        </m:sup>
                      </m:sSup>
                      <m:r>
                        <a:rPr lang="en-US" altLang="zh-CN" sz="2000" b="1" i="1" smtClean="0">
                          <a:solidFill>
                            <a:srgbClr val="C00000"/>
                          </a:solidFill>
                          <a:latin typeface="Cambria Math" panose="02040503050406030204" pitchFamily="18" charset="0"/>
                        </a:rPr>
                        <m:t>+</m:t>
                      </m:r>
                      <m:sSup>
                        <m:sSupPr>
                          <m:ctrlPr>
                            <a:rPr lang="en-US" altLang="zh-CN" sz="2000" b="1" i="1" smtClean="0">
                              <a:solidFill>
                                <a:srgbClr val="C00000"/>
                              </a:solidFill>
                              <a:latin typeface="Cambria Math" panose="02040503050406030204" pitchFamily="18" charset="0"/>
                            </a:rPr>
                          </m:ctrlPr>
                        </m:sSupPr>
                        <m:e>
                          <m:r>
                            <a:rPr lang="en-US" altLang="zh-CN" sz="2000" b="1" i="1" smtClean="0">
                              <a:solidFill>
                                <a:srgbClr val="C00000"/>
                              </a:solidFill>
                              <a:latin typeface="Cambria Math" panose="02040503050406030204" pitchFamily="18" charset="0"/>
                            </a:rPr>
                            <m:t>𝒌</m:t>
                          </m:r>
                        </m:e>
                        <m:sup>
                          <m:r>
                            <a:rPr lang="en-US" altLang="zh-CN" sz="2000" b="1" i="1" smtClean="0">
                              <a:solidFill>
                                <a:srgbClr val="C00000"/>
                              </a:solidFill>
                              <a:latin typeface="Cambria Math" panose="02040503050406030204" pitchFamily="18" charset="0"/>
                            </a:rPr>
                            <m:t>𝟐</m:t>
                          </m:r>
                        </m:sup>
                      </m:sSup>
                      <m:sSup>
                        <m:sSupPr>
                          <m:ctrlPr>
                            <a:rPr lang="en-US" altLang="zh-CN" sz="2000" b="1" i="1" smtClean="0">
                              <a:solidFill>
                                <a:srgbClr val="C00000"/>
                              </a:solidFill>
                              <a:latin typeface="Cambria Math" panose="02040503050406030204" pitchFamily="18" charset="0"/>
                            </a:rPr>
                          </m:ctrlPr>
                        </m:sSupPr>
                        <m:e>
                          <m:r>
                            <a:rPr lang="en-US" altLang="zh-CN" sz="2000" b="1" i="1" smtClean="0">
                              <a:solidFill>
                                <a:srgbClr val="C00000"/>
                              </a:solidFill>
                              <a:latin typeface="Cambria Math" panose="02040503050406030204" pitchFamily="18" charset="0"/>
                            </a:rPr>
                            <m:t>𝒏</m:t>
                          </m:r>
                        </m:e>
                        <m:sup>
                          <m:r>
                            <a:rPr lang="en-US" altLang="zh-CN" sz="2000" b="1" i="1" smtClean="0">
                              <a:solidFill>
                                <a:srgbClr val="C00000"/>
                              </a:solidFill>
                              <a:latin typeface="Cambria Math" panose="02040503050406030204" pitchFamily="18" charset="0"/>
                            </a:rPr>
                            <m:t>𝟐</m:t>
                          </m:r>
                        </m:sup>
                      </m:sSup>
                      <m:r>
                        <a:rPr lang="en-US" altLang="zh-CN" sz="2000" b="1" i="1" smtClean="0">
                          <a:solidFill>
                            <a:srgbClr val="C00000"/>
                          </a:solidFill>
                          <a:latin typeface="Cambria Math" panose="02040503050406030204" pitchFamily="18" charset="0"/>
                        </a:rPr>
                        <m:t>𝒍𝒐𝒈</m:t>
                      </m:r>
                      <m:r>
                        <a:rPr lang="en-US" altLang="zh-CN" sz="2000" b="1" i="1" smtClean="0">
                          <a:solidFill>
                            <a:srgbClr val="C00000"/>
                          </a:solidFill>
                          <a:latin typeface="Cambria Math" panose="02040503050406030204" pitchFamily="18" charset="0"/>
                        </a:rPr>
                        <m:t>(</m:t>
                      </m:r>
                      <m:r>
                        <a:rPr lang="en-US" altLang="zh-CN" sz="2000" b="1" i="1" smtClean="0">
                          <a:solidFill>
                            <a:srgbClr val="C00000"/>
                          </a:solidFill>
                          <a:latin typeface="Cambria Math" panose="02040503050406030204" pitchFamily="18" charset="0"/>
                        </a:rPr>
                        <m:t>𝒌𝒏</m:t>
                      </m:r>
                      <m:r>
                        <a:rPr lang="en-US" altLang="zh-CN" sz="2000" b="1" i="1" smtClean="0">
                          <a:solidFill>
                            <a:srgbClr val="C00000"/>
                          </a:solidFill>
                          <a:latin typeface="Cambria Math" panose="02040503050406030204" pitchFamily="18" charset="0"/>
                        </a:rPr>
                        <m:t>))</m:t>
                      </m:r>
                    </m:oMath>
                  </m:oMathPara>
                </a14:m>
                <a:endParaRPr lang="en-US" altLang="zh-CN" sz="2000" b="1" dirty="0">
                  <a:solidFill>
                    <a:srgbClr val="C00000"/>
                  </a:solidFill>
                </a:endParaRPr>
              </a:p>
            </p:txBody>
          </p:sp>
        </mc:Choice>
        <mc:Fallback xmlns="">
          <p:sp>
            <p:nvSpPr>
              <p:cNvPr id="166" name="矩形 165">
                <a:extLst>
                  <a:ext uri="{FF2B5EF4-FFF2-40B4-BE49-F238E27FC236}">
                    <a16:creationId xmlns:a16="http://schemas.microsoft.com/office/drawing/2014/main" id="{D2506BF7-FB90-CD40-948F-A5153679649A}"/>
                  </a:ext>
                </a:extLst>
              </p:cNvPr>
              <p:cNvSpPr>
                <a:spLocks noRot="1" noChangeAspect="1" noMove="1" noResize="1" noEditPoints="1" noAdjustHandles="1" noChangeArrowheads="1" noChangeShapeType="1" noTextEdit="1"/>
              </p:cNvSpPr>
              <p:nvPr/>
            </p:nvSpPr>
            <p:spPr>
              <a:xfrm>
                <a:off x="3184202" y="4018238"/>
                <a:ext cx="2914644" cy="485774"/>
              </a:xfrm>
              <a:prstGeom prst="rect">
                <a:avLst/>
              </a:prstGeom>
              <a:blipFill>
                <a:blip r:embed="rId4"/>
                <a:stretch>
                  <a:fillRect b="-2500"/>
                </a:stretch>
              </a:blipFill>
            </p:spPr>
            <p:txBody>
              <a:bodyPr/>
              <a:lstStyle/>
              <a:p>
                <a:r>
                  <a:rPr lang="zh-CN" altLang="en-US">
                    <a:noFill/>
                  </a:rPr>
                  <a:t> </a:t>
                </a:r>
              </a:p>
            </p:txBody>
          </p:sp>
        </mc:Fallback>
      </mc:AlternateContent>
      <p:sp>
        <p:nvSpPr>
          <p:cNvPr id="167" name="左大括号 166">
            <a:extLst>
              <a:ext uri="{FF2B5EF4-FFF2-40B4-BE49-F238E27FC236}">
                <a16:creationId xmlns:a16="http://schemas.microsoft.com/office/drawing/2014/main" id="{21FC4F0B-F447-3E46-A860-69B90EF37494}"/>
              </a:ext>
            </a:extLst>
          </p:cNvPr>
          <p:cNvSpPr/>
          <p:nvPr/>
        </p:nvSpPr>
        <p:spPr>
          <a:xfrm rot="5400000">
            <a:off x="1684736" y="1369373"/>
            <a:ext cx="202893" cy="1988881"/>
          </a:xfrm>
          <a:prstGeom prst="leftBrace">
            <a:avLst>
              <a:gd name="adj1" fmla="val 81061"/>
              <a:gd name="adj2" fmla="val 52125"/>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dirty="0"/>
          </a:p>
        </p:txBody>
      </p:sp>
      <mc:AlternateContent xmlns:mc="http://schemas.openxmlformats.org/markup-compatibility/2006" xmlns:a14="http://schemas.microsoft.com/office/drawing/2010/main">
        <mc:Choice Requires="a14">
          <p:sp>
            <p:nvSpPr>
              <p:cNvPr id="168" name="矩形 167">
                <a:extLst>
                  <a:ext uri="{FF2B5EF4-FFF2-40B4-BE49-F238E27FC236}">
                    <a16:creationId xmlns:a16="http://schemas.microsoft.com/office/drawing/2014/main" id="{0BADB131-8955-0A44-AB1B-BE7616146883}"/>
                  </a:ext>
                </a:extLst>
              </p:cNvPr>
              <p:cNvSpPr/>
              <p:nvPr/>
            </p:nvSpPr>
            <p:spPr>
              <a:xfrm>
                <a:off x="1245546" y="1801351"/>
                <a:ext cx="752102" cy="477054"/>
              </a:xfrm>
              <a:prstGeom prst="rect">
                <a:avLst/>
              </a:prstGeom>
            </p:spPr>
            <p:txBody>
              <a:bodyPr wrap="square">
                <a:spAutoFit/>
              </a:bodyPr>
              <a:lstStyle/>
              <a:p>
                <a:pPr>
                  <a:lnSpc>
                    <a:spcPct val="125000"/>
                  </a:lnSpc>
                </a:pPr>
                <a14:m>
                  <m:oMathPara xmlns:m="http://schemas.openxmlformats.org/officeDocument/2006/math">
                    <m:oMathParaPr>
                      <m:jc m:val="centerGroup"/>
                    </m:oMathParaPr>
                    <m:oMath xmlns:m="http://schemas.openxmlformats.org/officeDocument/2006/math">
                      <m:r>
                        <a:rPr lang="en-US" altLang="zh-CN" sz="2000" b="0" i="1" smtClean="0">
                          <a:solidFill>
                            <a:schemeClr val="tx1"/>
                          </a:solidFill>
                          <a:latin typeface="Cambria Math" panose="02040503050406030204" pitchFamily="18" charset="0"/>
                        </a:rPr>
                        <m:t>𝑂</m:t>
                      </m:r>
                      <m:r>
                        <a:rPr lang="en-US" altLang="zh-CN" sz="2000" b="0" i="1" smtClean="0">
                          <a:solidFill>
                            <a:schemeClr val="tx1"/>
                          </a:solidFill>
                          <a:latin typeface="Cambria Math" panose="02040503050406030204" pitchFamily="18" charset="0"/>
                        </a:rPr>
                        <m:t>(</m:t>
                      </m:r>
                      <m:r>
                        <a:rPr lang="en-US" altLang="zh-CN" sz="2000" b="0" i="1" smtClean="0">
                          <a:solidFill>
                            <a:schemeClr val="tx1"/>
                          </a:solidFill>
                          <a:latin typeface="Cambria Math" panose="02040503050406030204" pitchFamily="18" charset="0"/>
                        </a:rPr>
                        <m:t>𝑘</m:t>
                      </m:r>
                      <m:sSup>
                        <m:sSupPr>
                          <m:ctrlPr>
                            <a:rPr lang="en-US" altLang="zh-CN" sz="2000" i="1">
                              <a:solidFill>
                                <a:schemeClr val="tx1"/>
                              </a:solidFill>
                              <a:latin typeface="Cambria Math" panose="02040503050406030204" pitchFamily="18" charset="0"/>
                            </a:rPr>
                          </m:ctrlPr>
                        </m:sSupPr>
                        <m:e>
                          <m:r>
                            <a:rPr lang="en-US" altLang="zh-CN" sz="2000" b="0" i="1">
                              <a:solidFill>
                                <a:schemeClr val="tx1"/>
                              </a:solidFill>
                              <a:latin typeface="Cambria Math" panose="02040503050406030204" pitchFamily="18" charset="0"/>
                            </a:rPr>
                            <m:t>𝑛</m:t>
                          </m:r>
                        </m:e>
                        <m:sup>
                          <m:r>
                            <a:rPr lang="en-US" altLang="zh-CN" sz="2000" b="0" i="1">
                              <a:solidFill>
                                <a:schemeClr val="tx1"/>
                              </a:solidFill>
                              <a:latin typeface="Cambria Math" panose="02040503050406030204" pitchFamily="18" charset="0"/>
                            </a:rPr>
                            <m:t>3</m:t>
                          </m:r>
                        </m:sup>
                      </m:sSup>
                      <m:r>
                        <a:rPr lang="en-US" altLang="zh-CN" sz="2000" b="0" i="1">
                          <a:solidFill>
                            <a:schemeClr val="tx1"/>
                          </a:solidFill>
                          <a:latin typeface="Cambria Math" panose="02040503050406030204" pitchFamily="18" charset="0"/>
                        </a:rPr>
                        <m:t>)</m:t>
                      </m:r>
                    </m:oMath>
                  </m:oMathPara>
                </a14:m>
                <a:endParaRPr lang="en-US" altLang="zh-CN" sz="2000" dirty="0">
                  <a:solidFill>
                    <a:schemeClr val="tx1"/>
                  </a:solidFill>
                </a:endParaRPr>
              </a:p>
            </p:txBody>
          </p:sp>
        </mc:Choice>
        <mc:Fallback xmlns="">
          <p:sp>
            <p:nvSpPr>
              <p:cNvPr id="168" name="矩形 167">
                <a:extLst>
                  <a:ext uri="{FF2B5EF4-FFF2-40B4-BE49-F238E27FC236}">
                    <a16:creationId xmlns:a16="http://schemas.microsoft.com/office/drawing/2014/main" id="{0BADB131-8955-0A44-AB1B-BE7616146883}"/>
                  </a:ext>
                </a:extLst>
              </p:cNvPr>
              <p:cNvSpPr>
                <a:spLocks noRot="1" noChangeAspect="1" noMove="1" noResize="1" noEditPoints="1" noAdjustHandles="1" noChangeArrowheads="1" noChangeShapeType="1" noTextEdit="1"/>
              </p:cNvSpPr>
              <p:nvPr/>
            </p:nvSpPr>
            <p:spPr>
              <a:xfrm>
                <a:off x="1245546" y="1801351"/>
                <a:ext cx="752102" cy="477054"/>
              </a:xfrm>
              <a:prstGeom prst="rect">
                <a:avLst/>
              </a:prstGeom>
              <a:blipFill>
                <a:blip r:embed="rId5"/>
                <a:stretch>
                  <a:fillRect r="-33333" b="-5263"/>
                </a:stretch>
              </a:blipFill>
            </p:spPr>
            <p:txBody>
              <a:bodyPr/>
              <a:lstStyle/>
              <a:p>
                <a:r>
                  <a:rPr lang="zh-CN" altLang="en-US">
                    <a:noFill/>
                  </a:rPr>
                  <a:t> </a:t>
                </a:r>
              </a:p>
            </p:txBody>
          </p:sp>
        </mc:Fallback>
      </mc:AlternateContent>
      <p:sp>
        <p:nvSpPr>
          <p:cNvPr id="169" name="左大括号 168">
            <a:extLst>
              <a:ext uri="{FF2B5EF4-FFF2-40B4-BE49-F238E27FC236}">
                <a16:creationId xmlns:a16="http://schemas.microsoft.com/office/drawing/2014/main" id="{B2AAC138-6B4C-B843-A311-F335AB175953}"/>
              </a:ext>
            </a:extLst>
          </p:cNvPr>
          <p:cNvSpPr/>
          <p:nvPr/>
        </p:nvSpPr>
        <p:spPr>
          <a:xfrm rot="5400000">
            <a:off x="4482653" y="1371532"/>
            <a:ext cx="202893" cy="1988881"/>
          </a:xfrm>
          <a:prstGeom prst="leftBrace">
            <a:avLst>
              <a:gd name="adj1" fmla="val 81061"/>
              <a:gd name="adj2" fmla="val 52125"/>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dirty="0"/>
          </a:p>
        </p:txBody>
      </p:sp>
      <mc:AlternateContent xmlns:mc="http://schemas.openxmlformats.org/markup-compatibility/2006" xmlns:a14="http://schemas.microsoft.com/office/drawing/2010/main">
        <mc:Choice Requires="a14">
          <p:sp>
            <p:nvSpPr>
              <p:cNvPr id="170" name="矩形 169">
                <a:extLst>
                  <a:ext uri="{FF2B5EF4-FFF2-40B4-BE49-F238E27FC236}">
                    <a16:creationId xmlns:a16="http://schemas.microsoft.com/office/drawing/2014/main" id="{83A8C6F4-4CFE-6B4B-8D30-55ACBB57E717}"/>
                  </a:ext>
                </a:extLst>
              </p:cNvPr>
              <p:cNvSpPr/>
              <p:nvPr/>
            </p:nvSpPr>
            <p:spPr>
              <a:xfrm>
                <a:off x="3661215" y="1820690"/>
                <a:ext cx="752102" cy="477054"/>
              </a:xfrm>
              <a:prstGeom prst="rect">
                <a:avLst/>
              </a:prstGeom>
            </p:spPr>
            <p:txBody>
              <a:bodyPr wrap="square">
                <a:spAutoFit/>
              </a:bodyPr>
              <a:lstStyle/>
              <a:p>
                <a:pPr>
                  <a:lnSpc>
                    <a:spcPct val="125000"/>
                  </a:lnSpc>
                </a:pPr>
                <a14:m>
                  <m:oMathPara xmlns:m="http://schemas.openxmlformats.org/officeDocument/2006/math">
                    <m:oMathParaPr>
                      <m:jc m:val="centerGroup"/>
                    </m:oMathParaPr>
                    <m:oMath xmlns:m="http://schemas.openxmlformats.org/officeDocument/2006/math">
                      <m:r>
                        <a:rPr lang="en-US" altLang="zh-CN" sz="2000" b="0" i="1" smtClean="0">
                          <a:solidFill>
                            <a:schemeClr val="tx1"/>
                          </a:solidFill>
                          <a:latin typeface="Cambria Math" panose="02040503050406030204" pitchFamily="18" charset="0"/>
                        </a:rPr>
                        <m:t>𝑂</m:t>
                      </m:r>
                      <m:r>
                        <a:rPr lang="en-US" altLang="zh-CN" sz="2000" b="0" i="1" smtClean="0">
                          <a:solidFill>
                            <a:schemeClr val="tx1"/>
                          </a:solidFill>
                          <a:latin typeface="Cambria Math" panose="02040503050406030204" pitchFamily="18" charset="0"/>
                        </a:rPr>
                        <m:t>(</m:t>
                      </m:r>
                      <m:sSup>
                        <m:sSupPr>
                          <m:ctrlPr>
                            <a:rPr lang="en-US" altLang="zh-CN" sz="2000" i="1">
                              <a:solidFill>
                                <a:schemeClr val="tx1"/>
                              </a:solidFill>
                              <a:latin typeface="Cambria Math" panose="02040503050406030204" pitchFamily="18" charset="0"/>
                            </a:rPr>
                          </m:ctrlPr>
                        </m:sSupPr>
                        <m:e>
                          <m:sSup>
                            <m:sSupPr>
                              <m:ctrlPr>
                                <a:rPr lang="en-US" altLang="zh-CN" sz="2000" i="1" smtClean="0">
                                  <a:solidFill>
                                    <a:schemeClr val="tx1"/>
                                  </a:solidFill>
                                  <a:latin typeface="Cambria Math" panose="02040503050406030204" pitchFamily="18" charset="0"/>
                                </a:rPr>
                              </m:ctrlPr>
                            </m:sSupPr>
                            <m:e>
                              <m:r>
                                <a:rPr lang="en-US" altLang="zh-CN" sz="2000" b="0" i="1" smtClean="0">
                                  <a:solidFill>
                                    <a:schemeClr val="tx1"/>
                                  </a:solidFill>
                                  <a:latin typeface="Cambria Math" panose="02040503050406030204" pitchFamily="18" charset="0"/>
                                </a:rPr>
                                <m:t>𝑘</m:t>
                              </m:r>
                            </m:e>
                            <m:sup>
                              <m:r>
                                <a:rPr lang="en-US" altLang="zh-CN" sz="2000" b="0" i="1" smtClean="0">
                                  <a:solidFill>
                                    <a:schemeClr val="tx1"/>
                                  </a:solidFill>
                                  <a:latin typeface="Cambria Math" panose="02040503050406030204" pitchFamily="18" charset="0"/>
                                </a:rPr>
                                <m:t>2</m:t>
                              </m:r>
                            </m:sup>
                          </m:sSup>
                          <m:r>
                            <a:rPr lang="en-US" altLang="zh-CN" sz="2000" b="0" i="1">
                              <a:solidFill>
                                <a:schemeClr val="tx1"/>
                              </a:solidFill>
                              <a:latin typeface="Cambria Math" panose="02040503050406030204" pitchFamily="18" charset="0"/>
                            </a:rPr>
                            <m:t>𝑛</m:t>
                          </m:r>
                        </m:e>
                        <m:sup>
                          <m:r>
                            <a:rPr lang="en-US" altLang="zh-CN" sz="2000" b="0" i="1" smtClean="0">
                              <a:solidFill>
                                <a:schemeClr val="tx1"/>
                              </a:solidFill>
                              <a:latin typeface="Cambria Math" panose="02040503050406030204" pitchFamily="18" charset="0"/>
                            </a:rPr>
                            <m:t>2</m:t>
                          </m:r>
                        </m:sup>
                      </m:sSup>
                      <m:func>
                        <m:funcPr>
                          <m:ctrlPr>
                            <a:rPr lang="en-US" altLang="zh-CN" sz="2000" b="0" i="1" smtClean="0">
                              <a:solidFill>
                                <a:schemeClr val="tx1"/>
                              </a:solidFill>
                              <a:latin typeface="Cambria Math" panose="02040503050406030204" pitchFamily="18" charset="0"/>
                            </a:rPr>
                          </m:ctrlPr>
                        </m:funcPr>
                        <m:fName>
                          <m:r>
                            <m:rPr>
                              <m:sty m:val="p"/>
                            </m:rPr>
                            <a:rPr lang="en-US" altLang="zh-CN" sz="2000" b="0" i="0" smtClean="0">
                              <a:solidFill>
                                <a:schemeClr val="tx1"/>
                              </a:solidFill>
                              <a:latin typeface="Cambria Math" panose="02040503050406030204" pitchFamily="18" charset="0"/>
                            </a:rPr>
                            <m:t>log</m:t>
                          </m:r>
                        </m:fName>
                        <m:e>
                          <m:d>
                            <m:dPr>
                              <m:ctrlPr>
                                <a:rPr lang="en-US" altLang="zh-CN" sz="2000" b="0" i="1" smtClean="0">
                                  <a:solidFill>
                                    <a:schemeClr val="tx1"/>
                                  </a:solidFill>
                                  <a:latin typeface="Cambria Math" panose="02040503050406030204" pitchFamily="18" charset="0"/>
                                </a:rPr>
                              </m:ctrlPr>
                            </m:dPr>
                            <m:e>
                              <m:r>
                                <a:rPr lang="en-US" altLang="zh-CN" sz="2000" b="0" i="1" smtClean="0">
                                  <a:solidFill>
                                    <a:schemeClr val="tx1"/>
                                  </a:solidFill>
                                  <a:latin typeface="Cambria Math" panose="02040503050406030204" pitchFamily="18" charset="0"/>
                                </a:rPr>
                                <m:t>𝑘𝑛</m:t>
                              </m:r>
                            </m:e>
                          </m:d>
                        </m:e>
                      </m:func>
                      <m:r>
                        <a:rPr lang="en-US" altLang="zh-CN" sz="2000" b="0" i="1" smtClean="0">
                          <a:solidFill>
                            <a:schemeClr val="tx1"/>
                          </a:solidFill>
                          <a:latin typeface="Cambria Math" panose="02040503050406030204" pitchFamily="18" charset="0"/>
                        </a:rPr>
                        <m:t>)</m:t>
                      </m:r>
                    </m:oMath>
                  </m:oMathPara>
                </a14:m>
                <a:endParaRPr lang="en-US" altLang="zh-CN" sz="2000" dirty="0">
                  <a:solidFill>
                    <a:schemeClr val="tx1"/>
                  </a:solidFill>
                </a:endParaRPr>
              </a:p>
            </p:txBody>
          </p:sp>
        </mc:Choice>
        <mc:Fallback xmlns="">
          <p:sp>
            <p:nvSpPr>
              <p:cNvPr id="170" name="矩形 169">
                <a:extLst>
                  <a:ext uri="{FF2B5EF4-FFF2-40B4-BE49-F238E27FC236}">
                    <a16:creationId xmlns:a16="http://schemas.microsoft.com/office/drawing/2014/main" id="{83A8C6F4-4CFE-6B4B-8D30-55ACBB57E717}"/>
                  </a:ext>
                </a:extLst>
              </p:cNvPr>
              <p:cNvSpPr>
                <a:spLocks noRot="1" noChangeAspect="1" noMove="1" noResize="1" noEditPoints="1" noAdjustHandles="1" noChangeArrowheads="1" noChangeShapeType="1" noTextEdit="1"/>
              </p:cNvSpPr>
              <p:nvPr/>
            </p:nvSpPr>
            <p:spPr>
              <a:xfrm>
                <a:off x="3661215" y="1820690"/>
                <a:ext cx="752102" cy="477054"/>
              </a:xfrm>
              <a:prstGeom prst="rect">
                <a:avLst/>
              </a:prstGeom>
              <a:blipFill>
                <a:blip r:embed="rId6"/>
                <a:stretch>
                  <a:fillRect r="-163333" b="-5128"/>
                </a:stretch>
              </a:blipFill>
            </p:spPr>
            <p:txBody>
              <a:bodyPr/>
              <a:lstStyle/>
              <a:p>
                <a:r>
                  <a:rPr lang="zh-CN" altLang="en-US">
                    <a:noFill/>
                  </a:rPr>
                  <a:t> </a:t>
                </a:r>
              </a:p>
            </p:txBody>
          </p:sp>
        </mc:Fallback>
      </mc:AlternateContent>
      <p:sp>
        <p:nvSpPr>
          <p:cNvPr id="171" name="左大括号 170">
            <a:extLst>
              <a:ext uri="{FF2B5EF4-FFF2-40B4-BE49-F238E27FC236}">
                <a16:creationId xmlns:a16="http://schemas.microsoft.com/office/drawing/2014/main" id="{08A12238-6507-D44A-8DBA-4A52B5C2087F}"/>
              </a:ext>
            </a:extLst>
          </p:cNvPr>
          <p:cNvSpPr/>
          <p:nvPr/>
        </p:nvSpPr>
        <p:spPr>
          <a:xfrm rot="5400000">
            <a:off x="7299334" y="1371532"/>
            <a:ext cx="202893" cy="1988881"/>
          </a:xfrm>
          <a:prstGeom prst="leftBrace">
            <a:avLst>
              <a:gd name="adj1" fmla="val 81061"/>
              <a:gd name="adj2" fmla="val 52125"/>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dirty="0"/>
          </a:p>
        </p:txBody>
      </p:sp>
      <mc:AlternateContent xmlns:mc="http://schemas.openxmlformats.org/markup-compatibility/2006" xmlns:a14="http://schemas.microsoft.com/office/drawing/2010/main">
        <mc:Choice Requires="a14">
          <p:sp>
            <p:nvSpPr>
              <p:cNvPr id="172" name="矩形 171">
                <a:extLst>
                  <a:ext uri="{FF2B5EF4-FFF2-40B4-BE49-F238E27FC236}">
                    <a16:creationId xmlns:a16="http://schemas.microsoft.com/office/drawing/2014/main" id="{B3EA19C6-2971-D948-B17A-155E2A484C2A}"/>
                  </a:ext>
                </a:extLst>
              </p:cNvPr>
              <p:cNvSpPr/>
              <p:nvPr/>
            </p:nvSpPr>
            <p:spPr>
              <a:xfrm>
                <a:off x="6798113" y="1808581"/>
                <a:ext cx="752102" cy="477054"/>
              </a:xfrm>
              <a:prstGeom prst="rect">
                <a:avLst/>
              </a:prstGeom>
            </p:spPr>
            <p:txBody>
              <a:bodyPr wrap="square">
                <a:spAutoFit/>
              </a:bodyPr>
              <a:lstStyle/>
              <a:p>
                <a:pPr>
                  <a:lnSpc>
                    <a:spcPct val="125000"/>
                  </a:lnSpc>
                </a:pPr>
                <a14:m>
                  <m:oMathPara xmlns:m="http://schemas.openxmlformats.org/officeDocument/2006/math">
                    <m:oMathParaPr>
                      <m:jc m:val="centerGroup"/>
                    </m:oMathParaPr>
                    <m:oMath xmlns:m="http://schemas.openxmlformats.org/officeDocument/2006/math">
                      <m:r>
                        <a:rPr lang="en-US" altLang="zh-CN" sz="2000" b="0" i="1" smtClean="0">
                          <a:solidFill>
                            <a:schemeClr val="tx1"/>
                          </a:solidFill>
                          <a:latin typeface="Cambria Math" panose="02040503050406030204" pitchFamily="18" charset="0"/>
                        </a:rPr>
                        <m:t>𝑂</m:t>
                      </m:r>
                      <m:r>
                        <a:rPr lang="en-US" altLang="zh-CN" sz="2000" b="0" i="1" smtClean="0">
                          <a:solidFill>
                            <a:schemeClr val="tx1"/>
                          </a:solidFill>
                          <a:latin typeface="Cambria Math" panose="02040503050406030204" pitchFamily="18" charset="0"/>
                        </a:rPr>
                        <m:t>(</m:t>
                      </m:r>
                      <m:sSup>
                        <m:sSupPr>
                          <m:ctrlPr>
                            <a:rPr lang="en-US" altLang="zh-CN" sz="2000" i="1">
                              <a:solidFill>
                                <a:schemeClr val="tx1"/>
                              </a:solidFill>
                              <a:latin typeface="Cambria Math" panose="02040503050406030204" pitchFamily="18" charset="0"/>
                            </a:rPr>
                          </m:ctrlPr>
                        </m:sSupPr>
                        <m:e>
                          <m:r>
                            <a:rPr lang="en-US" altLang="zh-CN" sz="2000" b="0" i="1" smtClean="0">
                              <a:solidFill>
                                <a:schemeClr val="tx1"/>
                              </a:solidFill>
                              <a:latin typeface="Cambria Math" panose="02040503050406030204" pitchFamily="18" charset="0"/>
                            </a:rPr>
                            <m:t>𝑘</m:t>
                          </m:r>
                          <m:r>
                            <a:rPr lang="en-US" altLang="zh-CN" sz="2000" b="0" i="1">
                              <a:solidFill>
                                <a:schemeClr val="tx1"/>
                              </a:solidFill>
                              <a:latin typeface="Cambria Math" panose="02040503050406030204" pitchFamily="18" charset="0"/>
                            </a:rPr>
                            <m:t>𝑛</m:t>
                          </m:r>
                        </m:e>
                        <m:sup>
                          <m:r>
                            <a:rPr lang="en-US" altLang="zh-CN" sz="2000" b="0" i="1">
                              <a:solidFill>
                                <a:schemeClr val="tx1"/>
                              </a:solidFill>
                              <a:latin typeface="Cambria Math" panose="02040503050406030204" pitchFamily="18" charset="0"/>
                            </a:rPr>
                            <m:t>3</m:t>
                          </m:r>
                        </m:sup>
                      </m:sSup>
                      <m:r>
                        <a:rPr lang="en-US" altLang="zh-CN" sz="2000" b="0" i="1">
                          <a:solidFill>
                            <a:schemeClr val="tx1"/>
                          </a:solidFill>
                          <a:latin typeface="Cambria Math" panose="02040503050406030204" pitchFamily="18" charset="0"/>
                        </a:rPr>
                        <m:t>)</m:t>
                      </m:r>
                    </m:oMath>
                  </m:oMathPara>
                </a14:m>
                <a:endParaRPr lang="en-US" altLang="zh-CN" sz="2000" dirty="0">
                  <a:solidFill>
                    <a:schemeClr val="tx1"/>
                  </a:solidFill>
                </a:endParaRPr>
              </a:p>
            </p:txBody>
          </p:sp>
        </mc:Choice>
        <mc:Fallback xmlns="">
          <p:sp>
            <p:nvSpPr>
              <p:cNvPr id="172" name="矩形 171">
                <a:extLst>
                  <a:ext uri="{FF2B5EF4-FFF2-40B4-BE49-F238E27FC236}">
                    <a16:creationId xmlns:a16="http://schemas.microsoft.com/office/drawing/2014/main" id="{B3EA19C6-2971-D948-B17A-155E2A484C2A}"/>
                  </a:ext>
                </a:extLst>
              </p:cNvPr>
              <p:cNvSpPr>
                <a:spLocks noRot="1" noChangeAspect="1" noMove="1" noResize="1" noEditPoints="1" noAdjustHandles="1" noChangeArrowheads="1" noChangeShapeType="1" noTextEdit="1"/>
              </p:cNvSpPr>
              <p:nvPr/>
            </p:nvSpPr>
            <p:spPr>
              <a:xfrm>
                <a:off x="6798113" y="1808581"/>
                <a:ext cx="752102" cy="477054"/>
              </a:xfrm>
              <a:prstGeom prst="rect">
                <a:avLst/>
              </a:prstGeom>
              <a:blipFill>
                <a:blip r:embed="rId7"/>
                <a:stretch>
                  <a:fillRect r="-31148" b="-5128"/>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415406060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A54C0509-4212-CB49-BAD3-740B1768089C}"/>
              </a:ext>
            </a:extLst>
          </p:cNvPr>
          <p:cNvSpPr>
            <a:spLocks noGrp="1"/>
          </p:cNvSpPr>
          <p:nvPr>
            <p:ph type="title"/>
          </p:nvPr>
        </p:nvSpPr>
        <p:spPr>
          <a:xfrm>
            <a:off x="1558925" y="2276872"/>
            <a:ext cx="6026150" cy="589756"/>
          </a:xfrm>
        </p:spPr>
        <p:txBody>
          <a:bodyPr>
            <a:noAutofit/>
          </a:bodyPr>
          <a:lstStyle/>
          <a:p>
            <a:pPr algn="ctr"/>
            <a:r>
              <a:rPr kumimoji="1" lang="en-US" altLang="zh-CN" sz="4000" dirty="0"/>
              <a:t>Results</a:t>
            </a:r>
            <a:endParaRPr kumimoji="1" lang="zh-CN" altLang="en-US" sz="4000" dirty="0"/>
          </a:p>
        </p:txBody>
      </p:sp>
    </p:spTree>
    <p:extLst>
      <p:ext uri="{BB962C8B-B14F-4D97-AF65-F5344CB8AC3E}">
        <p14:creationId xmlns:p14="http://schemas.microsoft.com/office/powerpoint/2010/main" val="365589642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35A8E7-D60B-ED44-BEE9-AEF7FFE653BB}"/>
              </a:ext>
            </a:extLst>
          </p:cNvPr>
          <p:cNvSpPr>
            <a:spLocks noGrp="1"/>
          </p:cNvSpPr>
          <p:nvPr>
            <p:ph type="title"/>
          </p:nvPr>
        </p:nvSpPr>
        <p:spPr/>
        <p:txBody>
          <a:bodyPr>
            <a:normAutofit/>
          </a:bodyPr>
          <a:lstStyle/>
          <a:p>
            <a:r>
              <a:rPr lang="en-US" sz="2400" dirty="0">
                <a:solidFill>
                  <a:schemeClr val="bg1"/>
                </a:solidFill>
              </a:rPr>
              <a:t>Triple Product Performance (CPU)</a:t>
            </a:r>
          </a:p>
        </p:txBody>
      </p:sp>
      <p:pic>
        <p:nvPicPr>
          <p:cNvPr id="74" name="图片 73">
            <a:extLst>
              <a:ext uri="{FF2B5EF4-FFF2-40B4-BE49-F238E27FC236}">
                <a16:creationId xmlns:a16="http://schemas.microsoft.com/office/drawing/2014/main" id="{9D1F0C41-89C2-6741-9FBF-591D869B57A3}"/>
              </a:ext>
            </a:extLst>
          </p:cNvPr>
          <p:cNvPicPr>
            <a:picLocks noChangeAspect="1"/>
          </p:cNvPicPr>
          <p:nvPr/>
        </p:nvPicPr>
        <p:blipFill>
          <a:blip r:embed="rId3"/>
          <a:stretch>
            <a:fillRect/>
          </a:stretch>
        </p:blipFill>
        <p:spPr>
          <a:xfrm>
            <a:off x="430170" y="1558321"/>
            <a:ext cx="4002387" cy="3003961"/>
          </a:xfrm>
          <a:prstGeom prst="rect">
            <a:avLst/>
          </a:prstGeom>
        </p:spPr>
      </p:pic>
      <p:pic>
        <p:nvPicPr>
          <p:cNvPr id="80" name="图片 79">
            <a:extLst>
              <a:ext uri="{FF2B5EF4-FFF2-40B4-BE49-F238E27FC236}">
                <a16:creationId xmlns:a16="http://schemas.microsoft.com/office/drawing/2014/main" id="{1D3950BA-5C4B-1B49-9489-FE159D4CC623}"/>
              </a:ext>
            </a:extLst>
          </p:cNvPr>
          <p:cNvPicPr>
            <a:picLocks noChangeAspect="1"/>
          </p:cNvPicPr>
          <p:nvPr/>
        </p:nvPicPr>
        <p:blipFill>
          <a:blip r:embed="rId4"/>
          <a:stretch>
            <a:fillRect/>
          </a:stretch>
        </p:blipFill>
        <p:spPr>
          <a:xfrm>
            <a:off x="395931" y="1112051"/>
            <a:ext cx="4134794" cy="492237"/>
          </a:xfrm>
          <a:prstGeom prst="rect">
            <a:avLst/>
          </a:prstGeom>
        </p:spPr>
      </p:pic>
      <mc:AlternateContent xmlns:mc="http://schemas.openxmlformats.org/markup-compatibility/2006" xmlns:a14="http://schemas.microsoft.com/office/drawing/2010/main">
        <mc:Choice Requires="a14">
          <p:sp>
            <p:nvSpPr>
              <p:cNvPr id="117" name="Vertical Text Placeholder 1">
                <a:extLst>
                  <a:ext uri="{FF2B5EF4-FFF2-40B4-BE49-F238E27FC236}">
                    <a16:creationId xmlns:a16="http://schemas.microsoft.com/office/drawing/2014/main" id="{E0B178B7-C683-294A-909C-4C347492E54A}"/>
                  </a:ext>
                </a:extLst>
              </p:cNvPr>
              <p:cNvSpPr>
                <a:spLocks noGrp="1"/>
              </p:cNvSpPr>
              <p:nvPr>
                <p:ph type="body" orient="vert" idx="1"/>
              </p:nvPr>
            </p:nvSpPr>
            <p:spPr>
              <a:xfrm>
                <a:off x="4917521" y="2017606"/>
                <a:ext cx="3846812" cy="1751205"/>
              </a:xfrm>
            </p:spPr>
            <p:txBody>
              <a:bodyPr>
                <a:normAutofit/>
              </a:bodyPr>
              <a:lstStyle/>
              <a:p>
                <a:r>
                  <a:rPr lang="en-US" altLang="zh-CN" sz="2000" dirty="0"/>
                  <a:t>Ours is faster when </a:t>
                </a:r>
                <a14:m>
                  <m:oMath xmlns:m="http://schemas.openxmlformats.org/officeDocument/2006/math">
                    <m:r>
                      <a:rPr lang="en-US" altLang="zh-CN" sz="2000" b="0" i="1" smtClean="0">
                        <a:latin typeface="Cambria Math" panose="02040503050406030204" pitchFamily="18" charset="0"/>
                      </a:rPr>
                      <m:t>𝑛</m:t>
                    </m:r>
                    <m:r>
                      <a:rPr lang="en-US" altLang="zh-CN" sz="2000" b="0" i="1" smtClean="0">
                        <a:latin typeface="Cambria Math" panose="02040503050406030204" pitchFamily="18" charset="0"/>
                      </a:rPr>
                      <m:t>&gt;6</m:t>
                    </m:r>
                  </m:oMath>
                </a14:m>
                <a:endParaRPr lang="en-US" altLang="zh-CN" sz="2000" dirty="0"/>
              </a:p>
              <a:p>
                <a:endParaRPr lang="en-US" altLang="zh-CN" sz="2000" dirty="0"/>
              </a:p>
              <a:p>
                <a:endParaRPr lang="en-US" altLang="zh-CN" sz="2000" dirty="0"/>
              </a:p>
              <a:p>
                <a:pPr marL="0" indent="0">
                  <a:buNone/>
                </a:pPr>
                <a:r>
                  <a:rPr lang="en-US" altLang="zh-CN" sz="2000" dirty="0"/>
                  <a:t> </a:t>
                </a:r>
              </a:p>
              <a:p>
                <a:endParaRPr lang="en-US" altLang="zh-CN" sz="2000" dirty="0"/>
              </a:p>
              <a:p>
                <a:pPr marL="0" indent="0">
                  <a:buNone/>
                </a:pPr>
                <a:endParaRPr lang="en-US" sz="2000" dirty="0"/>
              </a:p>
              <a:p>
                <a:endParaRPr lang="en-US" sz="2000" dirty="0"/>
              </a:p>
              <a:p>
                <a:pPr marL="0" indent="0">
                  <a:buNone/>
                </a:pPr>
                <a:endParaRPr lang="en-US" sz="2000" dirty="0"/>
              </a:p>
              <a:p>
                <a:pPr marL="0" indent="0">
                  <a:buNone/>
                </a:pPr>
                <a:endParaRPr lang="en-US" sz="2000" dirty="0"/>
              </a:p>
            </p:txBody>
          </p:sp>
        </mc:Choice>
        <mc:Fallback xmlns="">
          <p:sp>
            <p:nvSpPr>
              <p:cNvPr id="117" name="Vertical Text Placeholder 1">
                <a:extLst>
                  <a:ext uri="{FF2B5EF4-FFF2-40B4-BE49-F238E27FC236}">
                    <a16:creationId xmlns:a16="http://schemas.microsoft.com/office/drawing/2014/main" id="{E0B178B7-C683-294A-909C-4C347492E54A}"/>
                  </a:ext>
                </a:extLst>
              </p:cNvPr>
              <p:cNvSpPr>
                <a:spLocks noGrp="1" noRot="1" noChangeAspect="1" noMove="1" noResize="1" noEditPoints="1" noAdjustHandles="1" noChangeArrowheads="1" noChangeShapeType="1" noTextEdit="1"/>
              </p:cNvSpPr>
              <p:nvPr>
                <p:ph type="body" orient="vert" idx="1"/>
              </p:nvPr>
            </p:nvSpPr>
            <p:spPr>
              <a:xfrm>
                <a:off x="4917521" y="2017606"/>
                <a:ext cx="3846812" cy="1751205"/>
              </a:xfrm>
              <a:blipFill>
                <a:blip r:embed="rId5"/>
                <a:stretch>
                  <a:fillRect l="-987" t="-3597"/>
                </a:stretch>
              </a:blipFill>
            </p:spPr>
            <p:txBody>
              <a:bodyPr/>
              <a:lstStyle/>
              <a:p>
                <a:r>
                  <a:rPr lang="zh-CN" altLang="en-US">
                    <a:noFill/>
                  </a:rPr>
                  <a:t> </a:t>
                </a:r>
              </a:p>
            </p:txBody>
          </p:sp>
        </mc:Fallback>
      </mc:AlternateContent>
      <p:graphicFrame>
        <p:nvGraphicFramePr>
          <p:cNvPr id="81" name="表格 80">
            <a:extLst>
              <a:ext uri="{FF2B5EF4-FFF2-40B4-BE49-F238E27FC236}">
                <a16:creationId xmlns:a16="http://schemas.microsoft.com/office/drawing/2014/main" id="{91DC7817-A59A-8242-A71F-B9B7451503D3}"/>
              </a:ext>
            </a:extLst>
          </p:cNvPr>
          <p:cNvGraphicFramePr>
            <a:graphicFrameLocks noGrp="1"/>
          </p:cNvGraphicFramePr>
          <p:nvPr>
            <p:extLst>
              <p:ext uri="{D42A27DB-BD31-4B8C-83A1-F6EECF244321}">
                <p14:modId xmlns:p14="http://schemas.microsoft.com/office/powerpoint/2010/main" val="4152148741"/>
              </p:ext>
            </p:extLst>
          </p:nvPr>
        </p:nvGraphicFramePr>
        <p:xfrm>
          <a:off x="4711445" y="2573295"/>
          <a:ext cx="4002386" cy="792480"/>
        </p:xfrm>
        <a:graphic>
          <a:graphicData uri="http://schemas.openxmlformats.org/drawingml/2006/table">
            <a:tbl>
              <a:tblPr firstRow="1" bandRow="1">
                <a:tableStyleId>{5C22544A-7EE6-4342-B048-85BDC9FD1C3A}</a:tableStyleId>
              </a:tblPr>
              <a:tblGrid>
                <a:gridCol w="1204374">
                  <a:extLst>
                    <a:ext uri="{9D8B030D-6E8A-4147-A177-3AD203B41FA5}">
                      <a16:colId xmlns:a16="http://schemas.microsoft.com/office/drawing/2014/main" val="4271510922"/>
                    </a:ext>
                  </a:extLst>
                </a:gridCol>
                <a:gridCol w="855684">
                  <a:extLst>
                    <a:ext uri="{9D8B030D-6E8A-4147-A177-3AD203B41FA5}">
                      <a16:colId xmlns:a16="http://schemas.microsoft.com/office/drawing/2014/main" val="2778893838"/>
                    </a:ext>
                  </a:extLst>
                </a:gridCol>
                <a:gridCol w="976183">
                  <a:extLst>
                    <a:ext uri="{9D8B030D-6E8A-4147-A177-3AD203B41FA5}">
                      <a16:colId xmlns:a16="http://schemas.microsoft.com/office/drawing/2014/main" val="1496066527"/>
                    </a:ext>
                  </a:extLst>
                </a:gridCol>
                <a:gridCol w="966145">
                  <a:extLst>
                    <a:ext uri="{9D8B030D-6E8A-4147-A177-3AD203B41FA5}">
                      <a16:colId xmlns:a16="http://schemas.microsoft.com/office/drawing/2014/main" val="321121864"/>
                    </a:ext>
                  </a:extLst>
                </a:gridCol>
              </a:tblGrid>
              <a:tr h="370840">
                <a:tc>
                  <a:txBody>
                    <a:bodyPr/>
                    <a:lstStyle/>
                    <a:p>
                      <a:pPr algn="ctr"/>
                      <a:r>
                        <a:rPr lang="en-US" altLang="zh-CN" sz="2000" dirty="0"/>
                        <a:t>SH Order</a:t>
                      </a:r>
                      <a:endParaRPr lang="zh-CN" altLang="en-US" sz="2000" dirty="0"/>
                    </a:p>
                  </a:txBody>
                  <a:tcPr/>
                </a:tc>
                <a:tc>
                  <a:txBody>
                    <a:bodyPr/>
                    <a:lstStyle/>
                    <a:p>
                      <a:pPr algn="ctr"/>
                      <a:r>
                        <a:rPr lang="en-US" altLang="zh-CN" sz="2000" dirty="0"/>
                        <a:t>10</a:t>
                      </a:r>
                      <a:endParaRPr lang="zh-CN" altLang="en-US" sz="2000" dirty="0"/>
                    </a:p>
                  </a:txBody>
                  <a:tcPr/>
                </a:tc>
                <a:tc>
                  <a:txBody>
                    <a:bodyPr/>
                    <a:lstStyle/>
                    <a:p>
                      <a:pPr algn="ctr"/>
                      <a:r>
                        <a:rPr lang="en-US" altLang="zh-CN" sz="2000" dirty="0"/>
                        <a:t>15</a:t>
                      </a:r>
                      <a:endParaRPr lang="zh-CN" altLang="en-US" sz="2000" dirty="0"/>
                    </a:p>
                  </a:txBody>
                  <a:tcPr/>
                </a:tc>
                <a:tc>
                  <a:txBody>
                    <a:bodyPr/>
                    <a:lstStyle/>
                    <a:p>
                      <a:pPr algn="ctr"/>
                      <a:r>
                        <a:rPr lang="en-US" altLang="zh-CN" sz="2000" dirty="0"/>
                        <a:t>20</a:t>
                      </a:r>
                      <a:endParaRPr lang="zh-CN" altLang="en-US" sz="2000" dirty="0"/>
                    </a:p>
                  </a:txBody>
                  <a:tcPr/>
                </a:tc>
                <a:extLst>
                  <a:ext uri="{0D108BD9-81ED-4DB2-BD59-A6C34878D82A}">
                    <a16:rowId xmlns:a16="http://schemas.microsoft.com/office/drawing/2014/main" val="3254497670"/>
                  </a:ext>
                </a:extLst>
              </a:tr>
              <a:tr h="370840">
                <a:tc>
                  <a:txBody>
                    <a:bodyPr/>
                    <a:lstStyle/>
                    <a:p>
                      <a:pPr algn="ctr"/>
                      <a:r>
                        <a:rPr lang="en-US" altLang="zh-CN" sz="2000" dirty="0"/>
                        <a:t>Speedup</a:t>
                      </a:r>
                      <a:endParaRPr lang="zh-CN" altLang="en-US" sz="2000" dirty="0"/>
                    </a:p>
                  </a:txBody>
                  <a:tcPr/>
                </a:tc>
                <a:tc>
                  <a:txBody>
                    <a:bodyPr/>
                    <a:lstStyle/>
                    <a:p>
                      <a:pPr algn="ctr"/>
                      <a:r>
                        <a:rPr lang="en-US" altLang="zh-CN" sz="2000" dirty="0"/>
                        <a:t>3.0x</a:t>
                      </a:r>
                      <a:endParaRPr lang="zh-CN" altLang="en-US" sz="2000" dirty="0"/>
                    </a:p>
                  </a:txBody>
                  <a:tcPr/>
                </a:tc>
                <a:tc>
                  <a:txBody>
                    <a:bodyPr/>
                    <a:lstStyle/>
                    <a:p>
                      <a:pPr algn="ctr"/>
                      <a:r>
                        <a:rPr lang="en-US" altLang="zh-CN" sz="2000" dirty="0"/>
                        <a:t>9.9x</a:t>
                      </a:r>
                      <a:endParaRPr lang="zh-CN" altLang="en-US" sz="2000" dirty="0"/>
                    </a:p>
                  </a:txBody>
                  <a:tcPr/>
                </a:tc>
                <a:tc>
                  <a:txBody>
                    <a:bodyPr/>
                    <a:lstStyle/>
                    <a:p>
                      <a:pPr algn="ctr"/>
                      <a:r>
                        <a:rPr lang="en-US" altLang="zh-CN" sz="2000" dirty="0"/>
                        <a:t>21.7x</a:t>
                      </a:r>
                      <a:endParaRPr lang="zh-CN" altLang="en-US" sz="2000" dirty="0"/>
                    </a:p>
                  </a:txBody>
                  <a:tcPr/>
                </a:tc>
                <a:extLst>
                  <a:ext uri="{0D108BD9-81ED-4DB2-BD59-A6C34878D82A}">
                    <a16:rowId xmlns:a16="http://schemas.microsoft.com/office/drawing/2014/main" val="1589196827"/>
                  </a:ext>
                </a:extLst>
              </a:tr>
            </a:tbl>
          </a:graphicData>
        </a:graphic>
      </p:graphicFrame>
    </p:spTree>
    <p:extLst>
      <p:ext uri="{BB962C8B-B14F-4D97-AF65-F5344CB8AC3E}">
        <p14:creationId xmlns:p14="http://schemas.microsoft.com/office/powerpoint/2010/main" val="18662720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ertical Text Placeholder 1">
            <a:extLst>
              <a:ext uri="{FF2B5EF4-FFF2-40B4-BE49-F238E27FC236}">
                <a16:creationId xmlns:a16="http://schemas.microsoft.com/office/drawing/2014/main" id="{68337CFF-7D85-E04C-ACFE-8F80AC7AE7D4}"/>
              </a:ext>
            </a:extLst>
          </p:cNvPr>
          <p:cNvSpPr>
            <a:spLocks noGrp="1"/>
          </p:cNvSpPr>
          <p:nvPr>
            <p:ph type="body" orient="vert" idx="1"/>
          </p:nvPr>
        </p:nvSpPr>
        <p:spPr/>
        <p:txBody>
          <a:bodyPr>
            <a:normAutofit/>
          </a:bodyPr>
          <a:lstStyle/>
          <a:p>
            <a:r>
              <a:rPr lang="en-US" sz="2000" dirty="0"/>
              <a:t>Spherical Harmonics Basis Functions</a:t>
            </a:r>
          </a:p>
          <a:p>
            <a:endParaRPr lang="en-US" sz="2000" dirty="0"/>
          </a:p>
          <a:p>
            <a:endParaRPr lang="en-US" sz="2000" dirty="0"/>
          </a:p>
          <a:p>
            <a:pPr marL="0" indent="0">
              <a:buNone/>
            </a:pPr>
            <a:endParaRPr lang="en-US" sz="2000" dirty="0"/>
          </a:p>
          <a:p>
            <a:pPr marL="0" indent="0">
              <a:buNone/>
            </a:pPr>
            <a:endParaRPr lang="en-US" sz="2000" dirty="0"/>
          </a:p>
          <a:p>
            <a:pPr marL="0" indent="0">
              <a:buNone/>
            </a:pPr>
            <a:endParaRPr lang="en-US" sz="2000" dirty="0"/>
          </a:p>
        </p:txBody>
      </p:sp>
      <p:sp>
        <p:nvSpPr>
          <p:cNvPr id="3" name="Title 2">
            <a:extLst>
              <a:ext uri="{FF2B5EF4-FFF2-40B4-BE49-F238E27FC236}">
                <a16:creationId xmlns:a16="http://schemas.microsoft.com/office/drawing/2014/main" id="{8735A8E7-D60B-ED44-BEE9-AEF7FFE653BB}"/>
              </a:ext>
            </a:extLst>
          </p:cNvPr>
          <p:cNvSpPr>
            <a:spLocks noGrp="1"/>
          </p:cNvSpPr>
          <p:nvPr>
            <p:ph type="title"/>
          </p:nvPr>
        </p:nvSpPr>
        <p:spPr/>
        <p:txBody>
          <a:bodyPr>
            <a:normAutofit/>
          </a:bodyPr>
          <a:lstStyle/>
          <a:p>
            <a:r>
              <a:rPr lang="en-US" sz="2400" dirty="0">
                <a:solidFill>
                  <a:schemeClr val="bg1"/>
                </a:solidFill>
              </a:rPr>
              <a:t>What is Spherical Harmonics?</a:t>
            </a:r>
          </a:p>
        </p:txBody>
      </p:sp>
      <p:graphicFrame>
        <p:nvGraphicFramePr>
          <p:cNvPr id="43" name="Object 10">
            <a:extLst>
              <a:ext uri="{FF2B5EF4-FFF2-40B4-BE49-F238E27FC236}">
                <a16:creationId xmlns:a16="http://schemas.microsoft.com/office/drawing/2014/main" id="{8846F4E5-401A-354D-AF15-CC35762C5A1E}"/>
              </a:ext>
            </a:extLst>
          </p:cNvPr>
          <p:cNvGraphicFramePr>
            <a:graphicFrameLocks noChangeAspect="1"/>
          </p:cNvGraphicFramePr>
          <p:nvPr/>
        </p:nvGraphicFramePr>
        <p:xfrm>
          <a:off x="3483284" y="1764789"/>
          <a:ext cx="721131" cy="687305"/>
        </p:xfrm>
        <a:graphic>
          <a:graphicData uri="http://schemas.openxmlformats.org/presentationml/2006/ole">
            <mc:AlternateContent xmlns:mc="http://schemas.openxmlformats.org/markup-compatibility/2006">
              <mc:Choice xmlns:v="urn:schemas-microsoft-com:vml" Requires="v">
                <p:oleObj spid="_x0000_s42320" name="Bitmap Image" r:id="rId4" imgW="2857899" imgH="2857899" progId="Paint.Picture">
                  <p:embed/>
                </p:oleObj>
              </mc:Choice>
              <mc:Fallback>
                <p:oleObj name="Bitmap Image" r:id="rId4" imgW="2857899" imgH="2857899" progId="Paint.Picture">
                  <p:embed/>
                  <p:pic>
                    <p:nvPicPr>
                      <p:cNvPr id="43" name="Object 10">
                        <a:extLst>
                          <a:ext uri="{FF2B5EF4-FFF2-40B4-BE49-F238E27FC236}">
                            <a16:creationId xmlns:a16="http://schemas.microsoft.com/office/drawing/2014/main" id="{8846F4E5-401A-354D-AF15-CC35762C5A1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83284" y="1764789"/>
                        <a:ext cx="721131" cy="687305"/>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4" name="Object 11">
            <a:extLst>
              <a:ext uri="{FF2B5EF4-FFF2-40B4-BE49-F238E27FC236}">
                <a16:creationId xmlns:a16="http://schemas.microsoft.com/office/drawing/2014/main" id="{3F3B34B6-D27A-124E-B901-27F3778657AE}"/>
              </a:ext>
            </a:extLst>
          </p:cNvPr>
          <p:cNvGraphicFramePr>
            <a:graphicFrameLocks noChangeAspect="1"/>
          </p:cNvGraphicFramePr>
          <p:nvPr/>
        </p:nvGraphicFramePr>
        <p:xfrm>
          <a:off x="2773825" y="2442240"/>
          <a:ext cx="719834" cy="687305"/>
        </p:xfrm>
        <a:graphic>
          <a:graphicData uri="http://schemas.openxmlformats.org/presentationml/2006/ole">
            <mc:AlternateContent xmlns:mc="http://schemas.openxmlformats.org/markup-compatibility/2006">
              <mc:Choice xmlns:v="urn:schemas-microsoft-com:vml" Requires="v">
                <p:oleObj spid="_x0000_s42321" name="Bitmap Image" r:id="rId6" imgW="2857899" imgH="2857899" progId="Paint.Picture">
                  <p:embed/>
                </p:oleObj>
              </mc:Choice>
              <mc:Fallback>
                <p:oleObj name="Bitmap Image" r:id="rId6" imgW="2857899" imgH="2857899" progId="Paint.Picture">
                  <p:embed/>
                  <p:pic>
                    <p:nvPicPr>
                      <p:cNvPr id="44" name="Object 11">
                        <a:extLst>
                          <a:ext uri="{FF2B5EF4-FFF2-40B4-BE49-F238E27FC236}">
                            <a16:creationId xmlns:a16="http://schemas.microsoft.com/office/drawing/2014/main" id="{3F3B34B6-D27A-124E-B901-27F3778657A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73825" y="2442240"/>
                        <a:ext cx="719834" cy="687305"/>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5" name="Object 12">
            <a:extLst>
              <a:ext uri="{FF2B5EF4-FFF2-40B4-BE49-F238E27FC236}">
                <a16:creationId xmlns:a16="http://schemas.microsoft.com/office/drawing/2014/main" id="{BC28E2BC-69A8-CF4E-BE0D-66D1225CC867}"/>
              </a:ext>
            </a:extLst>
          </p:cNvPr>
          <p:cNvGraphicFramePr>
            <a:graphicFrameLocks noChangeAspect="1"/>
          </p:cNvGraphicFramePr>
          <p:nvPr/>
        </p:nvGraphicFramePr>
        <p:xfrm>
          <a:off x="3483284" y="2442240"/>
          <a:ext cx="721131" cy="687305"/>
        </p:xfrm>
        <a:graphic>
          <a:graphicData uri="http://schemas.openxmlformats.org/presentationml/2006/ole">
            <mc:AlternateContent xmlns:mc="http://schemas.openxmlformats.org/markup-compatibility/2006">
              <mc:Choice xmlns:v="urn:schemas-microsoft-com:vml" Requires="v">
                <p:oleObj spid="_x0000_s42322" name="Bitmap Image" r:id="rId8" imgW="2857899" imgH="2857899" progId="Paint.Picture">
                  <p:embed/>
                </p:oleObj>
              </mc:Choice>
              <mc:Fallback>
                <p:oleObj name="Bitmap Image" r:id="rId8" imgW="2857899" imgH="2857899" progId="Paint.Picture">
                  <p:embed/>
                  <p:pic>
                    <p:nvPicPr>
                      <p:cNvPr id="45" name="Object 12">
                        <a:extLst>
                          <a:ext uri="{FF2B5EF4-FFF2-40B4-BE49-F238E27FC236}">
                            <a16:creationId xmlns:a16="http://schemas.microsoft.com/office/drawing/2014/main" id="{BC28E2BC-69A8-CF4E-BE0D-66D1225CC86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483284" y="2442240"/>
                        <a:ext cx="721131" cy="687305"/>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6" name="Object 13">
            <a:extLst>
              <a:ext uri="{FF2B5EF4-FFF2-40B4-BE49-F238E27FC236}">
                <a16:creationId xmlns:a16="http://schemas.microsoft.com/office/drawing/2014/main" id="{EDE5E9DA-7F13-164D-BCC1-0AB820C64495}"/>
              </a:ext>
            </a:extLst>
          </p:cNvPr>
          <p:cNvGraphicFramePr>
            <a:graphicFrameLocks noChangeAspect="1"/>
          </p:cNvGraphicFramePr>
          <p:nvPr/>
        </p:nvGraphicFramePr>
        <p:xfrm>
          <a:off x="4194039" y="2442240"/>
          <a:ext cx="719834" cy="687305"/>
        </p:xfrm>
        <a:graphic>
          <a:graphicData uri="http://schemas.openxmlformats.org/presentationml/2006/ole">
            <mc:AlternateContent xmlns:mc="http://schemas.openxmlformats.org/markup-compatibility/2006">
              <mc:Choice xmlns:v="urn:schemas-microsoft-com:vml" Requires="v">
                <p:oleObj spid="_x0000_s42323" name="Bitmap Image" r:id="rId10" imgW="2857899" imgH="2857899" progId="Paint.Picture">
                  <p:embed/>
                </p:oleObj>
              </mc:Choice>
              <mc:Fallback>
                <p:oleObj name="Bitmap Image" r:id="rId10" imgW="2857899" imgH="2857899" progId="Paint.Picture">
                  <p:embed/>
                  <p:pic>
                    <p:nvPicPr>
                      <p:cNvPr id="46" name="Object 13">
                        <a:extLst>
                          <a:ext uri="{FF2B5EF4-FFF2-40B4-BE49-F238E27FC236}">
                            <a16:creationId xmlns:a16="http://schemas.microsoft.com/office/drawing/2014/main" id="{EDE5E9DA-7F13-164D-BCC1-0AB820C6449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194039" y="2442240"/>
                        <a:ext cx="719834" cy="687305"/>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7" name="Object 14">
            <a:extLst>
              <a:ext uri="{FF2B5EF4-FFF2-40B4-BE49-F238E27FC236}">
                <a16:creationId xmlns:a16="http://schemas.microsoft.com/office/drawing/2014/main" id="{70CD3B5B-1734-874E-B8A2-F215C32B1E91}"/>
              </a:ext>
            </a:extLst>
          </p:cNvPr>
          <p:cNvGraphicFramePr>
            <a:graphicFrameLocks noChangeAspect="1"/>
          </p:cNvGraphicFramePr>
          <p:nvPr/>
        </p:nvGraphicFramePr>
        <p:xfrm>
          <a:off x="2052694" y="3119691"/>
          <a:ext cx="721131" cy="687305"/>
        </p:xfrm>
        <a:graphic>
          <a:graphicData uri="http://schemas.openxmlformats.org/presentationml/2006/ole">
            <mc:AlternateContent xmlns:mc="http://schemas.openxmlformats.org/markup-compatibility/2006">
              <mc:Choice xmlns:v="urn:schemas-microsoft-com:vml" Requires="v">
                <p:oleObj spid="_x0000_s42324" name="Bitmap Image" r:id="rId12" imgW="2857899" imgH="2857899" progId="Paint.Picture">
                  <p:embed/>
                </p:oleObj>
              </mc:Choice>
              <mc:Fallback>
                <p:oleObj name="Bitmap Image" r:id="rId12" imgW="2857899" imgH="2857899" progId="Paint.Picture">
                  <p:embed/>
                  <p:pic>
                    <p:nvPicPr>
                      <p:cNvPr id="47" name="Object 14">
                        <a:extLst>
                          <a:ext uri="{FF2B5EF4-FFF2-40B4-BE49-F238E27FC236}">
                            <a16:creationId xmlns:a16="http://schemas.microsoft.com/office/drawing/2014/main" id="{70CD3B5B-1734-874E-B8A2-F215C32B1E91}"/>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052694" y="3119691"/>
                        <a:ext cx="721131" cy="687305"/>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8" name="Object 15">
            <a:extLst>
              <a:ext uri="{FF2B5EF4-FFF2-40B4-BE49-F238E27FC236}">
                <a16:creationId xmlns:a16="http://schemas.microsoft.com/office/drawing/2014/main" id="{1F087762-C279-8D44-8C95-8F1902DB620C}"/>
              </a:ext>
            </a:extLst>
          </p:cNvPr>
          <p:cNvGraphicFramePr>
            <a:graphicFrameLocks noChangeAspect="1"/>
          </p:cNvGraphicFramePr>
          <p:nvPr/>
        </p:nvGraphicFramePr>
        <p:xfrm>
          <a:off x="2773825" y="3119691"/>
          <a:ext cx="719834" cy="687305"/>
        </p:xfrm>
        <a:graphic>
          <a:graphicData uri="http://schemas.openxmlformats.org/presentationml/2006/ole">
            <mc:AlternateContent xmlns:mc="http://schemas.openxmlformats.org/markup-compatibility/2006">
              <mc:Choice xmlns:v="urn:schemas-microsoft-com:vml" Requires="v">
                <p:oleObj spid="_x0000_s42325" name="Bitmap Image" r:id="rId14" imgW="2857899" imgH="2857899" progId="Paint.Picture">
                  <p:embed/>
                </p:oleObj>
              </mc:Choice>
              <mc:Fallback>
                <p:oleObj name="Bitmap Image" r:id="rId14" imgW="2857899" imgH="2857899" progId="Paint.Picture">
                  <p:embed/>
                  <p:pic>
                    <p:nvPicPr>
                      <p:cNvPr id="48" name="Object 15">
                        <a:extLst>
                          <a:ext uri="{FF2B5EF4-FFF2-40B4-BE49-F238E27FC236}">
                            <a16:creationId xmlns:a16="http://schemas.microsoft.com/office/drawing/2014/main" id="{1F087762-C279-8D44-8C95-8F1902DB620C}"/>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773825" y="3119691"/>
                        <a:ext cx="719834" cy="687305"/>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9" name="Object 16">
            <a:extLst>
              <a:ext uri="{FF2B5EF4-FFF2-40B4-BE49-F238E27FC236}">
                <a16:creationId xmlns:a16="http://schemas.microsoft.com/office/drawing/2014/main" id="{A2E86C8F-29B2-754C-B987-4293FFD234BD}"/>
              </a:ext>
            </a:extLst>
          </p:cNvPr>
          <p:cNvGraphicFramePr>
            <a:graphicFrameLocks noChangeAspect="1"/>
          </p:cNvGraphicFramePr>
          <p:nvPr/>
        </p:nvGraphicFramePr>
        <p:xfrm>
          <a:off x="3483284" y="3119691"/>
          <a:ext cx="721131" cy="687305"/>
        </p:xfrm>
        <a:graphic>
          <a:graphicData uri="http://schemas.openxmlformats.org/presentationml/2006/ole">
            <mc:AlternateContent xmlns:mc="http://schemas.openxmlformats.org/markup-compatibility/2006">
              <mc:Choice xmlns:v="urn:schemas-microsoft-com:vml" Requires="v">
                <p:oleObj spid="_x0000_s42326" name="Bitmap Image" r:id="rId16" imgW="2857899" imgH="2857899" progId="Paint.Picture">
                  <p:embed/>
                </p:oleObj>
              </mc:Choice>
              <mc:Fallback>
                <p:oleObj name="Bitmap Image" r:id="rId16" imgW="2857899" imgH="2857899" progId="Paint.Picture">
                  <p:embed/>
                  <p:pic>
                    <p:nvPicPr>
                      <p:cNvPr id="49" name="Object 16">
                        <a:extLst>
                          <a:ext uri="{FF2B5EF4-FFF2-40B4-BE49-F238E27FC236}">
                            <a16:creationId xmlns:a16="http://schemas.microsoft.com/office/drawing/2014/main" id="{A2E86C8F-29B2-754C-B987-4293FFD234BD}"/>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483284" y="3119691"/>
                        <a:ext cx="721131" cy="687305"/>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0" name="Object 17">
            <a:extLst>
              <a:ext uri="{FF2B5EF4-FFF2-40B4-BE49-F238E27FC236}">
                <a16:creationId xmlns:a16="http://schemas.microsoft.com/office/drawing/2014/main" id="{854BE8F6-132F-0C49-BDB8-C2BAEFCA84B2}"/>
              </a:ext>
            </a:extLst>
          </p:cNvPr>
          <p:cNvGraphicFramePr>
            <a:graphicFrameLocks noChangeAspect="1"/>
          </p:cNvGraphicFramePr>
          <p:nvPr/>
        </p:nvGraphicFramePr>
        <p:xfrm>
          <a:off x="4194039" y="3119691"/>
          <a:ext cx="719834" cy="687305"/>
        </p:xfrm>
        <a:graphic>
          <a:graphicData uri="http://schemas.openxmlformats.org/presentationml/2006/ole">
            <mc:AlternateContent xmlns:mc="http://schemas.openxmlformats.org/markup-compatibility/2006">
              <mc:Choice xmlns:v="urn:schemas-microsoft-com:vml" Requires="v">
                <p:oleObj spid="_x0000_s42327" name="Bitmap Image" r:id="rId18" imgW="2857899" imgH="2857899" progId="Paint.Picture">
                  <p:embed/>
                </p:oleObj>
              </mc:Choice>
              <mc:Fallback>
                <p:oleObj name="Bitmap Image" r:id="rId18" imgW="2857899" imgH="2857899" progId="Paint.Picture">
                  <p:embed/>
                  <p:pic>
                    <p:nvPicPr>
                      <p:cNvPr id="50" name="Object 17">
                        <a:extLst>
                          <a:ext uri="{FF2B5EF4-FFF2-40B4-BE49-F238E27FC236}">
                            <a16:creationId xmlns:a16="http://schemas.microsoft.com/office/drawing/2014/main" id="{854BE8F6-132F-0C49-BDB8-C2BAEFCA84B2}"/>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4194039" y="3119691"/>
                        <a:ext cx="719834" cy="687305"/>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1" name="Object 18">
            <a:extLst>
              <a:ext uri="{FF2B5EF4-FFF2-40B4-BE49-F238E27FC236}">
                <a16:creationId xmlns:a16="http://schemas.microsoft.com/office/drawing/2014/main" id="{D7CBBC65-5372-0C40-87C2-854EABC0EBD5}"/>
              </a:ext>
            </a:extLst>
          </p:cNvPr>
          <p:cNvGraphicFramePr>
            <a:graphicFrameLocks noChangeAspect="1"/>
          </p:cNvGraphicFramePr>
          <p:nvPr/>
        </p:nvGraphicFramePr>
        <p:xfrm>
          <a:off x="4903497" y="3119691"/>
          <a:ext cx="719834" cy="687305"/>
        </p:xfrm>
        <a:graphic>
          <a:graphicData uri="http://schemas.openxmlformats.org/presentationml/2006/ole">
            <mc:AlternateContent xmlns:mc="http://schemas.openxmlformats.org/markup-compatibility/2006">
              <mc:Choice xmlns:v="urn:schemas-microsoft-com:vml" Requires="v">
                <p:oleObj spid="_x0000_s42328" name="Bitmap Image" r:id="rId20" imgW="2857899" imgH="2857899" progId="Paint.Picture">
                  <p:embed/>
                </p:oleObj>
              </mc:Choice>
              <mc:Fallback>
                <p:oleObj name="Bitmap Image" r:id="rId20" imgW="2857899" imgH="2857899" progId="Paint.Picture">
                  <p:embed/>
                  <p:pic>
                    <p:nvPicPr>
                      <p:cNvPr id="51" name="Object 18">
                        <a:extLst>
                          <a:ext uri="{FF2B5EF4-FFF2-40B4-BE49-F238E27FC236}">
                            <a16:creationId xmlns:a16="http://schemas.microsoft.com/office/drawing/2014/main" id="{D7CBBC65-5372-0C40-87C2-854EABC0EBD5}"/>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4903497" y="3119691"/>
                        <a:ext cx="719834" cy="687305"/>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9" name="Line 28">
            <a:extLst>
              <a:ext uri="{FF2B5EF4-FFF2-40B4-BE49-F238E27FC236}">
                <a16:creationId xmlns:a16="http://schemas.microsoft.com/office/drawing/2014/main" id="{ED0D19EF-0358-B841-B134-5E9C1BE2A6B0}"/>
              </a:ext>
            </a:extLst>
          </p:cNvPr>
          <p:cNvSpPr>
            <a:spLocks noChangeShapeType="1"/>
          </p:cNvSpPr>
          <p:nvPr/>
        </p:nvSpPr>
        <p:spPr bwMode="auto">
          <a:xfrm>
            <a:off x="806572" y="3109837"/>
            <a:ext cx="4816750" cy="9853"/>
          </a:xfrm>
          <a:prstGeom prst="line">
            <a:avLst/>
          </a:prstGeom>
          <a:noFill/>
          <a:ln w="381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endParaRPr lang="zh-CN" altLang="en-US" dirty="0"/>
          </a:p>
        </p:txBody>
      </p:sp>
      <p:sp>
        <p:nvSpPr>
          <p:cNvPr id="110" name="Line 29">
            <a:extLst>
              <a:ext uri="{FF2B5EF4-FFF2-40B4-BE49-F238E27FC236}">
                <a16:creationId xmlns:a16="http://schemas.microsoft.com/office/drawing/2014/main" id="{6B9FDE88-EEA6-0B47-AD0F-DCCCD44852DF}"/>
              </a:ext>
            </a:extLst>
          </p:cNvPr>
          <p:cNvSpPr>
            <a:spLocks noChangeShapeType="1"/>
          </p:cNvSpPr>
          <p:nvPr/>
        </p:nvSpPr>
        <p:spPr bwMode="auto">
          <a:xfrm>
            <a:off x="806572" y="2457020"/>
            <a:ext cx="4816760" cy="34795"/>
          </a:xfrm>
          <a:prstGeom prst="line">
            <a:avLst/>
          </a:prstGeom>
          <a:noFill/>
          <a:ln w="381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endParaRPr lang="zh-CN" altLang="en-US"/>
          </a:p>
        </p:txBody>
      </p:sp>
      <p:sp>
        <p:nvSpPr>
          <p:cNvPr id="111" name="Line 30">
            <a:extLst>
              <a:ext uri="{FF2B5EF4-FFF2-40B4-BE49-F238E27FC236}">
                <a16:creationId xmlns:a16="http://schemas.microsoft.com/office/drawing/2014/main" id="{04AA276B-A2EA-B743-8AF4-50F2C78516EE}"/>
              </a:ext>
            </a:extLst>
          </p:cNvPr>
          <p:cNvSpPr>
            <a:spLocks noChangeShapeType="1"/>
          </p:cNvSpPr>
          <p:nvPr/>
        </p:nvSpPr>
        <p:spPr bwMode="auto">
          <a:xfrm>
            <a:off x="806572" y="1764789"/>
            <a:ext cx="4816760" cy="0"/>
          </a:xfrm>
          <a:prstGeom prst="line">
            <a:avLst/>
          </a:prstGeom>
          <a:noFill/>
          <a:ln w="381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endParaRPr lang="zh-CN" altLang="en-US"/>
          </a:p>
        </p:txBody>
      </p:sp>
      <p:sp>
        <p:nvSpPr>
          <p:cNvPr id="112" name="Line 31">
            <a:extLst>
              <a:ext uri="{FF2B5EF4-FFF2-40B4-BE49-F238E27FC236}">
                <a16:creationId xmlns:a16="http://schemas.microsoft.com/office/drawing/2014/main" id="{BDDCCBA0-006E-0444-A7E7-9FE552985837}"/>
              </a:ext>
            </a:extLst>
          </p:cNvPr>
          <p:cNvSpPr>
            <a:spLocks noChangeShapeType="1"/>
          </p:cNvSpPr>
          <p:nvPr/>
        </p:nvSpPr>
        <p:spPr bwMode="auto">
          <a:xfrm>
            <a:off x="806572" y="4484447"/>
            <a:ext cx="4816760" cy="0"/>
          </a:xfrm>
          <a:prstGeom prst="line">
            <a:avLst/>
          </a:prstGeom>
          <a:noFill/>
          <a:ln w="381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endParaRPr lang="zh-CN" altLang="en-US"/>
          </a:p>
        </p:txBody>
      </p:sp>
      <p:sp>
        <p:nvSpPr>
          <p:cNvPr id="61" name="Line 33">
            <a:extLst>
              <a:ext uri="{FF2B5EF4-FFF2-40B4-BE49-F238E27FC236}">
                <a16:creationId xmlns:a16="http://schemas.microsoft.com/office/drawing/2014/main" id="{4CD90F21-8EA8-6E4F-BC94-83C291B23F34}"/>
              </a:ext>
            </a:extLst>
          </p:cNvPr>
          <p:cNvSpPr>
            <a:spLocks noChangeShapeType="1"/>
          </p:cNvSpPr>
          <p:nvPr/>
        </p:nvSpPr>
        <p:spPr bwMode="auto">
          <a:xfrm flipV="1">
            <a:off x="2041021" y="1764789"/>
            <a:ext cx="0" cy="2719658"/>
          </a:xfrm>
          <a:prstGeom prst="line">
            <a:avLst/>
          </a:prstGeom>
          <a:noFill/>
          <a:ln w="381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zh-CN" altLang="en-US"/>
          </a:p>
        </p:txBody>
      </p:sp>
      <p:sp>
        <p:nvSpPr>
          <p:cNvPr id="62" name="Line 34">
            <a:extLst>
              <a:ext uri="{FF2B5EF4-FFF2-40B4-BE49-F238E27FC236}">
                <a16:creationId xmlns:a16="http://schemas.microsoft.com/office/drawing/2014/main" id="{8E0D8EC4-AC3B-A141-AFF2-3D422FC3DB3F}"/>
              </a:ext>
            </a:extLst>
          </p:cNvPr>
          <p:cNvSpPr>
            <a:spLocks noChangeShapeType="1"/>
          </p:cNvSpPr>
          <p:nvPr/>
        </p:nvSpPr>
        <p:spPr bwMode="auto">
          <a:xfrm flipV="1">
            <a:off x="2766045" y="1764787"/>
            <a:ext cx="9074" cy="2059747"/>
          </a:xfrm>
          <a:prstGeom prst="line">
            <a:avLst/>
          </a:prstGeom>
          <a:noFill/>
          <a:ln w="381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endParaRPr lang="zh-CN" altLang="en-US"/>
          </a:p>
        </p:txBody>
      </p:sp>
      <p:sp>
        <p:nvSpPr>
          <p:cNvPr id="100" name="Line 38">
            <a:extLst>
              <a:ext uri="{FF2B5EF4-FFF2-40B4-BE49-F238E27FC236}">
                <a16:creationId xmlns:a16="http://schemas.microsoft.com/office/drawing/2014/main" id="{FB8E1677-89F6-964D-8EA9-4B453AD3352D}"/>
              </a:ext>
            </a:extLst>
          </p:cNvPr>
          <p:cNvSpPr>
            <a:spLocks noChangeShapeType="1"/>
          </p:cNvSpPr>
          <p:nvPr/>
        </p:nvSpPr>
        <p:spPr bwMode="auto">
          <a:xfrm flipV="1">
            <a:off x="5625925" y="1764789"/>
            <a:ext cx="0" cy="2719658"/>
          </a:xfrm>
          <a:prstGeom prst="line">
            <a:avLst/>
          </a:prstGeom>
          <a:noFill/>
          <a:ln w="381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zh-CN" altLang="en-US"/>
          </a:p>
        </p:txBody>
      </p:sp>
      <mc:AlternateContent xmlns:mc="http://schemas.openxmlformats.org/markup-compatibility/2006" xmlns:a14="http://schemas.microsoft.com/office/drawing/2010/main">
        <mc:Choice Requires="a14">
          <p:sp>
            <p:nvSpPr>
              <p:cNvPr id="107" name="Text Box 42">
                <a:extLst>
                  <a:ext uri="{FF2B5EF4-FFF2-40B4-BE49-F238E27FC236}">
                    <a16:creationId xmlns:a16="http://schemas.microsoft.com/office/drawing/2014/main" id="{731B2DE4-F1F4-6541-A3DE-BE10C58DF00A}"/>
                  </a:ext>
                </a:extLst>
              </p:cNvPr>
              <p:cNvSpPr txBox="1">
                <a:spLocks noChangeArrowheads="1"/>
              </p:cNvSpPr>
              <p:nvPr/>
            </p:nvSpPr>
            <p:spPr bwMode="auto">
              <a:xfrm>
                <a:off x="694737" y="1938463"/>
                <a:ext cx="763932" cy="338726"/>
              </a:xfrm>
              <a:prstGeom prst="rect">
                <a:avLst/>
              </a:prstGeom>
              <a:noFill/>
              <a:ln>
                <a:noFill/>
              </a:ln>
              <a:effectLst/>
              <a:extLst>
                <a:ext uri="{909E8E84-426E-40DD-AFC4-6F175D3DCCD1}">
                  <a14:hiddenFill>
                    <a:noFill/>
                  </a14:hiddenFill>
                </a:ext>
                <a:ext uri="{91240B29-F687-4F45-9708-019B960494DF}">
                  <a14:hiddenLine w="12700">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square">
                <a:spAutoFit/>
              </a:bodyPr>
              <a:lstStyle/>
              <a:p>
                <a:pPr algn="r" eaLnBrk="0" hangingPunct="0">
                  <a:spcBef>
                    <a:spcPct val="50000"/>
                  </a:spcBef>
                </a:pPr>
                <a14:m>
                  <m:oMathPara xmlns:m="http://schemas.openxmlformats.org/officeDocument/2006/math">
                    <m:oMathParaPr>
                      <m:jc m:val="centerGroup"/>
                    </m:oMathParaPr>
                    <m:oMath xmlns:m="http://schemas.openxmlformats.org/officeDocument/2006/math">
                      <m:r>
                        <a:rPr lang="en-US" altLang="zh-CN" sz="1600" i="1" dirty="0" smtClean="0">
                          <a:latin typeface="Cambria Math" panose="02040503050406030204" pitchFamily="18" charset="0"/>
                          <a:sym typeface="Math A" pitchFamily="18" charset="2"/>
                        </a:rPr>
                        <m:t>𝑙</m:t>
                      </m:r>
                      <m:r>
                        <a:rPr lang="en-US" altLang="zh-CN" sz="1600" i="1" dirty="0" smtClean="0">
                          <a:latin typeface="Cambria Math" panose="02040503050406030204" pitchFamily="18" charset="0"/>
                          <a:sym typeface="Math A" pitchFamily="18" charset="2"/>
                        </a:rPr>
                        <m:t>=0</m:t>
                      </m:r>
                    </m:oMath>
                  </m:oMathPara>
                </a14:m>
                <a:endParaRPr lang="en-US" altLang="zh-CN" sz="1600" dirty="0">
                  <a:latin typeface="Gotham Book" panose="02000604040000020004" pitchFamily="2" charset="0"/>
                  <a:sym typeface="Math A" pitchFamily="18" charset="2"/>
                </a:endParaRPr>
              </a:p>
            </p:txBody>
          </p:sp>
        </mc:Choice>
        <mc:Fallback xmlns="">
          <p:sp>
            <p:nvSpPr>
              <p:cNvPr id="107" name="Text Box 42">
                <a:extLst>
                  <a:ext uri="{FF2B5EF4-FFF2-40B4-BE49-F238E27FC236}">
                    <a16:creationId xmlns:a16="http://schemas.microsoft.com/office/drawing/2014/main" id="{731B2DE4-F1F4-6541-A3DE-BE10C58DF00A}"/>
                  </a:ext>
                </a:extLst>
              </p:cNvPr>
              <p:cNvSpPr txBox="1">
                <a:spLocks noRot="1" noChangeAspect="1" noMove="1" noResize="1" noEditPoints="1" noAdjustHandles="1" noChangeArrowheads="1" noChangeShapeType="1" noTextEdit="1"/>
              </p:cNvSpPr>
              <p:nvPr/>
            </p:nvSpPr>
            <p:spPr bwMode="auto">
              <a:xfrm>
                <a:off x="694737" y="1938463"/>
                <a:ext cx="763932" cy="338726"/>
              </a:xfrm>
              <a:prstGeom prst="rect">
                <a:avLst/>
              </a:prstGeom>
              <a:blipFill>
                <a:blip r:embed="rId22"/>
                <a:stretch>
                  <a:fillRect/>
                </a:stretch>
              </a:blip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zh-CN" altLang="en-US">
                    <a:noFill/>
                  </a:rPr>
                  <a:t> </a:t>
                </a:r>
              </a:p>
            </p:txBody>
          </p:sp>
        </mc:Fallback>
      </mc:AlternateContent>
      <p:sp>
        <p:nvSpPr>
          <p:cNvPr id="114" name="Line 31">
            <a:extLst>
              <a:ext uri="{FF2B5EF4-FFF2-40B4-BE49-F238E27FC236}">
                <a16:creationId xmlns:a16="http://schemas.microsoft.com/office/drawing/2014/main" id="{C61625D8-1717-D84F-B6D5-EA214F59131E}"/>
              </a:ext>
            </a:extLst>
          </p:cNvPr>
          <p:cNvSpPr>
            <a:spLocks noChangeShapeType="1"/>
          </p:cNvSpPr>
          <p:nvPr/>
        </p:nvSpPr>
        <p:spPr bwMode="auto">
          <a:xfrm>
            <a:off x="869027" y="5197436"/>
            <a:ext cx="5761195" cy="0"/>
          </a:xfrm>
          <a:prstGeom prst="line">
            <a:avLst/>
          </a:prstGeom>
          <a:noFill/>
          <a:ln w="381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endParaRPr lang="zh-CN" altLang="en-US"/>
          </a:p>
        </p:txBody>
      </p:sp>
      <mc:AlternateContent xmlns:mc="http://schemas.openxmlformats.org/markup-compatibility/2006" xmlns:a14="http://schemas.microsoft.com/office/drawing/2010/main">
        <mc:Choice Requires="a14">
          <p:sp>
            <p:nvSpPr>
              <p:cNvPr id="121" name="Text Box 42">
                <a:extLst>
                  <a:ext uri="{FF2B5EF4-FFF2-40B4-BE49-F238E27FC236}">
                    <a16:creationId xmlns:a16="http://schemas.microsoft.com/office/drawing/2014/main" id="{9A22C48D-F45E-A340-9213-9D9F81C93D09}"/>
                  </a:ext>
                </a:extLst>
              </p:cNvPr>
              <p:cNvSpPr txBox="1">
                <a:spLocks noChangeArrowheads="1"/>
              </p:cNvSpPr>
              <p:nvPr/>
            </p:nvSpPr>
            <p:spPr bwMode="auto">
              <a:xfrm>
                <a:off x="687697" y="2594298"/>
                <a:ext cx="763932" cy="338726"/>
              </a:xfrm>
              <a:prstGeom prst="rect">
                <a:avLst/>
              </a:prstGeom>
              <a:noFill/>
              <a:ln>
                <a:noFill/>
              </a:ln>
              <a:effectLst/>
              <a:extLst>
                <a:ext uri="{909E8E84-426E-40DD-AFC4-6F175D3DCCD1}">
                  <a14:hiddenFill>
                    <a:noFill/>
                  </a14:hiddenFill>
                </a:ext>
                <a:ext uri="{91240B29-F687-4F45-9708-019B960494DF}">
                  <a14:hiddenLine w="12700">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square">
                <a:spAutoFit/>
              </a:bodyPr>
              <a:lstStyle/>
              <a:p>
                <a:pPr algn="r" eaLnBrk="0" hangingPunct="0">
                  <a:spcBef>
                    <a:spcPct val="50000"/>
                  </a:spcBef>
                </a:pPr>
                <a14:m>
                  <m:oMathPara xmlns:m="http://schemas.openxmlformats.org/officeDocument/2006/math">
                    <m:oMathParaPr>
                      <m:jc m:val="centerGroup"/>
                    </m:oMathParaPr>
                    <m:oMath xmlns:m="http://schemas.openxmlformats.org/officeDocument/2006/math">
                      <m:r>
                        <a:rPr lang="en-US" altLang="zh-CN" sz="1600" i="1" dirty="0" smtClean="0">
                          <a:latin typeface="Cambria Math" panose="02040503050406030204" pitchFamily="18" charset="0"/>
                          <a:sym typeface="Math A" pitchFamily="18" charset="2"/>
                        </a:rPr>
                        <m:t>𝑙</m:t>
                      </m:r>
                      <m:r>
                        <a:rPr lang="en-US" altLang="zh-CN" sz="1600" i="1" dirty="0" smtClean="0">
                          <a:latin typeface="Cambria Math" panose="02040503050406030204" pitchFamily="18" charset="0"/>
                          <a:sym typeface="Math A" pitchFamily="18" charset="2"/>
                        </a:rPr>
                        <m:t>=1</m:t>
                      </m:r>
                    </m:oMath>
                  </m:oMathPara>
                </a14:m>
                <a:endParaRPr lang="en-US" altLang="zh-CN" sz="1600" dirty="0">
                  <a:latin typeface="Gotham Book" panose="02000604040000020004" pitchFamily="2" charset="0"/>
                  <a:sym typeface="Math A" pitchFamily="18" charset="2"/>
                </a:endParaRPr>
              </a:p>
            </p:txBody>
          </p:sp>
        </mc:Choice>
        <mc:Fallback xmlns="">
          <p:sp>
            <p:nvSpPr>
              <p:cNvPr id="121" name="Text Box 42">
                <a:extLst>
                  <a:ext uri="{FF2B5EF4-FFF2-40B4-BE49-F238E27FC236}">
                    <a16:creationId xmlns:a16="http://schemas.microsoft.com/office/drawing/2014/main" id="{9A22C48D-F45E-A340-9213-9D9F81C93D09}"/>
                  </a:ext>
                </a:extLst>
              </p:cNvPr>
              <p:cNvSpPr txBox="1">
                <a:spLocks noRot="1" noChangeAspect="1" noMove="1" noResize="1" noEditPoints="1" noAdjustHandles="1" noChangeArrowheads="1" noChangeShapeType="1" noTextEdit="1"/>
              </p:cNvSpPr>
              <p:nvPr/>
            </p:nvSpPr>
            <p:spPr bwMode="auto">
              <a:xfrm>
                <a:off x="687697" y="2594298"/>
                <a:ext cx="763932" cy="338726"/>
              </a:xfrm>
              <a:prstGeom prst="rect">
                <a:avLst/>
              </a:prstGeom>
              <a:blipFill>
                <a:blip r:embed="rId23"/>
                <a:stretch>
                  <a:fillRect/>
                </a:stretch>
              </a:blip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22" name="Text Box 42">
                <a:extLst>
                  <a:ext uri="{FF2B5EF4-FFF2-40B4-BE49-F238E27FC236}">
                    <a16:creationId xmlns:a16="http://schemas.microsoft.com/office/drawing/2014/main" id="{F10D1D2C-80A8-F64C-95AA-61ABBB125C8B}"/>
                  </a:ext>
                </a:extLst>
              </p:cNvPr>
              <p:cNvSpPr txBox="1">
                <a:spLocks noChangeArrowheads="1"/>
              </p:cNvSpPr>
              <p:nvPr/>
            </p:nvSpPr>
            <p:spPr bwMode="auto">
              <a:xfrm>
                <a:off x="685538" y="3293980"/>
                <a:ext cx="763932" cy="338726"/>
              </a:xfrm>
              <a:prstGeom prst="rect">
                <a:avLst/>
              </a:prstGeom>
              <a:noFill/>
              <a:ln>
                <a:noFill/>
              </a:ln>
              <a:effectLst/>
              <a:extLst>
                <a:ext uri="{909E8E84-426E-40DD-AFC4-6F175D3DCCD1}">
                  <a14:hiddenFill>
                    <a:noFill/>
                  </a14:hiddenFill>
                </a:ext>
                <a:ext uri="{91240B29-F687-4F45-9708-019B960494DF}">
                  <a14:hiddenLine w="12700">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square">
                <a:spAutoFit/>
              </a:bodyPr>
              <a:lstStyle/>
              <a:p>
                <a:pPr algn="r" eaLnBrk="0" hangingPunct="0">
                  <a:spcBef>
                    <a:spcPct val="50000"/>
                  </a:spcBef>
                </a:pPr>
                <a14:m>
                  <m:oMathPara xmlns:m="http://schemas.openxmlformats.org/officeDocument/2006/math">
                    <m:oMathParaPr>
                      <m:jc m:val="centerGroup"/>
                    </m:oMathParaPr>
                    <m:oMath xmlns:m="http://schemas.openxmlformats.org/officeDocument/2006/math">
                      <m:r>
                        <a:rPr lang="en-US" altLang="zh-CN" sz="1600" i="1" dirty="0" smtClean="0">
                          <a:latin typeface="Cambria Math" panose="02040503050406030204" pitchFamily="18" charset="0"/>
                          <a:sym typeface="Math A" pitchFamily="18" charset="2"/>
                        </a:rPr>
                        <m:t>𝑙</m:t>
                      </m:r>
                      <m:r>
                        <a:rPr lang="en-US" altLang="zh-CN" sz="1600" i="1" dirty="0" smtClean="0">
                          <a:latin typeface="Cambria Math" panose="02040503050406030204" pitchFamily="18" charset="0"/>
                          <a:sym typeface="Math A" pitchFamily="18" charset="2"/>
                        </a:rPr>
                        <m:t>=2</m:t>
                      </m:r>
                    </m:oMath>
                  </m:oMathPara>
                </a14:m>
                <a:endParaRPr lang="en-US" altLang="zh-CN" sz="1600" dirty="0">
                  <a:latin typeface="Gotham Book" panose="02000604040000020004" pitchFamily="2" charset="0"/>
                  <a:sym typeface="Math A" pitchFamily="18" charset="2"/>
                </a:endParaRPr>
              </a:p>
            </p:txBody>
          </p:sp>
        </mc:Choice>
        <mc:Fallback xmlns="">
          <p:sp>
            <p:nvSpPr>
              <p:cNvPr id="122" name="Text Box 42">
                <a:extLst>
                  <a:ext uri="{FF2B5EF4-FFF2-40B4-BE49-F238E27FC236}">
                    <a16:creationId xmlns:a16="http://schemas.microsoft.com/office/drawing/2014/main" id="{F10D1D2C-80A8-F64C-95AA-61ABBB125C8B}"/>
                  </a:ext>
                </a:extLst>
              </p:cNvPr>
              <p:cNvSpPr txBox="1">
                <a:spLocks noRot="1" noChangeAspect="1" noMove="1" noResize="1" noEditPoints="1" noAdjustHandles="1" noChangeArrowheads="1" noChangeShapeType="1" noTextEdit="1"/>
              </p:cNvSpPr>
              <p:nvPr/>
            </p:nvSpPr>
            <p:spPr bwMode="auto">
              <a:xfrm>
                <a:off x="685538" y="3293980"/>
                <a:ext cx="763932" cy="338726"/>
              </a:xfrm>
              <a:prstGeom prst="rect">
                <a:avLst/>
              </a:prstGeom>
              <a:blipFill>
                <a:blip r:embed="rId24"/>
                <a:stretch>
                  <a:fillRect/>
                </a:stretch>
              </a:blip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4" name="文本框 3">
                <a:extLst>
                  <a:ext uri="{FF2B5EF4-FFF2-40B4-BE49-F238E27FC236}">
                    <a16:creationId xmlns:a16="http://schemas.microsoft.com/office/drawing/2014/main" id="{024A73E8-DFF3-0F4E-8647-10C3D4B60773}"/>
                  </a:ext>
                </a:extLst>
              </p:cNvPr>
              <p:cNvSpPr txBox="1"/>
              <p:nvPr/>
            </p:nvSpPr>
            <p:spPr>
              <a:xfrm>
                <a:off x="6505131" y="2288351"/>
                <a:ext cx="1793120"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zh-CN" sz="2000" i="1" smtClean="0">
                              <a:solidFill>
                                <a:schemeClr val="tx1"/>
                              </a:solidFill>
                              <a:latin typeface="Cambria Math" panose="02040503050406030204" pitchFamily="18" charset="0"/>
                            </a:rPr>
                          </m:ctrlPr>
                        </m:sSubPr>
                        <m:e>
                          <m:r>
                            <a:rPr kumimoji="1" lang="en-US" altLang="zh-CN" sz="2000" b="0" i="1" smtClean="0">
                              <a:solidFill>
                                <a:schemeClr val="tx1"/>
                              </a:solidFill>
                              <a:latin typeface="Cambria Math" panose="02040503050406030204" pitchFamily="18" charset="0"/>
                            </a:rPr>
                            <m:t>𝐵</m:t>
                          </m:r>
                        </m:e>
                        <m:sub>
                          <m:r>
                            <a:rPr kumimoji="1" lang="en-US" altLang="zh-CN" sz="2000" b="0" i="1" smtClean="0">
                              <a:solidFill>
                                <a:schemeClr val="tx1"/>
                              </a:solidFill>
                              <a:latin typeface="Cambria Math" panose="02040503050406030204" pitchFamily="18" charset="0"/>
                            </a:rPr>
                            <m:t>𝑖</m:t>
                          </m:r>
                        </m:sub>
                      </m:sSub>
                      <m:d>
                        <m:dPr>
                          <m:ctrlPr>
                            <a:rPr kumimoji="1" lang="en-US" altLang="zh-CN" sz="2000" b="0" i="1" smtClean="0">
                              <a:solidFill>
                                <a:schemeClr val="tx1"/>
                              </a:solidFill>
                              <a:latin typeface="Cambria Math" panose="02040503050406030204" pitchFamily="18" charset="0"/>
                            </a:rPr>
                          </m:ctrlPr>
                        </m:dPr>
                        <m:e>
                          <m:r>
                            <a:rPr kumimoji="1" lang="en-US" altLang="zh-CN" sz="2000" b="0" i="1" smtClean="0">
                              <a:solidFill>
                                <a:schemeClr val="tx1"/>
                              </a:solidFill>
                              <a:latin typeface="Cambria Math" panose="02040503050406030204" pitchFamily="18" charset="0"/>
                              <a:ea typeface="Cambria Math" panose="02040503050406030204" pitchFamily="18" charset="0"/>
                            </a:rPr>
                            <m:t>𝜔</m:t>
                          </m:r>
                        </m:e>
                      </m:d>
                      <m:r>
                        <a:rPr kumimoji="1" lang="en-US" altLang="zh-CN" sz="2000" b="0" i="1" smtClean="0">
                          <a:solidFill>
                            <a:schemeClr val="tx1"/>
                          </a:solidFill>
                          <a:latin typeface="Cambria Math" panose="02040503050406030204" pitchFamily="18" charset="0"/>
                        </a:rPr>
                        <m:t>=</m:t>
                      </m:r>
                      <m:sSubSup>
                        <m:sSubSupPr>
                          <m:ctrlPr>
                            <a:rPr kumimoji="1" lang="en-US" altLang="zh-CN" sz="2000" b="0" i="1" smtClean="0">
                              <a:solidFill>
                                <a:srgbClr val="C00000"/>
                              </a:solidFill>
                              <a:latin typeface="Cambria Math" panose="02040503050406030204" pitchFamily="18" charset="0"/>
                            </a:rPr>
                          </m:ctrlPr>
                        </m:sSubSupPr>
                        <m:e>
                          <m:r>
                            <a:rPr kumimoji="1" lang="en-US" altLang="zh-CN" sz="2000" b="0" i="1" smtClean="0">
                              <a:solidFill>
                                <a:srgbClr val="C00000"/>
                              </a:solidFill>
                              <a:latin typeface="Cambria Math" panose="02040503050406030204" pitchFamily="18" charset="0"/>
                            </a:rPr>
                            <m:t>𝑌</m:t>
                          </m:r>
                        </m:e>
                        <m:sub>
                          <m:r>
                            <a:rPr kumimoji="1" lang="en-US" altLang="zh-CN" sz="2000" b="0" i="1" smtClean="0">
                              <a:solidFill>
                                <a:srgbClr val="C00000"/>
                              </a:solidFill>
                              <a:latin typeface="Cambria Math" panose="02040503050406030204" pitchFamily="18" charset="0"/>
                            </a:rPr>
                            <m:t>𝑙</m:t>
                          </m:r>
                        </m:sub>
                        <m:sup>
                          <m:r>
                            <a:rPr kumimoji="1" lang="en-US" altLang="zh-CN" sz="2000" b="0" i="1" smtClean="0">
                              <a:solidFill>
                                <a:srgbClr val="C00000"/>
                              </a:solidFill>
                              <a:latin typeface="Cambria Math" panose="02040503050406030204" pitchFamily="18" charset="0"/>
                            </a:rPr>
                            <m:t>𝑚</m:t>
                          </m:r>
                        </m:sup>
                      </m:sSubSup>
                      <m:r>
                        <a:rPr kumimoji="1" lang="en-US" altLang="zh-CN" sz="2000" b="0" i="1" smtClean="0">
                          <a:solidFill>
                            <a:srgbClr val="C00000"/>
                          </a:solidFill>
                          <a:latin typeface="Cambria Math" panose="02040503050406030204" pitchFamily="18" charset="0"/>
                        </a:rPr>
                        <m:t>(</m:t>
                      </m:r>
                      <m:r>
                        <a:rPr kumimoji="1" lang="en-US" altLang="zh-CN" sz="2000" b="0" i="1" smtClean="0">
                          <a:solidFill>
                            <a:srgbClr val="C00000"/>
                          </a:solidFill>
                          <a:latin typeface="Cambria Math" panose="02040503050406030204" pitchFamily="18" charset="0"/>
                          <a:ea typeface="Cambria Math" panose="02040503050406030204" pitchFamily="18" charset="0"/>
                        </a:rPr>
                        <m:t>𝜔</m:t>
                      </m:r>
                      <m:r>
                        <a:rPr kumimoji="1" lang="en-US" altLang="zh-CN" sz="2000" b="0" i="1" smtClean="0">
                          <a:solidFill>
                            <a:srgbClr val="C00000"/>
                          </a:solidFill>
                          <a:latin typeface="Cambria Math" panose="02040503050406030204" pitchFamily="18" charset="0"/>
                        </a:rPr>
                        <m:t>)</m:t>
                      </m:r>
                    </m:oMath>
                  </m:oMathPara>
                </a14:m>
                <a:endParaRPr kumimoji="1" lang="zh-CN" altLang="en-US" sz="2000" dirty="0">
                  <a:solidFill>
                    <a:srgbClr val="C00000"/>
                  </a:solidFill>
                </a:endParaRPr>
              </a:p>
            </p:txBody>
          </p:sp>
        </mc:Choice>
        <mc:Fallback xmlns="">
          <p:sp>
            <p:nvSpPr>
              <p:cNvPr id="4" name="文本框 3">
                <a:extLst>
                  <a:ext uri="{FF2B5EF4-FFF2-40B4-BE49-F238E27FC236}">
                    <a16:creationId xmlns:a16="http://schemas.microsoft.com/office/drawing/2014/main" id="{024A73E8-DFF3-0F4E-8647-10C3D4B60773}"/>
                  </a:ext>
                </a:extLst>
              </p:cNvPr>
              <p:cNvSpPr txBox="1">
                <a:spLocks noRot="1" noChangeAspect="1" noMove="1" noResize="1" noEditPoints="1" noAdjustHandles="1" noChangeArrowheads="1" noChangeShapeType="1" noTextEdit="1"/>
              </p:cNvSpPr>
              <p:nvPr/>
            </p:nvSpPr>
            <p:spPr>
              <a:xfrm>
                <a:off x="6505131" y="2288351"/>
                <a:ext cx="1793120" cy="307777"/>
              </a:xfrm>
              <a:prstGeom prst="rect">
                <a:avLst/>
              </a:prstGeom>
              <a:blipFill>
                <a:blip r:embed="rId25"/>
                <a:stretch>
                  <a:fillRect l="-2113" r="-4225" b="-33333"/>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40" name="Text Box 42">
                <a:extLst>
                  <a:ext uri="{FF2B5EF4-FFF2-40B4-BE49-F238E27FC236}">
                    <a16:creationId xmlns:a16="http://schemas.microsoft.com/office/drawing/2014/main" id="{5A4C3E3B-8F5B-5742-9AEA-B1D6B2248EDE}"/>
                  </a:ext>
                </a:extLst>
              </p:cNvPr>
              <p:cNvSpPr txBox="1">
                <a:spLocks noChangeArrowheads="1"/>
              </p:cNvSpPr>
              <p:nvPr/>
            </p:nvSpPr>
            <p:spPr bwMode="auto">
              <a:xfrm>
                <a:off x="580328" y="3993662"/>
                <a:ext cx="1334725" cy="338726"/>
              </a:xfrm>
              <a:prstGeom prst="rect">
                <a:avLst/>
              </a:prstGeom>
              <a:noFill/>
              <a:ln>
                <a:noFill/>
              </a:ln>
              <a:effectLst/>
              <a:extLst>
                <a:ext uri="{909E8E84-426E-40DD-AFC4-6F175D3DCCD1}">
                  <a14:hiddenFill>
                    <a:noFill/>
                  </a14:hiddenFill>
                </a:ext>
                <a:ext uri="{91240B29-F687-4F45-9708-019B960494DF}">
                  <a14:hiddenLine w="12700">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square">
                <a:spAutoFit/>
              </a:bodyPr>
              <a:lstStyle/>
              <a:p>
                <a:pPr algn="r" eaLnBrk="0" hangingPunct="0">
                  <a:spcBef>
                    <a:spcPct val="50000"/>
                  </a:spcBef>
                </a:pPr>
                <a14:m>
                  <m:oMathPara xmlns:m="http://schemas.openxmlformats.org/officeDocument/2006/math">
                    <m:oMathParaPr>
                      <m:jc m:val="centerGroup"/>
                    </m:oMathParaPr>
                    <m:oMath xmlns:m="http://schemas.openxmlformats.org/officeDocument/2006/math">
                      <m:r>
                        <a:rPr lang="en-US" altLang="zh-CN" sz="1600" i="1" dirty="0" smtClean="0">
                          <a:latin typeface="Cambria Math" panose="02040503050406030204" pitchFamily="18" charset="0"/>
                          <a:sym typeface="Math A" pitchFamily="18" charset="2"/>
                        </a:rPr>
                        <m:t>𝑙</m:t>
                      </m:r>
                      <m:r>
                        <a:rPr lang="en-US" altLang="zh-CN" sz="1600" i="1" dirty="0" smtClean="0">
                          <a:latin typeface="Cambria Math" panose="02040503050406030204" pitchFamily="18" charset="0"/>
                          <a:sym typeface="Math A" pitchFamily="18" charset="2"/>
                        </a:rPr>
                        <m:t>=</m:t>
                      </m:r>
                      <m:r>
                        <a:rPr lang="en-US" altLang="zh-CN" sz="1600" b="0" i="1" dirty="0" smtClean="0">
                          <a:latin typeface="Cambria Math" panose="02040503050406030204" pitchFamily="18" charset="0"/>
                          <a:sym typeface="Math A" pitchFamily="18" charset="2"/>
                        </a:rPr>
                        <m:t>𝑛</m:t>
                      </m:r>
                      <m:r>
                        <a:rPr lang="en-US" altLang="zh-CN" sz="1600" b="0" i="1" dirty="0" smtClean="0">
                          <a:latin typeface="Cambria Math" panose="02040503050406030204" pitchFamily="18" charset="0"/>
                          <a:sym typeface="Math A" pitchFamily="18" charset="2"/>
                        </a:rPr>
                        <m:t>−1</m:t>
                      </m:r>
                    </m:oMath>
                  </m:oMathPara>
                </a14:m>
                <a:endParaRPr lang="en-US" altLang="zh-CN" sz="1600" dirty="0">
                  <a:latin typeface="Gotham Book" panose="02000604040000020004" pitchFamily="2" charset="0"/>
                  <a:sym typeface="Math A" pitchFamily="18" charset="2"/>
                </a:endParaRPr>
              </a:p>
            </p:txBody>
          </p:sp>
        </mc:Choice>
        <mc:Fallback xmlns="">
          <p:sp>
            <p:nvSpPr>
              <p:cNvPr id="40" name="Text Box 42">
                <a:extLst>
                  <a:ext uri="{FF2B5EF4-FFF2-40B4-BE49-F238E27FC236}">
                    <a16:creationId xmlns:a16="http://schemas.microsoft.com/office/drawing/2014/main" id="{5A4C3E3B-8F5B-5742-9AEA-B1D6B2248EDE}"/>
                  </a:ext>
                </a:extLst>
              </p:cNvPr>
              <p:cNvSpPr txBox="1">
                <a:spLocks noRot="1" noChangeAspect="1" noMove="1" noResize="1" noEditPoints="1" noAdjustHandles="1" noChangeArrowheads="1" noChangeShapeType="1" noTextEdit="1"/>
              </p:cNvSpPr>
              <p:nvPr/>
            </p:nvSpPr>
            <p:spPr bwMode="auto">
              <a:xfrm>
                <a:off x="580328" y="3993662"/>
                <a:ext cx="1334725" cy="338726"/>
              </a:xfrm>
              <a:prstGeom prst="rect">
                <a:avLst/>
              </a:prstGeom>
              <a:blipFill>
                <a:blip r:embed="rId26"/>
                <a:stretch>
                  <a:fillRect/>
                </a:stretch>
              </a:blip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zh-CN" altLang="en-US">
                    <a:noFill/>
                  </a:rPr>
                  <a:t> </a:t>
                </a:r>
              </a:p>
            </p:txBody>
          </p:sp>
        </mc:Fallback>
      </mc:AlternateContent>
      <p:sp>
        <p:nvSpPr>
          <p:cNvPr id="42" name="Line 28">
            <a:extLst>
              <a:ext uri="{FF2B5EF4-FFF2-40B4-BE49-F238E27FC236}">
                <a16:creationId xmlns:a16="http://schemas.microsoft.com/office/drawing/2014/main" id="{F646AC1B-E0FC-304B-BAA2-6574A34E5878}"/>
              </a:ext>
            </a:extLst>
          </p:cNvPr>
          <p:cNvSpPr>
            <a:spLocks noChangeShapeType="1"/>
          </p:cNvSpPr>
          <p:nvPr/>
        </p:nvSpPr>
        <p:spPr bwMode="auto">
          <a:xfrm>
            <a:off x="806572" y="3804828"/>
            <a:ext cx="4816760" cy="19707"/>
          </a:xfrm>
          <a:prstGeom prst="line">
            <a:avLst/>
          </a:prstGeom>
          <a:noFill/>
          <a:ln w="381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endParaRPr lang="zh-CN" altLang="en-US" dirty="0"/>
          </a:p>
        </p:txBody>
      </p:sp>
      <p:sp>
        <p:nvSpPr>
          <p:cNvPr id="63" name="Line 34">
            <a:extLst>
              <a:ext uri="{FF2B5EF4-FFF2-40B4-BE49-F238E27FC236}">
                <a16:creationId xmlns:a16="http://schemas.microsoft.com/office/drawing/2014/main" id="{DF5E2377-217B-974D-A3E4-97856542457D}"/>
              </a:ext>
            </a:extLst>
          </p:cNvPr>
          <p:cNvSpPr>
            <a:spLocks noChangeShapeType="1"/>
          </p:cNvSpPr>
          <p:nvPr/>
        </p:nvSpPr>
        <p:spPr bwMode="auto">
          <a:xfrm flipV="1">
            <a:off x="3487175" y="1764787"/>
            <a:ext cx="9074" cy="2059747"/>
          </a:xfrm>
          <a:prstGeom prst="line">
            <a:avLst/>
          </a:prstGeom>
          <a:noFill/>
          <a:ln w="381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endParaRPr lang="zh-CN" altLang="en-US"/>
          </a:p>
        </p:txBody>
      </p:sp>
      <p:sp>
        <p:nvSpPr>
          <p:cNvPr id="66" name="Line 34">
            <a:extLst>
              <a:ext uri="{FF2B5EF4-FFF2-40B4-BE49-F238E27FC236}">
                <a16:creationId xmlns:a16="http://schemas.microsoft.com/office/drawing/2014/main" id="{111C054C-B3F0-3F4F-BC9B-F6069A6F2F61}"/>
              </a:ext>
            </a:extLst>
          </p:cNvPr>
          <p:cNvSpPr>
            <a:spLocks noChangeShapeType="1"/>
          </p:cNvSpPr>
          <p:nvPr/>
        </p:nvSpPr>
        <p:spPr bwMode="auto">
          <a:xfrm flipV="1">
            <a:off x="4191162" y="1785738"/>
            <a:ext cx="9074" cy="2059747"/>
          </a:xfrm>
          <a:prstGeom prst="line">
            <a:avLst/>
          </a:prstGeom>
          <a:noFill/>
          <a:ln w="381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endParaRPr lang="zh-CN" altLang="en-US"/>
          </a:p>
        </p:txBody>
      </p:sp>
      <p:sp>
        <p:nvSpPr>
          <p:cNvPr id="67" name="Line 34">
            <a:extLst>
              <a:ext uri="{FF2B5EF4-FFF2-40B4-BE49-F238E27FC236}">
                <a16:creationId xmlns:a16="http://schemas.microsoft.com/office/drawing/2014/main" id="{48233E7F-A305-B14F-93CE-2CD56790A319}"/>
              </a:ext>
            </a:extLst>
          </p:cNvPr>
          <p:cNvSpPr>
            <a:spLocks noChangeShapeType="1"/>
          </p:cNvSpPr>
          <p:nvPr/>
        </p:nvSpPr>
        <p:spPr bwMode="auto">
          <a:xfrm flipV="1">
            <a:off x="4911286" y="1754934"/>
            <a:ext cx="9074" cy="2059747"/>
          </a:xfrm>
          <a:prstGeom prst="line">
            <a:avLst/>
          </a:prstGeom>
          <a:noFill/>
          <a:ln w="381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endParaRPr lang="zh-CN" altLang="en-US"/>
          </a:p>
        </p:txBody>
      </p:sp>
      <mc:AlternateContent xmlns:mc="http://schemas.openxmlformats.org/markup-compatibility/2006" xmlns:a14="http://schemas.microsoft.com/office/drawing/2010/main">
        <mc:Choice Requires="a14">
          <p:sp>
            <p:nvSpPr>
              <p:cNvPr id="68" name="Text Box 42">
                <a:extLst>
                  <a:ext uri="{FF2B5EF4-FFF2-40B4-BE49-F238E27FC236}">
                    <a16:creationId xmlns:a16="http://schemas.microsoft.com/office/drawing/2014/main" id="{428D4E13-DABA-CC4E-8A00-C8F0CBA704A8}"/>
                  </a:ext>
                </a:extLst>
              </p:cNvPr>
              <p:cNvSpPr txBox="1">
                <a:spLocks noChangeArrowheads="1"/>
              </p:cNvSpPr>
              <p:nvPr/>
            </p:nvSpPr>
            <p:spPr bwMode="auto">
              <a:xfrm>
                <a:off x="2251508" y="3828542"/>
                <a:ext cx="1871195" cy="584775"/>
              </a:xfrm>
              <a:prstGeom prst="rect">
                <a:avLst/>
              </a:prstGeom>
              <a:noFill/>
              <a:ln>
                <a:noFill/>
              </a:ln>
              <a:effectLst/>
              <a:extLst>
                <a:ext uri="{909E8E84-426E-40DD-AFC4-6F175D3DCCD1}">
                  <a14:hiddenFill>
                    <a:noFill/>
                  </a14:hiddenFill>
                </a:ext>
                <a:ext uri="{91240B29-F687-4F45-9708-019B960494DF}">
                  <a14:hiddenLine w="12700">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square">
                <a:spAutoFit/>
              </a:bodyPr>
              <a:lstStyle/>
              <a:p>
                <a:pPr algn="r" eaLnBrk="0" hangingPunct="0">
                  <a:spcBef>
                    <a:spcPct val="50000"/>
                  </a:spcBef>
                </a:pPr>
                <a14:m>
                  <m:oMathPara xmlns:m="http://schemas.openxmlformats.org/officeDocument/2006/math">
                    <m:oMathParaPr>
                      <m:jc m:val="centerGroup"/>
                    </m:oMathParaPr>
                    <m:oMath xmlns:m="http://schemas.openxmlformats.org/officeDocument/2006/math">
                      <m:r>
                        <a:rPr lang="en-US" altLang="zh-CN" sz="3200" i="1" dirty="0" smtClean="0">
                          <a:latin typeface="Cambria Math" panose="02040503050406030204" pitchFamily="18" charset="0"/>
                          <a:sym typeface="Math A" pitchFamily="18" charset="2"/>
                        </a:rPr>
                        <m:t>…</m:t>
                      </m:r>
                      <m:r>
                        <a:rPr lang="en-US" altLang="zh-CN" sz="3200" b="0" i="1" dirty="0" smtClean="0">
                          <a:latin typeface="Cambria Math" panose="02040503050406030204" pitchFamily="18" charset="0"/>
                          <a:sym typeface="Math A" pitchFamily="18" charset="2"/>
                        </a:rPr>
                        <m:t>……</m:t>
                      </m:r>
                      <m:r>
                        <a:rPr lang="en-US" altLang="zh-CN" sz="3200" b="0" i="0" dirty="0" smtClean="0">
                          <a:latin typeface="Cambria Math" panose="02040503050406030204" pitchFamily="18" charset="0"/>
                          <a:sym typeface="Math A" pitchFamily="18" charset="2"/>
                        </a:rPr>
                        <m:t>……………</m:t>
                      </m:r>
                    </m:oMath>
                  </m:oMathPara>
                </a14:m>
                <a:endParaRPr lang="en-US" altLang="zh-CN" sz="3200" dirty="0">
                  <a:latin typeface="Gotham Book" panose="02000604040000020004" pitchFamily="2" charset="0"/>
                  <a:sym typeface="Math A" pitchFamily="18" charset="2"/>
                </a:endParaRPr>
              </a:p>
            </p:txBody>
          </p:sp>
        </mc:Choice>
        <mc:Fallback xmlns="">
          <p:sp>
            <p:nvSpPr>
              <p:cNvPr id="68" name="Text Box 42">
                <a:extLst>
                  <a:ext uri="{FF2B5EF4-FFF2-40B4-BE49-F238E27FC236}">
                    <a16:creationId xmlns:a16="http://schemas.microsoft.com/office/drawing/2014/main" id="{428D4E13-DABA-CC4E-8A00-C8F0CBA704A8}"/>
                  </a:ext>
                </a:extLst>
              </p:cNvPr>
              <p:cNvSpPr txBox="1">
                <a:spLocks noRot="1" noChangeAspect="1" noMove="1" noResize="1" noEditPoints="1" noAdjustHandles="1" noChangeArrowheads="1" noChangeShapeType="1" noTextEdit="1"/>
              </p:cNvSpPr>
              <p:nvPr/>
            </p:nvSpPr>
            <p:spPr bwMode="auto">
              <a:xfrm>
                <a:off x="2251508" y="3828542"/>
                <a:ext cx="1871195" cy="584775"/>
              </a:xfrm>
              <a:prstGeom prst="rect">
                <a:avLst/>
              </a:prstGeom>
              <a:blipFill>
                <a:blip r:embed="rId27"/>
                <a:stretch>
                  <a:fillRect r="-61745"/>
                </a:stretch>
              </a:blip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69" name="Text Box 42">
                <a:extLst>
                  <a:ext uri="{FF2B5EF4-FFF2-40B4-BE49-F238E27FC236}">
                    <a16:creationId xmlns:a16="http://schemas.microsoft.com/office/drawing/2014/main" id="{0800B70C-A1B1-BD45-89BF-5ED6E51735F6}"/>
                  </a:ext>
                </a:extLst>
              </p:cNvPr>
              <p:cNvSpPr txBox="1">
                <a:spLocks noChangeArrowheads="1"/>
              </p:cNvSpPr>
              <p:nvPr/>
            </p:nvSpPr>
            <p:spPr bwMode="auto">
              <a:xfrm>
                <a:off x="567494" y="3731842"/>
                <a:ext cx="671771" cy="338726"/>
              </a:xfrm>
              <a:prstGeom prst="rect">
                <a:avLst/>
              </a:prstGeom>
              <a:noFill/>
              <a:ln>
                <a:noFill/>
              </a:ln>
              <a:effectLst/>
              <a:extLst>
                <a:ext uri="{909E8E84-426E-40DD-AFC4-6F175D3DCCD1}">
                  <a14:hiddenFill>
                    <a:noFill/>
                  </a14:hiddenFill>
                </a:ext>
                <a:ext uri="{91240B29-F687-4F45-9708-019B960494DF}">
                  <a14:hiddenLine w="12700">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square">
                <a:spAutoFit/>
              </a:bodyPr>
              <a:lstStyle/>
              <a:p>
                <a:pPr algn="r" eaLnBrk="0" hangingPunct="0">
                  <a:spcBef>
                    <a:spcPct val="50000"/>
                  </a:spcBef>
                </a:pPr>
                <a14:m>
                  <m:oMath xmlns:m="http://schemas.openxmlformats.org/officeDocument/2006/math">
                    <m:r>
                      <a:rPr lang="en-US" altLang="zh-CN" sz="1600" i="1" dirty="0" smtClean="0">
                        <a:latin typeface="Cambria Math" panose="02040503050406030204" pitchFamily="18" charset="0"/>
                        <a:sym typeface="Math A" pitchFamily="18" charset="2"/>
                      </a:rPr>
                      <m:t>…</m:t>
                    </m:r>
                  </m:oMath>
                </a14:m>
                <a:r>
                  <a:rPr lang="en-US" altLang="zh-CN" sz="1600" dirty="0">
                    <a:latin typeface="Gotham Book" panose="02000604040000020004" pitchFamily="2" charset="0"/>
                    <a:sym typeface="Math A" pitchFamily="18" charset="2"/>
                  </a:rPr>
                  <a:t>…</a:t>
                </a:r>
              </a:p>
            </p:txBody>
          </p:sp>
        </mc:Choice>
        <mc:Fallback xmlns="">
          <p:sp>
            <p:nvSpPr>
              <p:cNvPr id="69" name="Text Box 42">
                <a:extLst>
                  <a:ext uri="{FF2B5EF4-FFF2-40B4-BE49-F238E27FC236}">
                    <a16:creationId xmlns:a16="http://schemas.microsoft.com/office/drawing/2014/main" id="{0800B70C-A1B1-BD45-89BF-5ED6E51735F6}"/>
                  </a:ext>
                </a:extLst>
              </p:cNvPr>
              <p:cNvSpPr txBox="1">
                <a:spLocks noRot="1" noChangeAspect="1" noMove="1" noResize="1" noEditPoints="1" noAdjustHandles="1" noChangeArrowheads="1" noChangeShapeType="1" noTextEdit="1"/>
              </p:cNvSpPr>
              <p:nvPr/>
            </p:nvSpPr>
            <p:spPr bwMode="auto">
              <a:xfrm>
                <a:off x="567494" y="3731842"/>
                <a:ext cx="671771" cy="338726"/>
              </a:xfrm>
              <a:prstGeom prst="rect">
                <a:avLst/>
              </a:prstGeom>
              <a:blipFill>
                <a:blip r:embed="rId28"/>
                <a:stretch>
                  <a:fillRect t="-3571" r="-1852" b="-17857"/>
                </a:stretch>
              </a:blip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70" name="Vertical Text Placeholder 1">
                <a:extLst>
                  <a:ext uri="{FF2B5EF4-FFF2-40B4-BE49-F238E27FC236}">
                    <a16:creationId xmlns:a16="http://schemas.microsoft.com/office/drawing/2014/main" id="{53A8A9E1-0436-FC40-AEAF-58DA4E745E0E}"/>
                  </a:ext>
                </a:extLst>
              </p:cNvPr>
              <p:cNvSpPr txBox="1">
                <a:spLocks/>
              </p:cNvSpPr>
              <p:nvPr/>
            </p:nvSpPr>
            <p:spPr>
              <a:xfrm>
                <a:off x="5636467" y="2617806"/>
                <a:ext cx="3530449" cy="1164291"/>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b="0" i="0" kern="1200">
                    <a:solidFill>
                      <a:schemeClr val="tx1"/>
                    </a:solidFill>
                    <a:latin typeface="Gotham Book" panose="02000604040000020004" pitchFamily="2"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None/>
                </a:pPr>
                <a14:m>
                  <m:oMath xmlns:m="http://schemas.openxmlformats.org/officeDocument/2006/math">
                    <m:sSup>
                      <m:sSupPr>
                        <m:ctrlPr>
                          <a:rPr lang="en" altLang="zh-CN" sz="2000" i="1" smtClean="0">
                            <a:solidFill>
                              <a:srgbClr val="C00000"/>
                            </a:solidFill>
                            <a:latin typeface="Cambria Math" panose="02040503050406030204" pitchFamily="18" charset="0"/>
                          </a:rPr>
                        </m:ctrlPr>
                      </m:sSupPr>
                      <m:e>
                        <m:r>
                          <a:rPr lang="en-US" altLang="zh-CN" sz="2000" b="0" i="1" smtClean="0">
                            <a:solidFill>
                              <a:srgbClr val="C00000"/>
                            </a:solidFill>
                            <a:latin typeface="Cambria Math" panose="02040503050406030204" pitchFamily="18" charset="0"/>
                          </a:rPr>
                          <m:t>𝑛</m:t>
                        </m:r>
                      </m:e>
                      <m:sup>
                        <m:r>
                          <a:rPr lang="en-US" altLang="zh-CN" sz="2000" b="0" i="1" smtClean="0">
                            <a:solidFill>
                              <a:srgbClr val="C00000"/>
                            </a:solidFill>
                            <a:latin typeface="Cambria Math" panose="02040503050406030204" pitchFamily="18" charset="0"/>
                          </a:rPr>
                          <m:t>2</m:t>
                        </m:r>
                      </m:sup>
                    </m:sSup>
                    <m:r>
                      <a:rPr lang="en-US" altLang="zh-CN" sz="2000" b="0" i="1" smtClean="0">
                        <a:solidFill>
                          <a:srgbClr val="C00000"/>
                        </a:solidFill>
                        <a:latin typeface="Cambria Math" panose="02040503050406030204" pitchFamily="18" charset="0"/>
                      </a:rPr>
                      <m:t> </m:t>
                    </m:r>
                  </m:oMath>
                </a14:m>
                <a:r>
                  <a:rPr lang="en" altLang="zh-CN" sz="2000" dirty="0"/>
                  <a:t>orthonormal basis </a:t>
                </a:r>
                <a:r>
                  <a:rPr lang="en-US" sz="2000" dirty="0"/>
                  <a:t>functions</a:t>
                </a:r>
              </a:p>
              <a:p>
                <a:pPr marL="0" indent="0" algn="ctr">
                  <a:buNone/>
                </a:pPr>
                <a:r>
                  <a:rPr lang="en-US" sz="2000" dirty="0"/>
                  <a:t>Band </a:t>
                </a:r>
                <a14:m>
                  <m:oMath xmlns:m="http://schemas.openxmlformats.org/officeDocument/2006/math">
                    <m:r>
                      <a:rPr lang="en-US" sz="2000" b="0" i="1" smtClean="0">
                        <a:solidFill>
                          <a:srgbClr val="C00000"/>
                        </a:solidFill>
                        <a:latin typeface="Cambria Math" panose="02040503050406030204" pitchFamily="18" charset="0"/>
                      </a:rPr>
                      <m:t>𝑙</m:t>
                    </m:r>
                  </m:oMath>
                </a14:m>
                <a:r>
                  <a:rPr lang="en-US" altLang="zh-CN" sz="2000" dirty="0">
                    <a:solidFill>
                      <a:srgbClr val="C00000"/>
                    </a:solidFill>
                  </a:rPr>
                  <a:t> </a:t>
                </a:r>
                <a:r>
                  <a:rPr lang="en-US" altLang="zh-CN" sz="2000" dirty="0"/>
                  <a:t>, mode </a:t>
                </a:r>
                <a14:m>
                  <m:oMath xmlns:m="http://schemas.openxmlformats.org/officeDocument/2006/math">
                    <m:r>
                      <a:rPr lang="en-US" altLang="zh-CN" sz="2000" b="0" i="1" smtClean="0">
                        <a:solidFill>
                          <a:srgbClr val="C00000"/>
                        </a:solidFill>
                        <a:latin typeface="Cambria Math" panose="02040503050406030204" pitchFamily="18" charset="0"/>
                      </a:rPr>
                      <m:t>𝑚</m:t>
                    </m:r>
                  </m:oMath>
                </a14:m>
                <a:endParaRPr lang="en-US" sz="2000" dirty="0">
                  <a:solidFill>
                    <a:srgbClr val="C00000"/>
                  </a:solidFill>
                </a:endParaRPr>
              </a:p>
              <a:p>
                <a:endParaRPr lang="en-US" sz="2000" dirty="0"/>
              </a:p>
              <a:p>
                <a:pPr marL="0" indent="0">
                  <a:buFont typeface="Arial" panose="020B0604020202020204" pitchFamily="34" charset="0"/>
                  <a:buNone/>
                </a:pPr>
                <a:endParaRPr lang="en-US" sz="2000" dirty="0"/>
              </a:p>
              <a:p>
                <a:pPr marL="0" indent="0">
                  <a:buFont typeface="Arial" panose="020B0604020202020204" pitchFamily="34" charset="0"/>
                  <a:buNone/>
                </a:pPr>
                <a:endParaRPr lang="en-US" sz="2000" dirty="0"/>
              </a:p>
              <a:p>
                <a:pPr marL="0" indent="0">
                  <a:buFont typeface="Arial" panose="020B0604020202020204" pitchFamily="34" charset="0"/>
                  <a:buNone/>
                </a:pPr>
                <a:endParaRPr lang="en-US" sz="2000" dirty="0"/>
              </a:p>
            </p:txBody>
          </p:sp>
        </mc:Choice>
        <mc:Fallback xmlns="">
          <p:sp>
            <p:nvSpPr>
              <p:cNvPr id="70" name="Vertical Text Placeholder 1">
                <a:extLst>
                  <a:ext uri="{FF2B5EF4-FFF2-40B4-BE49-F238E27FC236}">
                    <a16:creationId xmlns:a16="http://schemas.microsoft.com/office/drawing/2014/main" id="{53A8A9E1-0436-FC40-AEAF-58DA4E745E0E}"/>
                  </a:ext>
                </a:extLst>
              </p:cNvPr>
              <p:cNvSpPr txBox="1">
                <a:spLocks noRot="1" noChangeAspect="1" noMove="1" noResize="1" noEditPoints="1" noAdjustHandles="1" noChangeArrowheads="1" noChangeShapeType="1" noTextEdit="1"/>
              </p:cNvSpPr>
              <p:nvPr/>
            </p:nvSpPr>
            <p:spPr>
              <a:xfrm>
                <a:off x="5636467" y="2617806"/>
                <a:ext cx="3530449" cy="1164291"/>
              </a:xfrm>
              <a:prstGeom prst="rect">
                <a:avLst/>
              </a:prstGeom>
              <a:blipFill>
                <a:blip r:embed="rId29"/>
                <a:stretch>
                  <a:fillRect t="-5376"/>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126849765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35A8E7-D60B-ED44-BEE9-AEF7FFE653BB}"/>
              </a:ext>
            </a:extLst>
          </p:cNvPr>
          <p:cNvSpPr>
            <a:spLocks noGrp="1"/>
          </p:cNvSpPr>
          <p:nvPr>
            <p:ph type="title"/>
          </p:nvPr>
        </p:nvSpPr>
        <p:spPr/>
        <p:txBody>
          <a:bodyPr>
            <a:normAutofit/>
          </a:bodyPr>
          <a:lstStyle/>
          <a:p>
            <a:r>
              <a:rPr lang="en-US" sz="2400" dirty="0">
                <a:solidFill>
                  <a:schemeClr val="bg1"/>
                </a:solidFill>
              </a:rPr>
              <a:t>Triple Product Performance (CPU)</a:t>
            </a:r>
          </a:p>
        </p:txBody>
      </p:sp>
      <p:pic>
        <p:nvPicPr>
          <p:cNvPr id="74" name="图片 73">
            <a:extLst>
              <a:ext uri="{FF2B5EF4-FFF2-40B4-BE49-F238E27FC236}">
                <a16:creationId xmlns:a16="http://schemas.microsoft.com/office/drawing/2014/main" id="{9D1F0C41-89C2-6741-9FBF-591D869B57A3}"/>
              </a:ext>
            </a:extLst>
          </p:cNvPr>
          <p:cNvPicPr>
            <a:picLocks noChangeAspect="1"/>
          </p:cNvPicPr>
          <p:nvPr/>
        </p:nvPicPr>
        <p:blipFill>
          <a:blip r:embed="rId3"/>
          <a:stretch>
            <a:fillRect/>
          </a:stretch>
        </p:blipFill>
        <p:spPr>
          <a:xfrm>
            <a:off x="430170" y="1583035"/>
            <a:ext cx="4002387" cy="3003961"/>
          </a:xfrm>
          <a:prstGeom prst="rect">
            <a:avLst/>
          </a:prstGeom>
        </p:spPr>
      </p:pic>
      <p:pic>
        <p:nvPicPr>
          <p:cNvPr id="76" name="图片 75">
            <a:extLst>
              <a:ext uri="{FF2B5EF4-FFF2-40B4-BE49-F238E27FC236}">
                <a16:creationId xmlns:a16="http://schemas.microsoft.com/office/drawing/2014/main" id="{53949172-E04C-DC41-95D8-6665DEE921C0}"/>
              </a:ext>
            </a:extLst>
          </p:cNvPr>
          <p:cNvPicPr>
            <a:picLocks noChangeAspect="1"/>
          </p:cNvPicPr>
          <p:nvPr/>
        </p:nvPicPr>
        <p:blipFill>
          <a:blip r:embed="rId4"/>
          <a:stretch>
            <a:fillRect/>
          </a:stretch>
        </p:blipFill>
        <p:spPr>
          <a:xfrm>
            <a:off x="4628892" y="1539771"/>
            <a:ext cx="4051815" cy="3041059"/>
          </a:xfrm>
          <a:prstGeom prst="rect">
            <a:avLst/>
          </a:prstGeom>
        </p:spPr>
      </p:pic>
      <p:pic>
        <p:nvPicPr>
          <p:cNvPr id="78" name="图片 77">
            <a:extLst>
              <a:ext uri="{FF2B5EF4-FFF2-40B4-BE49-F238E27FC236}">
                <a16:creationId xmlns:a16="http://schemas.microsoft.com/office/drawing/2014/main" id="{849AC230-6FE3-474A-9409-F01BFB46D682}"/>
              </a:ext>
            </a:extLst>
          </p:cNvPr>
          <p:cNvPicPr>
            <a:picLocks noChangeAspect="1"/>
          </p:cNvPicPr>
          <p:nvPr/>
        </p:nvPicPr>
        <p:blipFill>
          <a:blip r:embed="rId5"/>
          <a:stretch>
            <a:fillRect/>
          </a:stretch>
        </p:blipFill>
        <p:spPr>
          <a:xfrm>
            <a:off x="4515109" y="1158019"/>
            <a:ext cx="4198721" cy="400302"/>
          </a:xfrm>
          <a:prstGeom prst="rect">
            <a:avLst/>
          </a:prstGeom>
        </p:spPr>
      </p:pic>
      <p:pic>
        <p:nvPicPr>
          <p:cNvPr id="80" name="图片 79">
            <a:extLst>
              <a:ext uri="{FF2B5EF4-FFF2-40B4-BE49-F238E27FC236}">
                <a16:creationId xmlns:a16="http://schemas.microsoft.com/office/drawing/2014/main" id="{1D3950BA-5C4B-1B49-9489-FE159D4CC623}"/>
              </a:ext>
            </a:extLst>
          </p:cNvPr>
          <p:cNvPicPr>
            <a:picLocks noChangeAspect="1"/>
          </p:cNvPicPr>
          <p:nvPr/>
        </p:nvPicPr>
        <p:blipFill>
          <a:blip r:embed="rId6"/>
          <a:stretch>
            <a:fillRect/>
          </a:stretch>
        </p:blipFill>
        <p:spPr>
          <a:xfrm>
            <a:off x="395931" y="1112051"/>
            <a:ext cx="4134794" cy="492237"/>
          </a:xfrm>
          <a:prstGeom prst="rect">
            <a:avLst/>
          </a:prstGeom>
        </p:spPr>
      </p:pic>
    </p:spTree>
    <p:extLst>
      <p:ext uri="{BB962C8B-B14F-4D97-AF65-F5344CB8AC3E}">
        <p14:creationId xmlns:p14="http://schemas.microsoft.com/office/powerpoint/2010/main" val="115643554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35A8E7-D60B-ED44-BEE9-AEF7FFE653BB}"/>
              </a:ext>
            </a:extLst>
          </p:cNvPr>
          <p:cNvSpPr>
            <a:spLocks noGrp="1"/>
          </p:cNvSpPr>
          <p:nvPr>
            <p:ph type="title"/>
          </p:nvPr>
        </p:nvSpPr>
        <p:spPr/>
        <p:txBody>
          <a:bodyPr>
            <a:normAutofit/>
          </a:bodyPr>
          <a:lstStyle/>
          <a:p>
            <a:r>
              <a:rPr lang="en-US" sz="2400" dirty="0">
                <a:solidFill>
                  <a:schemeClr val="bg1"/>
                </a:solidFill>
              </a:rPr>
              <a:t>Triple Product Performance (GPU)</a:t>
            </a:r>
          </a:p>
        </p:txBody>
      </p:sp>
      <p:pic>
        <p:nvPicPr>
          <p:cNvPr id="80" name="图片 79">
            <a:extLst>
              <a:ext uri="{FF2B5EF4-FFF2-40B4-BE49-F238E27FC236}">
                <a16:creationId xmlns:a16="http://schemas.microsoft.com/office/drawing/2014/main" id="{1D3950BA-5C4B-1B49-9489-FE159D4CC623}"/>
              </a:ext>
            </a:extLst>
          </p:cNvPr>
          <p:cNvPicPr>
            <a:picLocks noChangeAspect="1"/>
          </p:cNvPicPr>
          <p:nvPr/>
        </p:nvPicPr>
        <p:blipFill>
          <a:blip r:embed="rId3"/>
          <a:stretch>
            <a:fillRect/>
          </a:stretch>
        </p:blipFill>
        <p:spPr>
          <a:xfrm>
            <a:off x="395931" y="1112051"/>
            <a:ext cx="4134794" cy="492237"/>
          </a:xfrm>
          <a:prstGeom prst="rect">
            <a:avLst/>
          </a:prstGeom>
        </p:spPr>
      </p:pic>
      <mc:AlternateContent xmlns:mc="http://schemas.openxmlformats.org/markup-compatibility/2006" xmlns:a14="http://schemas.microsoft.com/office/drawing/2010/main">
        <mc:Choice Requires="a14">
          <p:sp>
            <p:nvSpPr>
              <p:cNvPr id="117" name="Vertical Text Placeholder 1">
                <a:extLst>
                  <a:ext uri="{FF2B5EF4-FFF2-40B4-BE49-F238E27FC236}">
                    <a16:creationId xmlns:a16="http://schemas.microsoft.com/office/drawing/2014/main" id="{E0B178B7-C683-294A-909C-4C347492E54A}"/>
                  </a:ext>
                </a:extLst>
              </p:cNvPr>
              <p:cNvSpPr>
                <a:spLocks noGrp="1"/>
              </p:cNvSpPr>
              <p:nvPr>
                <p:ph type="body" orient="vert" idx="1"/>
              </p:nvPr>
            </p:nvSpPr>
            <p:spPr>
              <a:xfrm>
                <a:off x="4917521" y="2017606"/>
                <a:ext cx="3846812" cy="1751205"/>
              </a:xfrm>
            </p:spPr>
            <p:txBody>
              <a:bodyPr>
                <a:normAutofit/>
              </a:bodyPr>
              <a:lstStyle/>
              <a:p>
                <a:r>
                  <a:rPr lang="en-US" altLang="zh-CN" sz="2000" dirty="0"/>
                  <a:t>Ours is faster when </a:t>
                </a:r>
                <a14:m>
                  <m:oMath xmlns:m="http://schemas.openxmlformats.org/officeDocument/2006/math">
                    <m:r>
                      <a:rPr lang="en-US" altLang="zh-CN" sz="2000" b="0" i="1" smtClean="0">
                        <a:latin typeface="Cambria Math" panose="02040503050406030204" pitchFamily="18" charset="0"/>
                      </a:rPr>
                      <m:t>𝑛</m:t>
                    </m:r>
                    <m:r>
                      <a:rPr lang="en-US" altLang="zh-CN" sz="2000" b="0" i="1" smtClean="0">
                        <a:latin typeface="Cambria Math" panose="02040503050406030204" pitchFamily="18" charset="0"/>
                      </a:rPr>
                      <m:t>&gt;7</m:t>
                    </m:r>
                  </m:oMath>
                </a14:m>
                <a:endParaRPr lang="en-US" altLang="zh-CN" sz="2000" dirty="0"/>
              </a:p>
              <a:p>
                <a:endParaRPr lang="en-US" altLang="zh-CN" sz="2000" dirty="0"/>
              </a:p>
              <a:p>
                <a:endParaRPr lang="en-US" altLang="zh-CN" sz="2000" dirty="0"/>
              </a:p>
              <a:p>
                <a:pPr marL="0" indent="0">
                  <a:buNone/>
                </a:pPr>
                <a:r>
                  <a:rPr lang="en-US" altLang="zh-CN" sz="2000" dirty="0"/>
                  <a:t> </a:t>
                </a:r>
              </a:p>
              <a:p>
                <a:endParaRPr lang="en-US" altLang="zh-CN" sz="2000" dirty="0"/>
              </a:p>
              <a:p>
                <a:pPr marL="0" indent="0">
                  <a:buNone/>
                </a:pPr>
                <a:endParaRPr lang="en-US" sz="2000" dirty="0"/>
              </a:p>
              <a:p>
                <a:endParaRPr lang="en-US" sz="2000" dirty="0"/>
              </a:p>
              <a:p>
                <a:pPr marL="0" indent="0">
                  <a:buNone/>
                </a:pPr>
                <a:endParaRPr lang="en-US" sz="2000" dirty="0"/>
              </a:p>
              <a:p>
                <a:pPr marL="0" indent="0">
                  <a:buNone/>
                </a:pPr>
                <a:endParaRPr lang="en-US" sz="2000" dirty="0"/>
              </a:p>
            </p:txBody>
          </p:sp>
        </mc:Choice>
        <mc:Fallback xmlns="">
          <p:sp>
            <p:nvSpPr>
              <p:cNvPr id="117" name="Vertical Text Placeholder 1">
                <a:extLst>
                  <a:ext uri="{FF2B5EF4-FFF2-40B4-BE49-F238E27FC236}">
                    <a16:creationId xmlns:a16="http://schemas.microsoft.com/office/drawing/2014/main" id="{E0B178B7-C683-294A-909C-4C347492E54A}"/>
                  </a:ext>
                </a:extLst>
              </p:cNvPr>
              <p:cNvSpPr>
                <a:spLocks noGrp="1" noRot="1" noChangeAspect="1" noMove="1" noResize="1" noEditPoints="1" noAdjustHandles="1" noChangeArrowheads="1" noChangeShapeType="1" noTextEdit="1"/>
              </p:cNvSpPr>
              <p:nvPr>
                <p:ph type="body" orient="vert" idx="1"/>
              </p:nvPr>
            </p:nvSpPr>
            <p:spPr>
              <a:xfrm>
                <a:off x="4917521" y="2017606"/>
                <a:ext cx="3846812" cy="1751205"/>
              </a:xfrm>
              <a:blipFill>
                <a:blip r:embed="rId4"/>
                <a:stretch>
                  <a:fillRect l="-987" t="-3597"/>
                </a:stretch>
              </a:blipFill>
            </p:spPr>
            <p:txBody>
              <a:bodyPr/>
              <a:lstStyle/>
              <a:p>
                <a:r>
                  <a:rPr lang="zh-CN" altLang="en-US">
                    <a:noFill/>
                  </a:rPr>
                  <a:t> </a:t>
                </a:r>
              </a:p>
            </p:txBody>
          </p:sp>
        </mc:Fallback>
      </mc:AlternateContent>
      <p:graphicFrame>
        <p:nvGraphicFramePr>
          <p:cNvPr id="81" name="表格 80">
            <a:extLst>
              <a:ext uri="{FF2B5EF4-FFF2-40B4-BE49-F238E27FC236}">
                <a16:creationId xmlns:a16="http://schemas.microsoft.com/office/drawing/2014/main" id="{91DC7817-A59A-8242-A71F-B9B7451503D3}"/>
              </a:ext>
            </a:extLst>
          </p:cNvPr>
          <p:cNvGraphicFramePr>
            <a:graphicFrameLocks noGrp="1"/>
          </p:cNvGraphicFramePr>
          <p:nvPr>
            <p:extLst>
              <p:ext uri="{D42A27DB-BD31-4B8C-83A1-F6EECF244321}">
                <p14:modId xmlns:p14="http://schemas.microsoft.com/office/powerpoint/2010/main" val="3498657720"/>
              </p:ext>
            </p:extLst>
          </p:nvPr>
        </p:nvGraphicFramePr>
        <p:xfrm>
          <a:off x="4711445" y="2573295"/>
          <a:ext cx="4002386" cy="792480"/>
        </p:xfrm>
        <a:graphic>
          <a:graphicData uri="http://schemas.openxmlformats.org/drawingml/2006/table">
            <a:tbl>
              <a:tblPr firstRow="1" bandRow="1">
                <a:tableStyleId>{5C22544A-7EE6-4342-B048-85BDC9FD1C3A}</a:tableStyleId>
              </a:tblPr>
              <a:tblGrid>
                <a:gridCol w="1204374">
                  <a:extLst>
                    <a:ext uri="{9D8B030D-6E8A-4147-A177-3AD203B41FA5}">
                      <a16:colId xmlns:a16="http://schemas.microsoft.com/office/drawing/2014/main" val="4271510922"/>
                    </a:ext>
                  </a:extLst>
                </a:gridCol>
                <a:gridCol w="855684">
                  <a:extLst>
                    <a:ext uri="{9D8B030D-6E8A-4147-A177-3AD203B41FA5}">
                      <a16:colId xmlns:a16="http://schemas.microsoft.com/office/drawing/2014/main" val="2778893838"/>
                    </a:ext>
                  </a:extLst>
                </a:gridCol>
                <a:gridCol w="976183">
                  <a:extLst>
                    <a:ext uri="{9D8B030D-6E8A-4147-A177-3AD203B41FA5}">
                      <a16:colId xmlns:a16="http://schemas.microsoft.com/office/drawing/2014/main" val="1496066527"/>
                    </a:ext>
                  </a:extLst>
                </a:gridCol>
                <a:gridCol w="966145">
                  <a:extLst>
                    <a:ext uri="{9D8B030D-6E8A-4147-A177-3AD203B41FA5}">
                      <a16:colId xmlns:a16="http://schemas.microsoft.com/office/drawing/2014/main" val="321121864"/>
                    </a:ext>
                  </a:extLst>
                </a:gridCol>
              </a:tblGrid>
              <a:tr h="370840">
                <a:tc>
                  <a:txBody>
                    <a:bodyPr/>
                    <a:lstStyle/>
                    <a:p>
                      <a:pPr algn="ctr"/>
                      <a:r>
                        <a:rPr lang="en-US" altLang="zh-CN" sz="2000" dirty="0"/>
                        <a:t>SH Order</a:t>
                      </a:r>
                      <a:endParaRPr lang="zh-CN" altLang="en-US" sz="2000" dirty="0"/>
                    </a:p>
                  </a:txBody>
                  <a:tcPr/>
                </a:tc>
                <a:tc>
                  <a:txBody>
                    <a:bodyPr/>
                    <a:lstStyle/>
                    <a:p>
                      <a:pPr algn="ctr"/>
                      <a:r>
                        <a:rPr lang="en-US" altLang="zh-CN" sz="2000" dirty="0"/>
                        <a:t>10</a:t>
                      </a:r>
                      <a:endParaRPr lang="zh-CN" altLang="en-US" sz="2000" dirty="0"/>
                    </a:p>
                  </a:txBody>
                  <a:tcPr/>
                </a:tc>
                <a:tc>
                  <a:txBody>
                    <a:bodyPr/>
                    <a:lstStyle/>
                    <a:p>
                      <a:pPr algn="ctr"/>
                      <a:r>
                        <a:rPr lang="en-US" altLang="zh-CN" sz="2000" dirty="0"/>
                        <a:t>15</a:t>
                      </a:r>
                      <a:endParaRPr lang="zh-CN" altLang="en-US" sz="2000" dirty="0"/>
                    </a:p>
                  </a:txBody>
                  <a:tcPr/>
                </a:tc>
                <a:tc>
                  <a:txBody>
                    <a:bodyPr/>
                    <a:lstStyle/>
                    <a:p>
                      <a:pPr algn="ctr"/>
                      <a:r>
                        <a:rPr lang="en-US" altLang="zh-CN" sz="2000" dirty="0"/>
                        <a:t>20</a:t>
                      </a:r>
                      <a:endParaRPr lang="zh-CN" altLang="en-US" sz="2000" dirty="0"/>
                    </a:p>
                  </a:txBody>
                  <a:tcPr/>
                </a:tc>
                <a:extLst>
                  <a:ext uri="{0D108BD9-81ED-4DB2-BD59-A6C34878D82A}">
                    <a16:rowId xmlns:a16="http://schemas.microsoft.com/office/drawing/2014/main" val="3254497670"/>
                  </a:ext>
                </a:extLst>
              </a:tr>
              <a:tr h="370840">
                <a:tc>
                  <a:txBody>
                    <a:bodyPr/>
                    <a:lstStyle/>
                    <a:p>
                      <a:pPr algn="ctr"/>
                      <a:r>
                        <a:rPr lang="en-US" altLang="zh-CN" sz="2000" dirty="0"/>
                        <a:t>Speedup</a:t>
                      </a:r>
                      <a:endParaRPr lang="zh-CN" altLang="en-US" sz="2000" dirty="0"/>
                    </a:p>
                  </a:txBody>
                  <a:tcPr/>
                </a:tc>
                <a:tc>
                  <a:txBody>
                    <a:bodyPr/>
                    <a:lstStyle/>
                    <a:p>
                      <a:pPr algn="ctr"/>
                      <a:r>
                        <a:rPr lang="en-US" altLang="zh-CN" sz="2000" dirty="0"/>
                        <a:t>1.9x</a:t>
                      </a:r>
                      <a:endParaRPr lang="zh-CN" altLang="en-US" sz="2000" dirty="0"/>
                    </a:p>
                  </a:txBody>
                  <a:tcPr/>
                </a:tc>
                <a:tc>
                  <a:txBody>
                    <a:bodyPr/>
                    <a:lstStyle/>
                    <a:p>
                      <a:pPr algn="ctr"/>
                      <a:r>
                        <a:rPr lang="en-US" altLang="zh-CN" sz="2000" dirty="0"/>
                        <a:t>8.9x</a:t>
                      </a:r>
                      <a:endParaRPr lang="zh-CN" altLang="en-US" sz="2000" dirty="0"/>
                    </a:p>
                  </a:txBody>
                  <a:tcPr/>
                </a:tc>
                <a:tc>
                  <a:txBody>
                    <a:bodyPr/>
                    <a:lstStyle/>
                    <a:p>
                      <a:pPr algn="ctr"/>
                      <a:r>
                        <a:rPr lang="en-US" altLang="zh-CN" sz="2000" dirty="0"/>
                        <a:t>17.8x</a:t>
                      </a:r>
                      <a:endParaRPr lang="zh-CN" altLang="en-US" sz="2000" dirty="0"/>
                    </a:p>
                  </a:txBody>
                  <a:tcPr/>
                </a:tc>
                <a:extLst>
                  <a:ext uri="{0D108BD9-81ED-4DB2-BD59-A6C34878D82A}">
                    <a16:rowId xmlns:a16="http://schemas.microsoft.com/office/drawing/2014/main" val="1589196827"/>
                  </a:ext>
                </a:extLst>
              </a:tr>
            </a:tbl>
          </a:graphicData>
        </a:graphic>
      </p:graphicFrame>
      <p:pic>
        <p:nvPicPr>
          <p:cNvPr id="4" name="图片 3">
            <a:extLst>
              <a:ext uri="{FF2B5EF4-FFF2-40B4-BE49-F238E27FC236}">
                <a16:creationId xmlns:a16="http://schemas.microsoft.com/office/drawing/2014/main" id="{194744D7-790E-5E46-ACA8-4A1D9D511BF4}"/>
              </a:ext>
            </a:extLst>
          </p:cNvPr>
          <p:cNvPicPr>
            <a:picLocks noChangeAspect="1"/>
          </p:cNvPicPr>
          <p:nvPr/>
        </p:nvPicPr>
        <p:blipFill>
          <a:blip r:embed="rId5"/>
          <a:stretch>
            <a:fillRect/>
          </a:stretch>
        </p:blipFill>
        <p:spPr>
          <a:xfrm>
            <a:off x="379667" y="1566384"/>
            <a:ext cx="4052889" cy="3041865"/>
          </a:xfrm>
          <a:prstGeom prst="rect">
            <a:avLst/>
          </a:prstGeom>
        </p:spPr>
      </p:pic>
    </p:spTree>
    <p:extLst>
      <p:ext uri="{BB962C8B-B14F-4D97-AF65-F5344CB8AC3E}">
        <p14:creationId xmlns:p14="http://schemas.microsoft.com/office/powerpoint/2010/main" val="105233515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35A8E7-D60B-ED44-BEE9-AEF7FFE653BB}"/>
              </a:ext>
            </a:extLst>
          </p:cNvPr>
          <p:cNvSpPr>
            <a:spLocks noGrp="1"/>
          </p:cNvSpPr>
          <p:nvPr>
            <p:ph type="title"/>
          </p:nvPr>
        </p:nvSpPr>
        <p:spPr/>
        <p:txBody>
          <a:bodyPr>
            <a:normAutofit/>
          </a:bodyPr>
          <a:lstStyle/>
          <a:p>
            <a:r>
              <a:rPr lang="en-US" sz="2400" dirty="0">
                <a:solidFill>
                  <a:schemeClr val="bg1"/>
                </a:solidFill>
              </a:rPr>
              <a:t>Triple Product Performance (GPU)</a:t>
            </a:r>
          </a:p>
        </p:txBody>
      </p:sp>
      <p:pic>
        <p:nvPicPr>
          <p:cNvPr id="80" name="图片 79">
            <a:extLst>
              <a:ext uri="{FF2B5EF4-FFF2-40B4-BE49-F238E27FC236}">
                <a16:creationId xmlns:a16="http://schemas.microsoft.com/office/drawing/2014/main" id="{1D3950BA-5C4B-1B49-9489-FE159D4CC623}"/>
              </a:ext>
            </a:extLst>
          </p:cNvPr>
          <p:cNvPicPr>
            <a:picLocks noChangeAspect="1"/>
          </p:cNvPicPr>
          <p:nvPr/>
        </p:nvPicPr>
        <p:blipFill>
          <a:blip r:embed="rId3"/>
          <a:stretch>
            <a:fillRect/>
          </a:stretch>
        </p:blipFill>
        <p:spPr>
          <a:xfrm>
            <a:off x="395931" y="1112051"/>
            <a:ext cx="4134794" cy="492237"/>
          </a:xfrm>
          <a:prstGeom prst="rect">
            <a:avLst/>
          </a:prstGeom>
        </p:spPr>
      </p:pic>
      <p:pic>
        <p:nvPicPr>
          <p:cNvPr id="4" name="图片 3">
            <a:extLst>
              <a:ext uri="{FF2B5EF4-FFF2-40B4-BE49-F238E27FC236}">
                <a16:creationId xmlns:a16="http://schemas.microsoft.com/office/drawing/2014/main" id="{194744D7-790E-5E46-ACA8-4A1D9D511BF4}"/>
              </a:ext>
            </a:extLst>
          </p:cNvPr>
          <p:cNvPicPr>
            <a:picLocks noChangeAspect="1"/>
          </p:cNvPicPr>
          <p:nvPr/>
        </p:nvPicPr>
        <p:blipFill>
          <a:blip r:embed="rId4"/>
          <a:stretch>
            <a:fillRect/>
          </a:stretch>
        </p:blipFill>
        <p:spPr>
          <a:xfrm>
            <a:off x="379667" y="1566384"/>
            <a:ext cx="4052889" cy="3041865"/>
          </a:xfrm>
          <a:prstGeom prst="rect">
            <a:avLst/>
          </a:prstGeom>
        </p:spPr>
      </p:pic>
      <p:pic>
        <p:nvPicPr>
          <p:cNvPr id="9" name="图片 8">
            <a:extLst>
              <a:ext uri="{FF2B5EF4-FFF2-40B4-BE49-F238E27FC236}">
                <a16:creationId xmlns:a16="http://schemas.microsoft.com/office/drawing/2014/main" id="{7E0A1495-9604-074E-9BB9-D5F6199032D7}"/>
              </a:ext>
            </a:extLst>
          </p:cNvPr>
          <p:cNvPicPr>
            <a:picLocks noChangeAspect="1"/>
          </p:cNvPicPr>
          <p:nvPr/>
        </p:nvPicPr>
        <p:blipFill>
          <a:blip r:embed="rId5"/>
          <a:stretch>
            <a:fillRect/>
          </a:stretch>
        </p:blipFill>
        <p:spPr>
          <a:xfrm>
            <a:off x="4628892" y="1539771"/>
            <a:ext cx="4051815" cy="3041059"/>
          </a:xfrm>
          <a:prstGeom prst="rect">
            <a:avLst/>
          </a:prstGeom>
        </p:spPr>
      </p:pic>
      <p:pic>
        <p:nvPicPr>
          <p:cNvPr id="10" name="图片 9">
            <a:extLst>
              <a:ext uri="{FF2B5EF4-FFF2-40B4-BE49-F238E27FC236}">
                <a16:creationId xmlns:a16="http://schemas.microsoft.com/office/drawing/2014/main" id="{146A133A-6092-4040-9125-28C9EEA043B1}"/>
              </a:ext>
            </a:extLst>
          </p:cNvPr>
          <p:cNvPicPr>
            <a:picLocks noChangeAspect="1"/>
          </p:cNvPicPr>
          <p:nvPr/>
        </p:nvPicPr>
        <p:blipFill>
          <a:blip r:embed="rId6"/>
          <a:stretch>
            <a:fillRect/>
          </a:stretch>
        </p:blipFill>
        <p:spPr>
          <a:xfrm>
            <a:off x="4515109" y="1158019"/>
            <a:ext cx="4198721" cy="400302"/>
          </a:xfrm>
          <a:prstGeom prst="rect">
            <a:avLst/>
          </a:prstGeom>
        </p:spPr>
      </p:pic>
      <p:pic>
        <p:nvPicPr>
          <p:cNvPr id="7" name="图片 6">
            <a:extLst>
              <a:ext uri="{FF2B5EF4-FFF2-40B4-BE49-F238E27FC236}">
                <a16:creationId xmlns:a16="http://schemas.microsoft.com/office/drawing/2014/main" id="{948C7A09-0273-A34D-BF24-438B50F4ABDE}"/>
              </a:ext>
            </a:extLst>
          </p:cNvPr>
          <p:cNvPicPr>
            <a:picLocks noChangeAspect="1"/>
          </p:cNvPicPr>
          <p:nvPr/>
        </p:nvPicPr>
        <p:blipFill>
          <a:blip r:embed="rId7"/>
          <a:stretch>
            <a:fillRect/>
          </a:stretch>
        </p:blipFill>
        <p:spPr>
          <a:xfrm>
            <a:off x="4628892" y="1558321"/>
            <a:ext cx="4063632" cy="3049928"/>
          </a:xfrm>
          <a:prstGeom prst="rect">
            <a:avLst/>
          </a:prstGeom>
        </p:spPr>
      </p:pic>
    </p:spTree>
    <p:extLst>
      <p:ext uri="{BB962C8B-B14F-4D97-AF65-F5344CB8AC3E}">
        <p14:creationId xmlns:p14="http://schemas.microsoft.com/office/powerpoint/2010/main" val="305430412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35A8E7-D60B-ED44-BEE9-AEF7FFE653BB}"/>
              </a:ext>
            </a:extLst>
          </p:cNvPr>
          <p:cNvSpPr>
            <a:spLocks noGrp="1"/>
          </p:cNvSpPr>
          <p:nvPr>
            <p:ph type="title"/>
          </p:nvPr>
        </p:nvSpPr>
        <p:spPr/>
        <p:txBody>
          <a:bodyPr>
            <a:normAutofit/>
          </a:bodyPr>
          <a:lstStyle/>
          <a:p>
            <a:r>
              <a:rPr lang="en-US" sz="2400" dirty="0">
                <a:solidFill>
                  <a:schemeClr val="bg1"/>
                </a:solidFill>
              </a:rPr>
              <a:t>Multiple Products Performance (CPU)</a:t>
            </a:r>
          </a:p>
        </p:txBody>
      </p:sp>
      <p:pic>
        <p:nvPicPr>
          <p:cNvPr id="8" name="图片 7">
            <a:extLst>
              <a:ext uri="{FF2B5EF4-FFF2-40B4-BE49-F238E27FC236}">
                <a16:creationId xmlns:a16="http://schemas.microsoft.com/office/drawing/2014/main" id="{24325E2D-AEE5-E044-B441-13E5045ACEAE}"/>
              </a:ext>
            </a:extLst>
          </p:cNvPr>
          <p:cNvPicPr>
            <a:picLocks noChangeAspect="1"/>
          </p:cNvPicPr>
          <p:nvPr/>
        </p:nvPicPr>
        <p:blipFill>
          <a:blip r:embed="rId3"/>
          <a:stretch>
            <a:fillRect/>
          </a:stretch>
        </p:blipFill>
        <p:spPr>
          <a:xfrm>
            <a:off x="395931" y="1604288"/>
            <a:ext cx="2544978" cy="1910114"/>
          </a:xfrm>
          <a:prstGeom prst="rect">
            <a:avLst/>
          </a:prstGeom>
        </p:spPr>
      </p:pic>
      <p:pic>
        <p:nvPicPr>
          <p:cNvPr id="10" name="图片 9">
            <a:extLst>
              <a:ext uri="{FF2B5EF4-FFF2-40B4-BE49-F238E27FC236}">
                <a16:creationId xmlns:a16="http://schemas.microsoft.com/office/drawing/2014/main" id="{EC4EFF2B-D957-CB40-B7E2-502122ED6670}"/>
              </a:ext>
            </a:extLst>
          </p:cNvPr>
          <p:cNvPicPr>
            <a:picLocks noChangeAspect="1"/>
          </p:cNvPicPr>
          <p:nvPr/>
        </p:nvPicPr>
        <p:blipFill>
          <a:blip r:embed="rId4"/>
          <a:stretch>
            <a:fillRect/>
          </a:stretch>
        </p:blipFill>
        <p:spPr>
          <a:xfrm>
            <a:off x="3076833" y="1629099"/>
            <a:ext cx="2544978" cy="1910114"/>
          </a:xfrm>
          <a:prstGeom prst="rect">
            <a:avLst/>
          </a:prstGeom>
        </p:spPr>
      </p:pic>
      <p:pic>
        <p:nvPicPr>
          <p:cNvPr id="12" name="图片 11">
            <a:extLst>
              <a:ext uri="{FF2B5EF4-FFF2-40B4-BE49-F238E27FC236}">
                <a16:creationId xmlns:a16="http://schemas.microsoft.com/office/drawing/2014/main" id="{E7584E67-165D-6840-A4A4-C93B336A3E0C}"/>
              </a:ext>
            </a:extLst>
          </p:cNvPr>
          <p:cNvPicPr>
            <a:picLocks noChangeAspect="1"/>
          </p:cNvPicPr>
          <p:nvPr/>
        </p:nvPicPr>
        <p:blipFill>
          <a:blip r:embed="rId5"/>
          <a:stretch>
            <a:fillRect/>
          </a:stretch>
        </p:blipFill>
        <p:spPr>
          <a:xfrm>
            <a:off x="5757736" y="1629099"/>
            <a:ext cx="2544978" cy="1910113"/>
          </a:xfrm>
          <a:prstGeom prst="rect">
            <a:avLst/>
          </a:prstGeom>
        </p:spPr>
      </p:pic>
      <p:pic>
        <p:nvPicPr>
          <p:cNvPr id="14" name="图片 13">
            <a:extLst>
              <a:ext uri="{FF2B5EF4-FFF2-40B4-BE49-F238E27FC236}">
                <a16:creationId xmlns:a16="http://schemas.microsoft.com/office/drawing/2014/main" id="{90550DCD-1490-F24D-A704-8155E27352B9}"/>
              </a:ext>
            </a:extLst>
          </p:cNvPr>
          <p:cNvPicPr>
            <a:picLocks noChangeAspect="1"/>
          </p:cNvPicPr>
          <p:nvPr/>
        </p:nvPicPr>
        <p:blipFill>
          <a:blip r:embed="rId6"/>
          <a:stretch>
            <a:fillRect/>
          </a:stretch>
        </p:blipFill>
        <p:spPr>
          <a:xfrm>
            <a:off x="395931" y="1191097"/>
            <a:ext cx="8059220" cy="438001"/>
          </a:xfrm>
          <a:prstGeom prst="rect">
            <a:avLst/>
          </a:prstGeom>
        </p:spPr>
      </p:pic>
      <mc:AlternateContent xmlns:mc="http://schemas.openxmlformats.org/markup-compatibility/2006" xmlns:a14="http://schemas.microsoft.com/office/drawing/2010/main">
        <mc:Choice Requires="a14">
          <p:sp>
            <p:nvSpPr>
              <p:cNvPr id="15" name="文本框 14">
                <a:extLst>
                  <a:ext uri="{FF2B5EF4-FFF2-40B4-BE49-F238E27FC236}">
                    <a16:creationId xmlns:a16="http://schemas.microsoft.com/office/drawing/2014/main" id="{9E66C4DC-1E29-C44B-9570-21472E5F6DF5}"/>
                  </a:ext>
                </a:extLst>
              </p:cNvPr>
              <p:cNvSpPr txBox="1"/>
              <p:nvPr/>
            </p:nvSpPr>
            <p:spPr>
              <a:xfrm>
                <a:off x="1560850" y="3471846"/>
                <a:ext cx="548035" cy="2462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zh-CN" sz="1600" b="0" i="1" smtClean="0">
                          <a:latin typeface="Cambria Math" panose="02040503050406030204" pitchFamily="18" charset="0"/>
                        </a:rPr>
                        <m:t>𝑘</m:t>
                      </m:r>
                      <m:r>
                        <a:rPr kumimoji="1" lang="en-US" altLang="zh-CN" sz="1600" b="0" i="1" smtClean="0">
                          <a:latin typeface="Cambria Math" panose="02040503050406030204" pitchFamily="18" charset="0"/>
                        </a:rPr>
                        <m:t>=4</m:t>
                      </m:r>
                    </m:oMath>
                  </m:oMathPara>
                </a14:m>
                <a:endParaRPr kumimoji="1" lang="zh-CN" altLang="en-US" sz="1600" i="1" dirty="0"/>
              </a:p>
            </p:txBody>
          </p:sp>
        </mc:Choice>
        <mc:Fallback xmlns="">
          <p:sp>
            <p:nvSpPr>
              <p:cNvPr id="15" name="文本框 14">
                <a:extLst>
                  <a:ext uri="{FF2B5EF4-FFF2-40B4-BE49-F238E27FC236}">
                    <a16:creationId xmlns:a16="http://schemas.microsoft.com/office/drawing/2014/main" id="{9E66C4DC-1E29-C44B-9570-21472E5F6DF5}"/>
                  </a:ext>
                </a:extLst>
              </p:cNvPr>
              <p:cNvSpPr txBox="1">
                <a:spLocks noRot="1" noChangeAspect="1" noMove="1" noResize="1" noEditPoints="1" noAdjustHandles="1" noChangeArrowheads="1" noChangeShapeType="1" noTextEdit="1"/>
              </p:cNvSpPr>
              <p:nvPr/>
            </p:nvSpPr>
            <p:spPr>
              <a:xfrm>
                <a:off x="1560850" y="3471846"/>
                <a:ext cx="548035" cy="246221"/>
              </a:xfrm>
              <a:prstGeom prst="rect">
                <a:avLst/>
              </a:prstGeom>
              <a:blipFill>
                <a:blip r:embed="rId7"/>
                <a:stretch>
                  <a:fillRect l="-6818" r="-6818" b="-4762"/>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1" name="文本框 20">
                <a:extLst>
                  <a:ext uri="{FF2B5EF4-FFF2-40B4-BE49-F238E27FC236}">
                    <a16:creationId xmlns:a16="http://schemas.microsoft.com/office/drawing/2014/main" id="{4D165C5D-9422-3C49-9566-C1D8F7A1738E}"/>
                  </a:ext>
                </a:extLst>
              </p:cNvPr>
              <p:cNvSpPr txBox="1"/>
              <p:nvPr/>
            </p:nvSpPr>
            <p:spPr>
              <a:xfrm>
                <a:off x="4273268" y="3496149"/>
                <a:ext cx="548035" cy="2462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zh-CN" sz="1600" b="0" i="1" smtClean="0">
                          <a:latin typeface="Cambria Math" panose="02040503050406030204" pitchFamily="18" charset="0"/>
                        </a:rPr>
                        <m:t>𝑘</m:t>
                      </m:r>
                      <m:r>
                        <a:rPr kumimoji="1" lang="en-US" altLang="zh-CN" sz="1600" b="0" i="1" smtClean="0">
                          <a:latin typeface="Cambria Math" panose="02040503050406030204" pitchFamily="18" charset="0"/>
                        </a:rPr>
                        <m:t>=6</m:t>
                      </m:r>
                    </m:oMath>
                  </m:oMathPara>
                </a14:m>
                <a:endParaRPr kumimoji="1" lang="zh-CN" altLang="en-US" sz="1600" i="1" dirty="0"/>
              </a:p>
            </p:txBody>
          </p:sp>
        </mc:Choice>
        <mc:Fallback xmlns="">
          <p:sp>
            <p:nvSpPr>
              <p:cNvPr id="21" name="文本框 20">
                <a:extLst>
                  <a:ext uri="{FF2B5EF4-FFF2-40B4-BE49-F238E27FC236}">
                    <a16:creationId xmlns:a16="http://schemas.microsoft.com/office/drawing/2014/main" id="{4D165C5D-9422-3C49-9566-C1D8F7A1738E}"/>
                  </a:ext>
                </a:extLst>
              </p:cNvPr>
              <p:cNvSpPr txBox="1">
                <a:spLocks noRot="1" noChangeAspect="1" noMove="1" noResize="1" noEditPoints="1" noAdjustHandles="1" noChangeArrowheads="1" noChangeShapeType="1" noTextEdit="1"/>
              </p:cNvSpPr>
              <p:nvPr/>
            </p:nvSpPr>
            <p:spPr>
              <a:xfrm>
                <a:off x="4273268" y="3496149"/>
                <a:ext cx="548035" cy="246221"/>
              </a:xfrm>
              <a:prstGeom prst="rect">
                <a:avLst/>
              </a:prstGeom>
              <a:blipFill>
                <a:blip r:embed="rId8"/>
                <a:stretch>
                  <a:fillRect l="-9091" r="-6818" b="-4762"/>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2" name="文本框 21">
                <a:extLst>
                  <a:ext uri="{FF2B5EF4-FFF2-40B4-BE49-F238E27FC236}">
                    <a16:creationId xmlns:a16="http://schemas.microsoft.com/office/drawing/2014/main" id="{78FE3CE0-4D12-3C43-AF5E-19AE6C1E3997}"/>
                  </a:ext>
                </a:extLst>
              </p:cNvPr>
              <p:cNvSpPr txBox="1"/>
              <p:nvPr/>
            </p:nvSpPr>
            <p:spPr>
              <a:xfrm>
                <a:off x="6985686" y="3488973"/>
                <a:ext cx="548035" cy="2462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zh-CN" sz="1600" b="0" i="1" smtClean="0">
                          <a:latin typeface="Cambria Math" panose="02040503050406030204" pitchFamily="18" charset="0"/>
                        </a:rPr>
                        <m:t>𝑘</m:t>
                      </m:r>
                      <m:r>
                        <a:rPr kumimoji="1" lang="en-US" altLang="zh-CN" sz="1600" b="0" i="1" smtClean="0">
                          <a:latin typeface="Cambria Math" panose="02040503050406030204" pitchFamily="18" charset="0"/>
                        </a:rPr>
                        <m:t>=8</m:t>
                      </m:r>
                    </m:oMath>
                  </m:oMathPara>
                </a14:m>
                <a:endParaRPr kumimoji="1" lang="zh-CN" altLang="en-US" sz="1600" i="1" dirty="0"/>
              </a:p>
            </p:txBody>
          </p:sp>
        </mc:Choice>
        <mc:Fallback xmlns="">
          <p:sp>
            <p:nvSpPr>
              <p:cNvPr id="22" name="文本框 21">
                <a:extLst>
                  <a:ext uri="{FF2B5EF4-FFF2-40B4-BE49-F238E27FC236}">
                    <a16:creationId xmlns:a16="http://schemas.microsoft.com/office/drawing/2014/main" id="{78FE3CE0-4D12-3C43-AF5E-19AE6C1E3997}"/>
                  </a:ext>
                </a:extLst>
              </p:cNvPr>
              <p:cNvSpPr txBox="1">
                <a:spLocks noRot="1" noChangeAspect="1" noMove="1" noResize="1" noEditPoints="1" noAdjustHandles="1" noChangeArrowheads="1" noChangeShapeType="1" noTextEdit="1"/>
              </p:cNvSpPr>
              <p:nvPr/>
            </p:nvSpPr>
            <p:spPr>
              <a:xfrm>
                <a:off x="6985686" y="3488973"/>
                <a:ext cx="548035" cy="246221"/>
              </a:xfrm>
              <a:prstGeom prst="rect">
                <a:avLst/>
              </a:prstGeom>
              <a:blipFill>
                <a:blip r:embed="rId9"/>
                <a:stretch>
                  <a:fillRect l="-6818" r="-9091" b="-500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5" name="Vertical Text Placeholder 1">
                <a:extLst>
                  <a:ext uri="{FF2B5EF4-FFF2-40B4-BE49-F238E27FC236}">
                    <a16:creationId xmlns:a16="http://schemas.microsoft.com/office/drawing/2014/main" id="{4B55E9BF-4971-D243-B8E1-38FD67AE85A8}"/>
                  </a:ext>
                </a:extLst>
              </p:cNvPr>
              <p:cNvSpPr>
                <a:spLocks noGrp="1"/>
              </p:cNvSpPr>
              <p:nvPr>
                <p:ph type="body" orient="vert" idx="1"/>
              </p:nvPr>
            </p:nvSpPr>
            <p:spPr>
              <a:xfrm>
                <a:off x="604708" y="3840463"/>
                <a:ext cx="8971778" cy="1089121"/>
              </a:xfrm>
            </p:spPr>
            <p:txBody>
              <a:bodyPr>
                <a:noAutofit/>
              </a:bodyPr>
              <a:lstStyle/>
              <a:p>
                <a:r>
                  <a:rPr lang="en-US" altLang="zh-CN" sz="2000" dirty="0">
                    <a:solidFill>
                      <a:srgbClr val="C00000"/>
                    </a:solidFill>
                  </a:rPr>
                  <a:t>Our accurate. </a:t>
                </a:r>
                <a:r>
                  <a:rPr lang="en-US" altLang="zh-CN" sz="2000" dirty="0"/>
                  <a:t>is much faster than the </a:t>
                </a:r>
                <a:r>
                  <a:rPr lang="en-US" altLang="zh-CN" sz="2000" dirty="0">
                    <a:solidFill>
                      <a:srgbClr val="C00000"/>
                    </a:solidFill>
                  </a:rPr>
                  <a:t>traditional brute-force.</a:t>
                </a:r>
                <a:endParaRPr lang="en-US" altLang="zh-CN" sz="2000" dirty="0"/>
              </a:p>
              <a:p>
                <a:r>
                  <a:rPr lang="en-US" altLang="zh-CN" sz="2000" dirty="0">
                    <a:solidFill>
                      <a:srgbClr val="C00000"/>
                    </a:solidFill>
                  </a:rPr>
                  <a:t>Our accurate. </a:t>
                </a:r>
                <a:r>
                  <a:rPr lang="en-US" altLang="zh-CN" sz="2000" dirty="0"/>
                  <a:t>is even faster than the </a:t>
                </a:r>
                <a:r>
                  <a:rPr lang="en-US" altLang="zh-CN" sz="2000" dirty="0">
                    <a:solidFill>
                      <a:srgbClr val="C00000"/>
                    </a:solidFill>
                  </a:rPr>
                  <a:t>traditional recursive. </a:t>
                </a:r>
                <a:r>
                  <a:rPr lang="en-US" altLang="zh-CN" sz="2000" dirty="0"/>
                  <a:t>when </a:t>
                </a:r>
                <a14:m>
                  <m:oMath xmlns:m="http://schemas.openxmlformats.org/officeDocument/2006/math">
                    <m:r>
                      <a:rPr lang="en-US" altLang="zh-CN" sz="2000" b="0" i="1" smtClean="0">
                        <a:latin typeface="Cambria Math" panose="02040503050406030204" pitchFamily="18" charset="0"/>
                      </a:rPr>
                      <m:t>𝑛</m:t>
                    </m:r>
                  </m:oMath>
                </a14:m>
                <a:r>
                  <a:rPr lang="en-US" altLang="zh-CN" sz="2000" dirty="0"/>
                  <a:t> is large</a:t>
                </a:r>
              </a:p>
              <a:p>
                <a:endParaRPr lang="en-US" altLang="zh-CN" sz="2000" dirty="0"/>
              </a:p>
              <a:p>
                <a:endParaRPr lang="en-US" altLang="zh-CN" sz="2000" dirty="0"/>
              </a:p>
              <a:p>
                <a:pPr marL="0" indent="0">
                  <a:buNone/>
                </a:pPr>
                <a:r>
                  <a:rPr lang="en-US" altLang="zh-CN" sz="2000" dirty="0"/>
                  <a:t> </a:t>
                </a:r>
              </a:p>
              <a:p>
                <a:endParaRPr lang="en-US" altLang="zh-CN" sz="2000" dirty="0"/>
              </a:p>
              <a:p>
                <a:pPr marL="0" indent="0">
                  <a:buNone/>
                </a:pPr>
                <a:endParaRPr lang="en-US" sz="2000" dirty="0"/>
              </a:p>
              <a:p>
                <a:endParaRPr lang="en-US" sz="2000" dirty="0"/>
              </a:p>
              <a:p>
                <a:pPr marL="0" indent="0">
                  <a:buNone/>
                </a:pPr>
                <a:endParaRPr lang="en-US" sz="2000" dirty="0"/>
              </a:p>
              <a:p>
                <a:pPr marL="0" indent="0">
                  <a:buNone/>
                </a:pPr>
                <a:endParaRPr lang="en-US" sz="2000" dirty="0"/>
              </a:p>
            </p:txBody>
          </p:sp>
        </mc:Choice>
        <mc:Fallback xmlns="">
          <p:sp>
            <p:nvSpPr>
              <p:cNvPr id="25" name="Vertical Text Placeholder 1">
                <a:extLst>
                  <a:ext uri="{FF2B5EF4-FFF2-40B4-BE49-F238E27FC236}">
                    <a16:creationId xmlns:a16="http://schemas.microsoft.com/office/drawing/2014/main" id="{4B55E9BF-4971-D243-B8E1-38FD67AE85A8}"/>
                  </a:ext>
                </a:extLst>
              </p:cNvPr>
              <p:cNvSpPr>
                <a:spLocks noGrp="1" noRot="1" noChangeAspect="1" noMove="1" noResize="1" noEditPoints="1" noAdjustHandles="1" noChangeArrowheads="1" noChangeShapeType="1" noTextEdit="1"/>
              </p:cNvSpPr>
              <p:nvPr>
                <p:ph type="body" orient="vert" idx="1"/>
              </p:nvPr>
            </p:nvSpPr>
            <p:spPr>
              <a:xfrm>
                <a:off x="604708" y="3840463"/>
                <a:ext cx="8971778" cy="1089121"/>
              </a:xfrm>
              <a:blipFill>
                <a:blip r:embed="rId10"/>
                <a:stretch>
                  <a:fillRect l="-708" t="-5747"/>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3133182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3212A76C-FB1C-784B-A589-8BBD0E07F6DE}"/>
              </a:ext>
            </a:extLst>
          </p:cNvPr>
          <p:cNvPicPr>
            <a:picLocks noChangeAspect="1"/>
          </p:cNvPicPr>
          <p:nvPr/>
        </p:nvPicPr>
        <p:blipFill>
          <a:blip r:embed="rId3"/>
          <a:stretch>
            <a:fillRect/>
          </a:stretch>
        </p:blipFill>
        <p:spPr>
          <a:xfrm>
            <a:off x="433003" y="1591318"/>
            <a:ext cx="2559748" cy="1921199"/>
          </a:xfrm>
          <a:prstGeom prst="rect">
            <a:avLst/>
          </a:prstGeom>
        </p:spPr>
      </p:pic>
      <p:pic>
        <p:nvPicPr>
          <p:cNvPr id="16" name="图片 15">
            <a:extLst>
              <a:ext uri="{FF2B5EF4-FFF2-40B4-BE49-F238E27FC236}">
                <a16:creationId xmlns:a16="http://schemas.microsoft.com/office/drawing/2014/main" id="{155BB438-82F9-B842-BC2B-6786ABA06C64}"/>
              </a:ext>
            </a:extLst>
          </p:cNvPr>
          <p:cNvPicPr>
            <a:picLocks noChangeAspect="1"/>
          </p:cNvPicPr>
          <p:nvPr/>
        </p:nvPicPr>
        <p:blipFill>
          <a:blip r:embed="rId4"/>
          <a:stretch>
            <a:fillRect/>
          </a:stretch>
        </p:blipFill>
        <p:spPr>
          <a:xfrm>
            <a:off x="1987032" y="1132041"/>
            <a:ext cx="5120505" cy="488184"/>
          </a:xfrm>
          <a:prstGeom prst="rect">
            <a:avLst/>
          </a:prstGeom>
        </p:spPr>
      </p:pic>
      <p:sp>
        <p:nvSpPr>
          <p:cNvPr id="3" name="Title 2">
            <a:extLst>
              <a:ext uri="{FF2B5EF4-FFF2-40B4-BE49-F238E27FC236}">
                <a16:creationId xmlns:a16="http://schemas.microsoft.com/office/drawing/2014/main" id="{8735A8E7-D60B-ED44-BEE9-AEF7FFE653BB}"/>
              </a:ext>
            </a:extLst>
          </p:cNvPr>
          <p:cNvSpPr>
            <a:spLocks noGrp="1"/>
          </p:cNvSpPr>
          <p:nvPr>
            <p:ph type="title"/>
          </p:nvPr>
        </p:nvSpPr>
        <p:spPr/>
        <p:txBody>
          <a:bodyPr>
            <a:normAutofit/>
          </a:bodyPr>
          <a:lstStyle/>
          <a:p>
            <a:r>
              <a:rPr lang="en-US" sz="2400" dirty="0">
                <a:solidFill>
                  <a:schemeClr val="bg1"/>
                </a:solidFill>
              </a:rPr>
              <a:t>Multiple Products Performance (CPU)</a:t>
            </a:r>
          </a:p>
        </p:txBody>
      </p:sp>
      <mc:AlternateContent xmlns:mc="http://schemas.openxmlformats.org/markup-compatibility/2006" xmlns:a14="http://schemas.microsoft.com/office/drawing/2010/main">
        <mc:Choice Requires="a14">
          <p:sp>
            <p:nvSpPr>
              <p:cNvPr id="15" name="文本框 14">
                <a:extLst>
                  <a:ext uri="{FF2B5EF4-FFF2-40B4-BE49-F238E27FC236}">
                    <a16:creationId xmlns:a16="http://schemas.microsoft.com/office/drawing/2014/main" id="{9E66C4DC-1E29-C44B-9570-21472E5F6DF5}"/>
                  </a:ext>
                </a:extLst>
              </p:cNvPr>
              <p:cNvSpPr txBox="1"/>
              <p:nvPr/>
            </p:nvSpPr>
            <p:spPr>
              <a:xfrm>
                <a:off x="1560850" y="3457816"/>
                <a:ext cx="548035" cy="2462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zh-CN" sz="1600" b="0" i="1" smtClean="0">
                          <a:latin typeface="Cambria Math" panose="02040503050406030204" pitchFamily="18" charset="0"/>
                        </a:rPr>
                        <m:t>𝑘</m:t>
                      </m:r>
                      <m:r>
                        <a:rPr kumimoji="1" lang="en-US" altLang="zh-CN" sz="1600" b="0" i="1" smtClean="0">
                          <a:latin typeface="Cambria Math" panose="02040503050406030204" pitchFamily="18" charset="0"/>
                        </a:rPr>
                        <m:t>=4</m:t>
                      </m:r>
                    </m:oMath>
                  </m:oMathPara>
                </a14:m>
                <a:endParaRPr kumimoji="1" lang="zh-CN" altLang="en-US" sz="1600" i="1" dirty="0"/>
              </a:p>
            </p:txBody>
          </p:sp>
        </mc:Choice>
        <mc:Fallback xmlns="">
          <p:sp>
            <p:nvSpPr>
              <p:cNvPr id="15" name="文本框 14">
                <a:extLst>
                  <a:ext uri="{FF2B5EF4-FFF2-40B4-BE49-F238E27FC236}">
                    <a16:creationId xmlns:a16="http://schemas.microsoft.com/office/drawing/2014/main" id="{9E66C4DC-1E29-C44B-9570-21472E5F6DF5}"/>
                  </a:ext>
                </a:extLst>
              </p:cNvPr>
              <p:cNvSpPr txBox="1">
                <a:spLocks noRot="1" noChangeAspect="1" noMove="1" noResize="1" noEditPoints="1" noAdjustHandles="1" noChangeArrowheads="1" noChangeShapeType="1" noTextEdit="1"/>
              </p:cNvSpPr>
              <p:nvPr/>
            </p:nvSpPr>
            <p:spPr>
              <a:xfrm>
                <a:off x="1560850" y="3457816"/>
                <a:ext cx="548035" cy="246221"/>
              </a:xfrm>
              <a:prstGeom prst="rect">
                <a:avLst/>
              </a:prstGeom>
              <a:blipFill>
                <a:blip r:embed="rId5"/>
                <a:stretch>
                  <a:fillRect l="-6818" r="-6818"/>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1" name="文本框 20">
                <a:extLst>
                  <a:ext uri="{FF2B5EF4-FFF2-40B4-BE49-F238E27FC236}">
                    <a16:creationId xmlns:a16="http://schemas.microsoft.com/office/drawing/2014/main" id="{4D165C5D-9422-3C49-9566-C1D8F7A1738E}"/>
                  </a:ext>
                </a:extLst>
              </p:cNvPr>
              <p:cNvSpPr txBox="1"/>
              <p:nvPr/>
            </p:nvSpPr>
            <p:spPr>
              <a:xfrm>
                <a:off x="4273268" y="3496149"/>
                <a:ext cx="548035" cy="2462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zh-CN" sz="1600" b="0" i="1" smtClean="0">
                          <a:latin typeface="Cambria Math" panose="02040503050406030204" pitchFamily="18" charset="0"/>
                        </a:rPr>
                        <m:t>𝑘</m:t>
                      </m:r>
                      <m:r>
                        <a:rPr kumimoji="1" lang="en-US" altLang="zh-CN" sz="1600" b="0" i="1" smtClean="0">
                          <a:latin typeface="Cambria Math" panose="02040503050406030204" pitchFamily="18" charset="0"/>
                        </a:rPr>
                        <m:t>=6</m:t>
                      </m:r>
                    </m:oMath>
                  </m:oMathPara>
                </a14:m>
                <a:endParaRPr kumimoji="1" lang="zh-CN" altLang="en-US" sz="1600" i="1" dirty="0"/>
              </a:p>
            </p:txBody>
          </p:sp>
        </mc:Choice>
        <mc:Fallback xmlns="">
          <p:sp>
            <p:nvSpPr>
              <p:cNvPr id="21" name="文本框 20">
                <a:extLst>
                  <a:ext uri="{FF2B5EF4-FFF2-40B4-BE49-F238E27FC236}">
                    <a16:creationId xmlns:a16="http://schemas.microsoft.com/office/drawing/2014/main" id="{4D165C5D-9422-3C49-9566-C1D8F7A1738E}"/>
                  </a:ext>
                </a:extLst>
              </p:cNvPr>
              <p:cNvSpPr txBox="1">
                <a:spLocks noRot="1" noChangeAspect="1" noMove="1" noResize="1" noEditPoints="1" noAdjustHandles="1" noChangeArrowheads="1" noChangeShapeType="1" noTextEdit="1"/>
              </p:cNvSpPr>
              <p:nvPr/>
            </p:nvSpPr>
            <p:spPr>
              <a:xfrm>
                <a:off x="4273268" y="3496149"/>
                <a:ext cx="548035" cy="246221"/>
              </a:xfrm>
              <a:prstGeom prst="rect">
                <a:avLst/>
              </a:prstGeom>
              <a:blipFill>
                <a:blip r:embed="rId6"/>
                <a:stretch>
                  <a:fillRect l="-9091" r="-6818" b="-4762"/>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2" name="文本框 21">
                <a:extLst>
                  <a:ext uri="{FF2B5EF4-FFF2-40B4-BE49-F238E27FC236}">
                    <a16:creationId xmlns:a16="http://schemas.microsoft.com/office/drawing/2014/main" id="{78FE3CE0-4D12-3C43-AF5E-19AE6C1E3997}"/>
                  </a:ext>
                </a:extLst>
              </p:cNvPr>
              <p:cNvSpPr txBox="1"/>
              <p:nvPr/>
            </p:nvSpPr>
            <p:spPr>
              <a:xfrm>
                <a:off x="6862118" y="3513225"/>
                <a:ext cx="548035" cy="2462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zh-CN" sz="1600" b="0" i="1" smtClean="0">
                          <a:latin typeface="Cambria Math" panose="02040503050406030204" pitchFamily="18" charset="0"/>
                        </a:rPr>
                        <m:t>𝑘</m:t>
                      </m:r>
                      <m:r>
                        <a:rPr kumimoji="1" lang="en-US" altLang="zh-CN" sz="1600" b="0" i="1" smtClean="0">
                          <a:latin typeface="Cambria Math" panose="02040503050406030204" pitchFamily="18" charset="0"/>
                        </a:rPr>
                        <m:t>=8</m:t>
                      </m:r>
                    </m:oMath>
                  </m:oMathPara>
                </a14:m>
                <a:endParaRPr kumimoji="1" lang="zh-CN" altLang="en-US" sz="1600" i="1" dirty="0"/>
              </a:p>
            </p:txBody>
          </p:sp>
        </mc:Choice>
        <mc:Fallback xmlns="">
          <p:sp>
            <p:nvSpPr>
              <p:cNvPr id="22" name="文本框 21">
                <a:extLst>
                  <a:ext uri="{FF2B5EF4-FFF2-40B4-BE49-F238E27FC236}">
                    <a16:creationId xmlns:a16="http://schemas.microsoft.com/office/drawing/2014/main" id="{78FE3CE0-4D12-3C43-AF5E-19AE6C1E3997}"/>
                  </a:ext>
                </a:extLst>
              </p:cNvPr>
              <p:cNvSpPr txBox="1">
                <a:spLocks noRot="1" noChangeAspect="1" noMove="1" noResize="1" noEditPoints="1" noAdjustHandles="1" noChangeArrowheads="1" noChangeShapeType="1" noTextEdit="1"/>
              </p:cNvSpPr>
              <p:nvPr/>
            </p:nvSpPr>
            <p:spPr>
              <a:xfrm>
                <a:off x="6862118" y="3513225"/>
                <a:ext cx="548035" cy="246221"/>
              </a:xfrm>
              <a:prstGeom prst="rect">
                <a:avLst/>
              </a:prstGeom>
              <a:blipFill>
                <a:blip r:embed="rId7"/>
                <a:stretch>
                  <a:fillRect l="-9302" r="-9302" b="-5000"/>
                </a:stretch>
              </a:blipFill>
            </p:spPr>
            <p:txBody>
              <a:bodyPr/>
              <a:lstStyle/>
              <a:p>
                <a:r>
                  <a:rPr lang="zh-CN" altLang="en-US">
                    <a:noFill/>
                  </a:rPr>
                  <a:t> </a:t>
                </a:r>
              </a:p>
            </p:txBody>
          </p:sp>
        </mc:Fallback>
      </mc:AlternateContent>
      <p:pic>
        <p:nvPicPr>
          <p:cNvPr id="9" name="图片 8">
            <a:extLst>
              <a:ext uri="{FF2B5EF4-FFF2-40B4-BE49-F238E27FC236}">
                <a16:creationId xmlns:a16="http://schemas.microsoft.com/office/drawing/2014/main" id="{A28F4884-7D8C-3846-8E1D-5EA54B64C0AF}"/>
              </a:ext>
            </a:extLst>
          </p:cNvPr>
          <p:cNvPicPr>
            <a:picLocks noChangeAspect="1"/>
          </p:cNvPicPr>
          <p:nvPr/>
        </p:nvPicPr>
        <p:blipFill>
          <a:blip r:embed="rId8"/>
          <a:stretch>
            <a:fillRect/>
          </a:stretch>
        </p:blipFill>
        <p:spPr>
          <a:xfrm>
            <a:off x="5707242" y="1629418"/>
            <a:ext cx="2522679" cy="1893378"/>
          </a:xfrm>
          <a:prstGeom prst="rect">
            <a:avLst/>
          </a:prstGeom>
        </p:spPr>
      </p:pic>
      <p:pic>
        <p:nvPicPr>
          <p:cNvPr id="8" name="图片 7">
            <a:extLst>
              <a:ext uri="{FF2B5EF4-FFF2-40B4-BE49-F238E27FC236}">
                <a16:creationId xmlns:a16="http://schemas.microsoft.com/office/drawing/2014/main" id="{93FA1246-0C92-6140-98E7-7CB686EA1625}"/>
              </a:ext>
            </a:extLst>
          </p:cNvPr>
          <p:cNvPicPr>
            <a:picLocks noChangeAspect="1"/>
          </p:cNvPicPr>
          <p:nvPr/>
        </p:nvPicPr>
        <p:blipFill>
          <a:blip r:embed="rId9"/>
          <a:stretch>
            <a:fillRect/>
          </a:stretch>
        </p:blipFill>
        <p:spPr>
          <a:xfrm>
            <a:off x="3068807" y="1620225"/>
            <a:ext cx="2576652" cy="1933887"/>
          </a:xfrm>
          <a:prstGeom prst="rect">
            <a:avLst/>
          </a:prstGeom>
        </p:spPr>
      </p:pic>
      <p:pic>
        <p:nvPicPr>
          <p:cNvPr id="11" name="图片 10">
            <a:extLst>
              <a:ext uri="{FF2B5EF4-FFF2-40B4-BE49-F238E27FC236}">
                <a16:creationId xmlns:a16="http://schemas.microsoft.com/office/drawing/2014/main" id="{B6D555DC-2742-0D4F-A832-B6D32EA784FB}"/>
              </a:ext>
            </a:extLst>
          </p:cNvPr>
          <p:cNvPicPr>
            <a:picLocks noChangeAspect="1"/>
          </p:cNvPicPr>
          <p:nvPr/>
        </p:nvPicPr>
        <p:blipFill>
          <a:blip r:embed="rId10"/>
          <a:stretch>
            <a:fillRect/>
          </a:stretch>
        </p:blipFill>
        <p:spPr>
          <a:xfrm>
            <a:off x="5721516" y="1629418"/>
            <a:ext cx="2576653" cy="1933887"/>
          </a:xfrm>
          <a:prstGeom prst="rect">
            <a:avLst/>
          </a:prstGeom>
        </p:spPr>
      </p:pic>
      <mc:AlternateContent xmlns:mc="http://schemas.openxmlformats.org/markup-compatibility/2006" xmlns:a14="http://schemas.microsoft.com/office/drawing/2010/main">
        <mc:Choice Requires="a14">
          <p:sp>
            <p:nvSpPr>
              <p:cNvPr id="20" name="Vertical Text Placeholder 1">
                <a:extLst>
                  <a:ext uri="{FF2B5EF4-FFF2-40B4-BE49-F238E27FC236}">
                    <a16:creationId xmlns:a16="http://schemas.microsoft.com/office/drawing/2014/main" id="{6FA3E025-7015-F546-B9E1-96FFAABB3987}"/>
                  </a:ext>
                </a:extLst>
              </p:cNvPr>
              <p:cNvSpPr>
                <a:spLocks noGrp="1"/>
              </p:cNvSpPr>
              <p:nvPr>
                <p:ph type="body" orient="vert" idx="1"/>
              </p:nvPr>
            </p:nvSpPr>
            <p:spPr>
              <a:xfrm>
                <a:off x="604708" y="3791035"/>
                <a:ext cx="7934583" cy="1089121"/>
              </a:xfrm>
            </p:spPr>
            <p:txBody>
              <a:bodyPr>
                <a:noAutofit/>
              </a:bodyPr>
              <a:lstStyle/>
              <a:p>
                <a:r>
                  <a:rPr lang="en-US" altLang="zh-CN" sz="2000" dirty="0">
                    <a:solidFill>
                      <a:srgbClr val="C00000"/>
                    </a:solidFill>
                  </a:rPr>
                  <a:t>FS multiple product(Convolutions) </a:t>
                </a:r>
                <a:r>
                  <a:rPr lang="en-US" altLang="zh-CN" sz="2000" dirty="0"/>
                  <a:t>step is still the bottleneck</a:t>
                </a:r>
              </a:p>
              <a:p>
                <a:r>
                  <a:rPr lang="en-US" altLang="zh-CN" sz="2000" dirty="0"/>
                  <a:t>FS multiple product take up more time when</a:t>
                </a:r>
                <a:r>
                  <a:rPr kumimoji="1" lang="en-US" altLang="zh-CN" sz="2000" dirty="0"/>
                  <a:t> </a:t>
                </a:r>
                <a14:m>
                  <m:oMath xmlns:m="http://schemas.openxmlformats.org/officeDocument/2006/math">
                    <m:r>
                      <a:rPr kumimoji="1" lang="en-US" altLang="zh-CN" sz="2000" i="1">
                        <a:latin typeface="Cambria Math" panose="02040503050406030204" pitchFamily="18" charset="0"/>
                      </a:rPr>
                      <m:t>𝑘</m:t>
                    </m:r>
                  </m:oMath>
                </a14:m>
                <a:r>
                  <a:rPr lang="en-US" altLang="zh-CN" sz="2000" dirty="0"/>
                  <a:t> is large .</a:t>
                </a:r>
              </a:p>
              <a:p>
                <a:endParaRPr lang="en-US" altLang="zh-CN" sz="2000" dirty="0"/>
              </a:p>
              <a:p>
                <a:pPr marL="0" indent="0">
                  <a:buNone/>
                </a:pPr>
                <a:r>
                  <a:rPr lang="en-US" altLang="zh-CN" sz="2000" dirty="0"/>
                  <a:t> </a:t>
                </a:r>
              </a:p>
              <a:p>
                <a:endParaRPr lang="en-US" altLang="zh-CN" sz="2000" dirty="0"/>
              </a:p>
              <a:p>
                <a:pPr marL="0" indent="0">
                  <a:buNone/>
                </a:pPr>
                <a:endParaRPr lang="en-US" sz="2000" dirty="0"/>
              </a:p>
              <a:p>
                <a:endParaRPr lang="en-US" sz="2000" dirty="0"/>
              </a:p>
              <a:p>
                <a:pPr marL="0" indent="0">
                  <a:buNone/>
                </a:pPr>
                <a:endParaRPr lang="en-US" sz="2000" dirty="0"/>
              </a:p>
              <a:p>
                <a:pPr marL="0" indent="0">
                  <a:buNone/>
                </a:pPr>
                <a:endParaRPr lang="en-US" sz="2000" dirty="0"/>
              </a:p>
            </p:txBody>
          </p:sp>
        </mc:Choice>
        <mc:Fallback xmlns="">
          <p:sp>
            <p:nvSpPr>
              <p:cNvPr id="20" name="Vertical Text Placeholder 1">
                <a:extLst>
                  <a:ext uri="{FF2B5EF4-FFF2-40B4-BE49-F238E27FC236}">
                    <a16:creationId xmlns:a16="http://schemas.microsoft.com/office/drawing/2014/main" id="{6FA3E025-7015-F546-B9E1-96FFAABB3987}"/>
                  </a:ext>
                </a:extLst>
              </p:cNvPr>
              <p:cNvSpPr>
                <a:spLocks noGrp="1" noRot="1" noChangeAspect="1" noMove="1" noResize="1" noEditPoints="1" noAdjustHandles="1" noChangeArrowheads="1" noChangeShapeType="1" noTextEdit="1"/>
              </p:cNvSpPr>
              <p:nvPr>
                <p:ph type="body" orient="vert" idx="1"/>
              </p:nvPr>
            </p:nvSpPr>
            <p:spPr>
              <a:xfrm>
                <a:off x="604708" y="3791035"/>
                <a:ext cx="7934583" cy="1089121"/>
              </a:xfrm>
              <a:blipFill>
                <a:blip r:embed="rId11"/>
                <a:stretch>
                  <a:fillRect l="-801" t="-6977"/>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151321428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id="{F4F10356-97F7-F647-9FAF-A557561EA23D}"/>
              </a:ext>
            </a:extLst>
          </p:cNvPr>
          <p:cNvPicPr>
            <a:picLocks noChangeAspect="1"/>
          </p:cNvPicPr>
          <p:nvPr/>
        </p:nvPicPr>
        <p:blipFill>
          <a:blip r:embed="rId3"/>
          <a:stretch>
            <a:fillRect/>
          </a:stretch>
        </p:blipFill>
        <p:spPr>
          <a:xfrm>
            <a:off x="5741222" y="1616693"/>
            <a:ext cx="2544978" cy="1910114"/>
          </a:xfrm>
          <a:prstGeom prst="rect">
            <a:avLst/>
          </a:prstGeom>
        </p:spPr>
      </p:pic>
      <p:pic>
        <p:nvPicPr>
          <p:cNvPr id="9" name="图片 8">
            <a:extLst>
              <a:ext uri="{FF2B5EF4-FFF2-40B4-BE49-F238E27FC236}">
                <a16:creationId xmlns:a16="http://schemas.microsoft.com/office/drawing/2014/main" id="{CEF9F1C3-FD27-214B-A420-794FB7099796}"/>
              </a:ext>
            </a:extLst>
          </p:cNvPr>
          <p:cNvPicPr>
            <a:picLocks noChangeAspect="1"/>
          </p:cNvPicPr>
          <p:nvPr/>
        </p:nvPicPr>
        <p:blipFill>
          <a:blip r:embed="rId4"/>
          <a:stretch>
            <a:fillRect/>
          </a:stretch>
        </p:blipFill>
        <p:spPr>
          <a:xfrm>
            <a:off x="3000614" y="1539245"/>
            <a:ext cx="2680903" cy="2012131"/>
          </a:xfrm>
          <a:prstGeom prst="rect">
            <a:avLst/>
          </a:prstGeom>
        </p:spPr>
      </p:pic>
      <p:pic>
        <p:nvPicPr>
          <p:cNvPr id="6" name="图片 5">
            <a:extLst>
              <a:ext uri="{FF2B5EF4-FFF2-40B4-BE49-F238E27FC236}">
                <a16:creationId xmlns:a16="http://schemas.microsoft.com/office/drawing/2014/main" id="{8F6F87AB-77B4-6841-B2B3-5CBDC572511A}"/>
              </a:ext>
            </a:extLst>
          </p:cNvPr>
          <p:cNvPicPr>
            <a:picLocks noChangeAspect="1"/>
          </p:cNvPicPr>
          <p:nvPr/>
        </p:nvPicPr>
        <p:blipFill>
          <a:blip r:embed="rId5"/>
          <a:stretch>
            <a:fillRect/>
          </a:stretch>
        </p:blipFill>
        <p:spPr>
          <a:xfrm>
            <a:off x="387839" y="1610608"/>
            <a:ext cx="2536557" cy="1903794"/>
          </a:xfrm>
          <a:prstGeom prst="rect">
            <a:avLst/>
          </a:prstGeom>
        </p:spPr>
      </p:pic>
      <p:sp>
        <p:nvSpPr>
          <p:cNvPr id="3" name="Title 2">
            <a:extLst>
              <a:ext uri="{FF2B5EF4-FFF2-40B4-BE49-F238E27FC236}">
                <a16:creationId xmlns:a16="http://schemas.microsoft.com/office/drawing/2014/main" id="{8735A8E7-D60B-ED44-BEE9-AEF7FFE653BB}"/>
              </a:ext>
            </a:extLst>
          </p:cNvPr>
          <p:cNvSpPr>
            <a:spLocks noGrp="1"/>
          </p:cNvSpPr>
          <p:nvPr>
            <p:ph type="title"/>
          </p:nvPr>
        </p:nvSpPr>
        <p:spPr/>
        <p:txBody>
          <a:bodyPr>
            <a:normAutofit/>
          </a:bodyPr>
          <a:lstStyle/>
          <a:p>
            <a:r>
              <a:rPr lang="en-US" sz="2400" dirty="0">
                <a:solidFill>
                  <a:schemeClr val="bg1"/>
                </a:solidFill>
              </a:rPr>
              <a:t>Multiple Products Performance (GPU)</a:t>
            </a:r>
          </a:p>
        </p:txBody>
      </p:sp>
      <p:pic>
        <p:nvPicPr>
          <p:cNvPr id="14" name="图片 13">
            <a:extLst>
              <a:ext uri="{FF2B5EF4-FFF2-40B4-BE49-F238E27FC236}">
                <a16:creationId xmlns:a16="http://schemas.microsoft.com/office/drawing/2014/main" id="{90550DCD-1490-F24D-A704-8155E27352B9}"/>
              </a:ext>
            </a:extLst>
          </p:cNvPr>
          <p:cNvPicPr>
            <a:picLocks noChangeAspect="1"/>
          </p:cNvPicPr>
          <p:nvPr/>
        </p:nvPicPr>
        <p:blipFill>
          <a:blip r:embed="rId6"/>
          <a:stretch>
            <a:fillRect/>
          </a:stretch>
        </p:blipFill>
        <p:spPr>
          <a:xfrm>
            <a:off x="395931" y="1191097"/>
            <a:ext cx="8059220" cy="438001"/>
          </a:xfrm>
          <a:prstGeom prst="rect">
            <a:avLst/>
          </a:prstGeom>
        </p:spPr>
      </p:pic>
      <mc:AlternateContent xmlns:mc="http://schemas.openxmlformats.org/markup-compatibility/2006" xmlns:a14="http://schemas.microsoft.com/office/drawing/2010/main">
        <mc:Choice Requires="a14">
          <p:sp>
            <p:nvSpPr>
              <p:cNvPr id="19" name="Vertical Text Placeholder 1">
                <a:extLst>
                  <a:ext uri="{FF2B5EF4-FFF2-40B4-BE49-F238E27FC236}">
                    <a16:creationId xmlns:a16="http://schemas.microsoft.com/office/drawing/2014/main" id="{0678739A-9922-2C4C-9A13-C5F07E6B2F91}"/>
                  </a:ext>
                </a:extLst>
              </p:cNvPr>
              <p:cNvSpPr>
                <a:spLocks noGrp="1"/>
              </p:cNvSpPr>
              <p:nvPr>
                <p:ph type="body" orient="vert" idx="1"/>
              </p:nvPr>
            </p:nvSpPr>
            <p:spPr>
              <a:xfrm>
                <a:off x="604708" y="3840463"/>
                <a:ext cx="8971778" cy="1089121"/>
              </a:xfrm>
            </p:spPr>
            <p:txBody>
              <a:bodyPr>
                <a:noAutofit/>
              </a:bodyPr>
              <a:lstStyle/>
              <a:p>
                <a:r>
                  <a:rPr lang="en-US" altLang="zh-CN" sz="2000" dirty="0">
                    <a:solidFill>
                      <a:srgbClr val="C00000"/>
                    </a:solidFill>
                  </a:rPr>
                  <a:t>Our accurate. </a:t>
                </a:r>
                <a:r>
                  <a:rPr lang="en-US" altLang="zh-CN" sz="2000" dirty="0"/>
                  <a:t>is much faster than the </a:t>
                </a:r>
                <a:r>
                  <a:rPr lang="en-US" altLang="zh-CN" sz="2000" dirty="0">
                    <a:solidFill>
                      <a:srgbClr val="C00000"/>
                    </a:solidFill>
                  </a:rPr>
                  <a:t>traditional brute-force.</a:t>
                </a:r>
                <a:endParaRPr lang="en-US" altLang="zh-CN" sz="2000" dirty="0"/>
              </a:p>
              <a:p>
                <a:r>
                  <a:rPr lang="en-US" altLang="zh-CN" sz="2000" dirty="0">
                    <a:solidFill>
                      <a:srgbClr val="C00000"/>
                    </a:solidFill>
                  </a:rPr>
                  <a:t>Our accurate. </a:t>
                </a:r>
                <a:r>
                  <a:rPr lang="en-US" altLang="zh-CN" sz="2000" dirty="0"/>
                  <a:t>is even faster than the </a:t>
                </a:r>
                <a:r>
                  <a:rPr lang="en-US" altLang="zh-CN" sz="2000" dirty="0">
                    <a:solidFill>
                      <a:srgbClr val="C00000"/>
                    </a:solidFill>
                  </a:rPr>
                  <a:t>traditional recursive. </a:t>
                </a:r>
                <a:r>
                  <a:rPr lang="en-US" altLang="zh-CN" sz="2000" dirty="0"/>
                  <a:t>when </a:t>
                </a:r>
                <a14:m>
                  <m:oMath xmlns:m="http://schemas.openxmlformats.org/officeDocument/2006/math">
                    <m:r>
                      <a:rPr lang="en-US" altLang="zh-CN" sz="2000" b="0" i="1" smtClean="0">
                        <a:latin typeface="Cambria Math" panose="02040503050406030204" pitchFamily="18" charset="0"/>
                      </a:rPr>
                      <m:t>𝑛</m:t>
                    </m:r>
                  </m:oMath>
                </a14:m>
                <a:r>
                  <a:rPr lang="en-US" altLang="zh-CN" sz="2000" dirty="0"/>
                  <a:t> is large</a:t>
                </a:r>
              </a:p>
              <a:p>
                <a:endParaRPr lang="en-US" altLang="zh-CN" sz="2000" dirty="0"/>
              </a:p>
              <a:p>
                <a:endParaRPr lang="en-US" altLang="zh-CN" sz="2000" dirty="0"/>
              </a:p>
              <a:p>
                <a:pPr marL="0" indent="0">
                  <a:buNone/>
                </a:pPr>
                <a:r>
                  <a:rPr lang="en-US" altLang="zh-CN" sz="2000" dirty="0"/>
                  <a:t> </a:t>
                </a:r>
              </a:p>
              <a:p>
                <a:endParaRPr lang="en-US" altLang="zh-CN" sz="2000" dirty="0"/>
              </a:p>
              <a:p>
                <a:pPr marL="0" indent="0">
                  <a:buNone/>
                </a:pPr>
                <a:endParaRPr lang="en-US" sz="2000" dirty="0"/>
              </a:p>
              <a:p>
                <a:endParaRPr lang="en-US" sz="2000" dirty="0"/>
              </a:p>
              <a:p>
                <a:pPr marL="0" indent="0">
                  <a:buNone/>
                </a:pPr>
                <a:endParaRPr lang="en-US" sz="2000" dirty="0"/>
              </a:p>
              <a:p>
                <a:pPr marL="0" indent="0">
                  <a:buNone/>
                </a:pPr>
                <a:endParaRPr lang="en-US" sz="2000" dirty="0"/>
              </a:p>
            </p:txBody>
          </p:sp>
        </mc:Choice>
        <mc:Fallback xmlns="">
          <p:sp>
            <p:nvSpPr>
              <p:cNvPr id="19" name="Vertical Text Placeholder 1">
                <a:extLst>
                  <a:ext uri="{FF2B5EF4-FFF2-40B4-BE49-F238E27FC236}">
                    <a16:creationId xmlns:a16="http://schemas.microsoft.com/office/drawing/2014/main" id="{0678739A-9922-2C4C-9A13-C5F07E6B2F91}"/>
                  </a:ext>
                </a:extLst>
              </p:cNvPr>
              <p:cNvSpPr>
                <a:spLocks noGrp="1" noRot="1" noChangeAspect="1" noMove="1" noResize="1" noEditPoints="1" noAdjustHandles="1" noChangeArrowheads="1" noChangeShapeType="1" noTextEdit="1"/>
              </p:cNvSpPr>
              <p:nvPr>
                <p:ph type="body" orient="vert" idx="1"/>
              </p:nvPr>
            </p:nvSpPr>
            <p:spPr>
              <a:xfrm>
                <a:off x="604708" y="3840463"/>
                <a:ext cx="8971778" cy="1089121"/>
              </a:xfrm>
              <a:blipFill>
                <a:blip r:embed="rId7"/>
                <a:stretch>
                  <a:fillRect l="-708" t="-5747"/>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5" name="文本框 14">
                <a:extLst>
                  <a:ext uri="{FF2B5EF4-FFF2-40B4-BE49-F238E27FC236}">
                    <a16:creationId xmlns:a16="http://schemas.microsoft.com/office/drawing/2014/main" id="{9E66C4DC-1E29-C44B-9570-21472E5F6DF5}"/>
                  </a:ext>
                </a:extLst>
              </p:cNvPr>
              <p:cNvSpPr txBox="1"/>
              <p:nvPr/>
            </p:nvSpPr>
            <p:spPr>
              <a:xfrm>
                <a:off x="1560850" y="3457816"/>
                <a:ext cx="548035" cy="2462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zh-CN" sz="1600" b="0" i="1" smtClean="0">
                          <a:latin typeface="Cambria Math" panose="02040503050406030204" pitchFamily="18" charset="0"/>
                        </a:rPr>
                        <m:t>𝑘</m:t>
                      </m:r>
                      <m:r>
                        <a:rPr kumimoji="1" lang="en-US" altLang="zh-CN" sz="1600" b="0" i="1" smtClean="0">
                          <a:latin typeface="Cambria Math" panose="02040503050406030204" pitchFamily="18" charset="0"/>
                        </a:rPr>
                        <m:t>=4</m:t>
                      </m:r>
                    </m:oMath>
                  </m:oMathPara>
                </a14:m>
                <a:endParaRPr kumimoji="1" lang="zh-CN" altLang="en-US" sz="1600" i="1" dirty="0"/>
              </a:p>
            </p:txBody>
          </p:sp>
        </mc:Choice>
        <mc:Fallback xmlns="">
          <p:sp>
            <p:nvSpPr>
              <p:cNvPr id="15" name="文本框 14">
                <a:extLst>
                  <a:ext uri="{FF2B5EF4-FFF2-40B4-BE49-F238E27FC236}">
                    <a16:creationId xmlns:a16="http://schemas.microsoft.com/office/drawing/2014/main" id="{9E66C4DC-1E29-C44B-9570-21472E5F6DF5}"/>
                  </a:ext>
                </a:extLst>
              </p:cNvPr>
              <p:cNvSpPr txBox="1">
                <a:spLocks noRot="1" noChangeAspect="1" noMove="1" noResize="1" noEditPoints="1" noAdjustHandles="1" noChangeArrowheads="1" noChangeShapeType="1" noTextEdit="1"/>
              </p:cNvSpPr>
              <p:nvPr/>
            </p:nvSpPr>
            <p:spPr>
              <a:xfrm>
                <a:off x="1560850" y="3457816"/>
                <a:ext cx="548035" cy="246221"/>
              </a:xfrm>
              <a:prstGeom prst="rect">
                <a:avLst/>
              </a:prstGeom>
              <a:blipFill>
                <a:blip r:embed="rId8"/>
                <a:stretch>
                  <a:fillRect l="-6818" r="-6818"/>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1" name="文本框 20">
                <a:extLst>
                  <a:ext uri="{FF2B5EF4-FFF2-40B4-BE49-F238E27FC236}">
                    <a16:creationId xmlns:a16="http://schemas.microsoft.com/office/drawing/2014/main" id="{4D165C5D-9422-3C49-9566-C1D8F7A1738E}"/>
                  </a:ext>
                </a:extLst>
              </p:cNvPr>
              <p:cNvSpPr txBox="1"/>
              <p:nvPr/>
            </p:nvSpPr>
            <p:spPr>
              <a:xfrm>
                <a:off x="4273268" y="3496149"/>
                <a:ext cx="548035" cy="2462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zh-CN" sz="1600" b="0" i="1" smtClean="0">
                          <a:latin typeface="Cambria Math" panose="02040503050406030204" pitchFamily="18" charset="0"/>
                        </a:rPr>
                        <m:t>𝑘</m:t>
                      </m:r>
                      <m:r>
                        <a:rPr kumimoji="1" lang="en-US" altLang="zh-CN" sz="1600" b="0" i="1" smtClean="0">
                          <a:latin typeface="Cambria Math" panose="02040503050406030204" pitchFamily="18" charset="0"/>
                        </a:rPr>
                        <m:t>=6</m:t>
                      </m:r>
                    </m:oMath>
                  </m:oMathPara>
                </a14:m>
                <a:endParaRPr kumimoji="1" lang="zh-CN" altLang="en-US" sz="1600" i="1" dirty="0"/>
              </a:p>
            </p:txBody>
          </p:sp>
        </mc:Choice>
        <mc:Fallback xmlns="">
          <p:sp>
            <p:nvSpPr>
              <p:cNvPr id="21" name="文本框 20">
                <a:extLst>
                  <a:ext uri="{FF2B5EF4-FFF2-40B4-BE49-F238E27FC236}">
                    <a16:creationId xmlns:a16="http://schemas.microsoft.com/office/drawing/2014/main" id="{4D165C5D-9422-3C49-9566-C1D8F7A1738E}"/>
                  </a:ext>
                </a:extLst>
              </p:cNvPr>
              <p:cNvSpPr txBox="1">
                <a:spLocks noRot="1" noChangeAspect="1" noMove="1" noResize="1" noEditPoints="1" noAdjustHandles="1" noChangeArrowheads="1" noChangeShapeType="1" noTextEdit="1"/>
              </p:cNvSpPr>
              <p:nvPr/>
            </p:nvSpPr>
            <p:spPr>
              <a:xfrm>
                <a:off x="4273268" y="3496149"/>
                <a:ext cx="548035" cy="246221"/>
              </a:xfrm>
              <a:prstGeom prst="rect">
                <a:avLst/>
              </a:prstGeom>
              <a:blipFill>
                <a:blip r:embed="rId9"/>
                <a:stretch>
                  <a:fillRect l="-9091" r="-6818" b="-4762"/>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2" name="文本框 21">
                <a:extLst>
                  <a:ext uri="{FF2B5EF4-FFF2-40B4-BE49-F238E27FC236}">
                    <a16:creationId xmlns:a16="http://schemas.microsoft.com/office/drawing/2014/main" id="{78FE3CE0-4D12-3C43-AF5E-19AE6C1E3997}"/>
                  </a:ext>
                </a:extLst>
              </p:cNvPr>
              <p:cNvSpPr txBox="1"/>
              <p:nvPr/>
            </p:nvSpPr>
            <p:spPr>
              <a:xfrm>
                <a:off x="6985686" y="3501330"/>
                <a:ext cx="548035" cy="2462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zh-CN" sz="1600" b="0" i="1" smtClean="0">
                          <a:latin typeface="Cambria Math" panose="02040503050406030204" pitchFamily="18" charset="0"/>
                        </a:rPr>
                        <m:t>𝑘</m:t>
                      </m:r>
                      <m:r>
                        <a:rPr kumimoji="1" lang="en-US" altLang="zh-CN" sz="1600" b="0" i="1" smtClean="0">
                          <a:latin typeface="Cambria Math" panose="02040503050406030204" pitchFamily="18" charset="0"/>
                        </a:rPr>
                        <m:t>=8</m:t>
                      </m:r>
                    </m:oMath>
                  </m:oMathPara>
                </a14:m>
                <a:endParaRPr kumimoji="1" lang="zh-CN" altLang="en-US" sz="1600" i="1" dirty="0"/>
              </a:p>
            </p:txBody>
          </p:sp>
        </mc:Choice>
        <mc:Fallback xmlns="">
          <p:sp>
            <p:nvSpPr>
              <p:cNvPr id="22" name="文本框 21">
                <a:extLst>
                  <a:ext uri="{FF2B5EF4-FFF2-40B4-BE49-F238E27FC236}">
                    <a16:creationId xmlns:a16="http://schemas.microsoft.com/office/drawing/2014/main" id="{78FE3CE0-4D12-3C43-AF5E-19AE6C1E3997}"/>
                  </a:ext>
                </a:extLst>
              </p:cNvPr>
              <p:cNvSpPr txBox="1">
                <a:spLocks noRot="1" noChangeAspect="1" noMove="1" noResize="1" noEditPoints="1" noAdjustHandles="1" noChangeArrowheads="1" noChangeShapeType="1" noTextEdit="1"/>
              </p:cNvSpPr>
              <p:nvPr/>
            </p:nvSpPr>
            <p:spPr>
              <a:xfrm>
                <a:off x="6985686" y="3501330"/>
                <a:ext cx="548035" cy="246221"/>
              </a:xfrm>
              <a:prstGeom prst="rect">
                <a:avLst/>
              </a:prstGeom>
              <a:blipFill>
                <a:blip r:embed="rId10"/>
                <a:stretch>
                  <a:fillRect l="-6818" r="-9091" b="-5263"/>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385918245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155BB438-82F9-B842-BC2B-6786ABA06C64}"/>
              </a:ext>
            </a:extLst>
          </p:cNvPr>
          <p:cNvPicPr>
            <a:picLocks noChangeAspect="1"/>
          </p:cNvPicPr>
          <p:nvPr/>
        </p:nvPicPr>
        <p:blipFill>
          <a:blip r:embed="rId3"/>
          <a:stretch>
            <a:fillRect/>
          </a:stretch>
        </p:blipFill>
        <p:spPr>
          <a:xfrm>
            <a:off x="1987032" y="1132041"/>
            <a:ext cx="5120505" cy="488184"/>
          </a:xfrm>
          <a:prstGeom prst="rect">
            <a:avLst/>
          </a:prstGeom>
        </p:spPr>
      </p:pic>
      <p:sp>
        <p:nvSpPr>
          <p:cNvPr id="3" name="Title 2">
            <a:extLst>
              <a:ext uri="{FF2B5EF4-FFF2-40B4-BE49-F238E27FC236}">
                <a16:creationId xmlns:a16="http://schemas.microsoft.com/office/drawing/2014/main" id="{8735A8E7-D60B-ED44-BEE9-AEF7FFE653BB}"/>
              </a:ext>
            </a:extLst>
          </p:cNvPr>
          <p:cNvSpPr>
            <a:spLocks noGrp="1"/>
          </p:cNvSpPr>
          <p:nvPr>
            <p:ph type="title"/>
          </p:nvPr>
        </p:nvSpPr>
        <p:spPr/>
        <p:txBody>
          <a:bodyPr>
            <a:normAutofit/>
          </a:bodyPr>
          <a:lstStyle/>
          <a:p>
            <a:r>
              <a:rPr lang="en-US" sz="2400" dirty="0">
                <a:solidFill>
                  <a:schemeClr val="bg1"/>
                </a:solidFill>
              </a:rPr>
              <a:t>Multiple Products Performance (GPU)</a:t>
            </a:r>
          </a:p>
        </p:txBody>
      </p:sp>
      <mc:AlternateContent xmlns:mc="http://schemas.openxmlformats.org/markup-compatibility/2006" xmlns:a14="http://schemas.microsoft.com/office/drawing/2010/main">
        <mc:Choice Requires="a14">
          <p:sp>
            <p:nvSpPr>
              <p:cNvPr id="19" name="Vertical Text Placeholder 1">
                <a:extLst>
                  <a:ext uri="{FF2B5EF4-FFF2-40B4-BE49-F238E27FC236}">
                    <a16:creationId xmlns:a16="http://schemas.microsoft.com/office/drawing/2014/main" id="{0678739A-9922-2C4C-9A13-C5F07E6B2F91}"/>
                  </a:ext>
                </a:extLst>
              </p:cNvPr>
              <p:cNvSpPr>
                <a:spLocks noGrp="1"/>
              </p:cNvSpPr>
              <p:nvPr>
                <p:ph type="body" orient="vert" idx="1"/>
              </p:nvPr>
            </p:nvSpPr>
            <p:spPr>
              <a:xfrm>
                <a:off x="604708" y="3791035"/>
                <a:ext cx="7934583" cy="1089121"/>
              </a:xfrm>
            </p:spPr>
            <p:txBody>
              <a:bodyPr>
                <a:noAutofit/>
              </a:bodyPr>
              <a:lstStyle/>
              <a:p>
                <a:r>
                  <a:rPr lang="en-US" altLang="zh-CN" sz="2000" dirty="0">
                    <a:solidFill>
                      <a:srgbClr val="C00000"/>
                    </a:solidFill>
                  </a:rPr>
                  <a:t>FS multiple product(Convolutions) </a:t>
                </a:r>
                <a:r>
                  <a:rPr lang="en-US" altLang="zh-CN" sz="2000" dirty="0"/>
                  <a:t>step is still the bottleneck</a:t>
                </a:r>
              </a:p>
              <a:p>
                <a:r>
                  <a:rPr lang="en-US" altLang="zh-CN" sz="2000" dirty="0"/>
                  <a:t>FS multiple product take up more time when</a:t>
                </a:r>
                <a:r>
                  <a:rPr kumimoji="1" lang="en-US" altLang="zh-CN" sz="2000" dirty="0"/>
                  <a:t> </a:t>
                </a:r>
                <a14:m>
                  <m:oMath xmlns:m="http://schemas.openxmlformats.org/officeDocument/2006/math">
                    <m:r>
                      <a:rPr kumimoji="1" lang="en-US" altLang="zh-CN" sz="2000" i="1">
                        <a:latin typeface="Cambria Math" panose="02040503050406030204" pitchFamily="18" charset="0"/>
                      </a:rPr>
                      <m:t>𝑘</m:t>
                    </m:r>
                  </m:oMath>
                </a14:m>
                <a:r>
                  <a:rPr lang="en-US" altLang="zh-CN" sz="2000" dirty="0"/>
                  <a:t> is large .</a:t>
                </a:r>
              </a:p>
              <a:p>
                <a:endParaRPr lang="en-US" altLang="zh-CN" sz="2000" dirty="0"/>
              </a:p>
              <a:p>
                <a:pPr marL="0" indent="0">
                  <a:buNone/>
                </a:pPr>
                <a:r>
                  <a:rPr lang="en-US" altLang="zh-CN" sz="2000" dirty="0"/>
                  <a:t> </a:t>
                </a:r>
              </a:p>
              <a:p>
                <a:endParaRPr lang="en-US" altLang="zh-CN" sz="2000" dirty="0"/>
              </a:p>
              <a:p>
                <a:pPr marL="0" indent="0">
                  <a:buNone/>
                </a:pPr>
                <a:endParaRPr lang="en-US" sz="2000" dirty="0"/>
              </a:p>
              <a:p>
                <a:endParaRPr lang="en-US" sz="2000" dirty="0"/>
              </a:p>
              <a:p>
                <a:pPr marL="0" indent="0">
                  <a:buNone/>
                </a:pPr>
                <a:endParaRPr lang="en-US" sz="2000" dirty="0"/>
              </a:p>
              <a:p>
                <a:pPr marL="0" indent="0">
                  <a:buNone/>
                </a:pPr>
                <a:endParaRPr lang="en-US" sz="2000" dirty="0"/>
              </a:p>
            </p:txBody>
          </p:sp>
        </mc:Choice>
        <mc:Fallback xmlns="">
          <p:sp>
            <p:nvSpPr>
              <p:cNvPr id="19" name="Vertical Text Placeholder 1">
                <a:extLst>
                  <a:ext uri="{FF2B5EF4-FFF2-40B4-BE49-F238E27FC236}">
                    <a16:creationId xmlns:a16="http://schemas.microsoft.com/office/drawing/2014/main" id="{0678739A-9922-2C4C-9A13-C5F07E6B2F91}"/>
                  </a:ext>
                </a:extLst>
              </p:cNvPr>
              <p:cNvSpPr>
                <a:spLocks noGrp="1" noRot="1" noChangeAspect="1" noMove="1" noResize="1" noEditPoints="1" noAdjustHandles="1" noChangeArrowheads="1" noChangeShapeType="1" noTextEdit="1"/>
              </p:cNvSpPr>
              <p:nvPr>
                <p:ph type="body" orient="vert" idx="1"/>
              </p:nvPr>
            </p:nvSpPr>
            <p:spPr>
              <a:xfrm>
                <a:off x="604708" y="3791035"/>
                <a:ext cx="7934583" cy="1089121"/>
              </a:xfrm>
              <a:blipFill>
                <a:blip r:embed="rId4"/>
                <a:stretch>
                  <a:fillRect l="-801" t="-6977"/>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5" name="文本框 14">
                <a:extLst>
                  <a:ext uri="{FF2B5EF4-FFF2-40B4-BE49-F238E27FC236}">
                    <a16:creationId xmlns:a16="http://schemas.microsoft.com/office/drawing/2014/main" id="{9E66C4DC-1E29-C44B-9570-21472E5F6DF5}"/>
                  </a:ext>
                </a:extLst>
              </p:cNvPr>
              <p:cNvSpPr txBox="1"/>
              <p:nvPr/>
            </p:nvSpPr>
            <p:spPr>
              <a:xfrm>
                <a:off x="1560850" y="3457816"/>
                <a:ext cx="548035" cy="2462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zh-CN" sz="1600" b="0" i="1" smtClean="0">
                          <a:latin typeface="Cambria Math" panose="02040503050406030204" pitchFamily="18" charset="0"/>
                        </a:rPr>
                        <m:t>𝑘</m:t>
                      </m:r>
                      <m:r>
                        <a:rPr kumimoji="1" lang="en-US" altLang="zh-CN" sz="1600" b="0" i="1" smtClean="0">
                          <a:latin typeface="Cambria Math" panose="02040503050406030204" pitchFamily="18" charset="0"/>
                        </a:rPr>
                        <m:t>=4</m:t>
                      </m:r>
                    </m:oMath>
                  </m:oMathPara>
                </a14:m>
                <a:endParaRPr kumimoji="1" lang="zh-CN" altLang="en-US" sz="1600" i="1" dirty="0"/>
              </a:p>
            </p:txBody>
          </p:sp>
        </mc:Choice>
        <mc:Fallback xmlns="">
          <p:sp>
            <p:nvSpPr>
              <p:cNvPr id="15" name="文本框 14">
                <a:extLst>
                  <a:ext uri="{FF2B5EF4-FFF2-40B4-BE49-F238E27FC236}">
                    <a16:creationId xmlns:a16="http://schemas.microsoft.com/office/drawing/2014/main" id="{9E66C4DC-1E29-C44B-9570-21472E5F6DF5}"/>
                  </a:ext>
                </a:extLst>
              </p:cNvPr>
              <p:cNvSpPr txBox="1">
                <a:spLocks noRot="1" noChangeAspect="1" noMove="1" noResize="1" noEditPoints="1" noAdjustHandles="1" noChangeArrowheads="1" noChangeShapeType="1" noTextEdit="1"/>
              </p:cNvSpPr>
              <p:nvPr/>
            </p:nvSpPr>
            <p:spPr>
              <a:xfrm>
                <a:off x="1560850" y="3457816"/>
                <a:ext cx="548035" cy="246221"/>
              </a:xfrm>
              <a:prstGeom prst="rect">
                <a:avLst/>
              </a:prstGeom>
              <a:blipFill>
                <a:blip r:embed="rId5"/>
                <a:stretch>
                  <a:fillRect l="-6818" r="-6818"/>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1" name="文本框 20">
                <a:extLst>
                  <a:ext uri="{FF2B5EF4-FFF2-40B4-BE49-F238E27FC236}">
                    <a16:creationId xmlns:a16="http://schemas.microsoft.com/office/drawing/2014/main" id="{4D165C5D-9422-3C49-9566-C1D8F7A1738E}"/>
                  </a:ext>
                </a:extLst>
              </p:cNvPr>
              <p:cNvSpPr txBox="1"/>
              <p:nvPr/>
            </p:nvSpPr>
            <p:spPr>
              <a:xfrm>
                <a:off x="4273268" y="3496149"/>
                <a:ext cx="548035" cy="2462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zh-CN" sz="1600" b="0" i="1" smtClean="0">
                          <a:latin typeface="Cambria Math" panose="02040503050406030204" pitchFamily="18" charset="0"/>
                        </a:rPr>
                        <m:t>𝑘</m:t>
                      </m:r>
                      <m:r>
                        <a:rPr kumimoji="1" lang="en-US" altLang="zh-CN" sz="1600" b="0" i="1" smtClean="0">
                          <a:latin typeface="Cambria Math" panose="02040503050406030204" pitchFamily="18" charset="0"/>
                        </a:rPr>
                        <m:t>=6</m:t>
                      </m:r>
                    </m:oMath>
                  </m:oMathPara>
                </a14:m>
                <a:endParaRPr kumimoji="1" lang="zh-CN" altLang="en-US" sz="1600" i="1" dirty="0"/>
              </a:p>
            </p:txBody>
          </p:sp>
        </mc:Choice>
        <mc:Fallback xmlns="">
          <p:sp>
            <p:nvSpPr>
              <p:cNvPr id="21" name="文本框 20">
                <a:extLst>
                  <a:ext uri="{FF2B5EF4-FFF2-40B4-BE49-F238E27FC236}">
                    <a16:creationId xmlns:a16="http://schemas.microsoft.com/office/drawing/2014/main" id="{4D165C5D-9422-3C49-9566-C1D8F7A1738E}"/>
                  </a:ext>
                </a:extLst>
              </p:cNvPr>
              <p:cNvSpPr txBox="1">
                <a:spLocks noRot="1" noChangeAspect="1" noMove="1" noResize="1" noEditPoints="1" noAdjustHandles="1" noChangeArrowheads="1" noChangeShapeType="1" noTextEdit="1"/>
              </p:cNvSpPr>
              <p:nvPr/>
            </p:nvSpPr>
            <p:spPr>
              <a:xfrm>
                <a:off x="4273268" y="3496149"/>
                <a:ext cx="548035" cy="246221"/>
              </a:xfrm>
              <a:prstGeom prst="rect">
                <a:avLst/>
              </a:prstGeom>
              <a:blipFill>
                <a:blip r:embed="rId6"/>
                <a:stretch>
                  <a:fillRect l="-9091" r="-6818" b="-4762"/>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2" name="文本框 21">
                <a:extLst>
                  <a:ext uri="{FF2B5EF4-FFF2-40B4-BE49-F238E27FC236}">
                    <a16:creationId xmlns:a16="http://schemas.microsoft.com/office/drawing/2014/main" id="{78FE3CE0-4D12-3C43-AF5E-19AE6C1E3997}"/>
                  </a:ext>
                </a:extLst>
              </p:cNvPr>
              <p:cNvSpPr txBox="1"/>
              <p:nvPr/>
            </p:nvSpPr>
            <p:spPr>
              <a:xfrm>
                <a:off x="6862118" y="3513225"/>
                <a:ext cx="548035" cy="2462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zh-CN" sz="1600" b="0" i="1" smtClean="0">
                          <a:latin typeface="Cambria Math" panose="02040503050406030204" pitchFamily="18" charset="0"/>
                        </a:rPr>
                        <m:t>𝑘</m:t>
                      </m:r>
                      <m:r>
                        <a:rPr kumimoji="1" lang="en-US" altLang="zh-CN" sz="1600" b="0" i="1" smtClean="0">
                          <a:latin typeface="Cambria Math" panose="02040503050406030204" pitchFamily="18" charset="0"/>
                        </a:rPr>
                        <m:t>=8</m:t>
                      </m:r>
                    </m:oMath>
                  </m:oMathPara>
                </a14:m>
                <a:endParaRPr kumimoji="1" lang="zh-CN" altLang="en-US" sz="1600" i="1" dirty="0"/>
              </a:p>
            </p:txBody>
          </p:sp>
        </mc:Choice>
        <mc:Fallback xmlns="">
          <p:sp>
            <p:nvSpPr>
              <p:cNvPr id="22" name="文本框 21">
                <a:extLst>
                  <a:ext uri="{FF2B5EF4-FFF2-40B4-BE49-F238E27FC236}">
                    <a16:creationId xmlns:a16="http://schemas.microsoft.com/office/drawing/2014/main" id="{78FE3CE0-4D12-3C43-AF5E-19AE6C1E3997}"/>
                  </a:ext>
                </a:extLst>
              </p:cNvPr>
              <p:cNvSpPr txBox="1">
                <a:spLocks noRot="1" noChangeAspect="1" noMove="1" noResize="1" noEditPoints="1" noAdjustHandles="1" noChangeArrowheads="1" noChangeShapeType="1" noTextEdit="1"/>
              </p:cNvSpPr>
              <p:nvPr/>
            </p:nvSpPr>
            <p:spPr>
              <a:xfrm>
                <a:off x="6862118" y="3513225"/>
                <a:ext cx="548035" cy="246221"/>
              </a:xfrm>
              <a:prstGeom prst="rect">
                <a:avLst/>
              </a:prstGeom>
              <a:blipFill>
                <a:blip r:embed="rId7"/>
                <a:stretch>
                  <a:fillRect l="-9302" r="-9302" b="-5000"/>
                </a:stretch>
              </a:blipFill>
            </p:spPr>
            <p:txBody>
              <a:bodyPr/>
              <a:lstStyle/>
              <a:p>
                <a:r>
                  <a:rPr lang="zh-CN" altLang="en-US">
                    <a:noFill/>
                  </a:rPr>
                  <a:t> </a:t>
                </a:r>
              </a:p>
            </p:txBody>
          </p:sp>
        </mc:Fallback>
      </mc:AlternateContent>
      <p:pic>
        <p:nvPicPr>
          <p:cNvPr id="4" name="图片 3">
            <a:extLst>
              <a:ext uri="{FF2B5EF4-FFF2-40B4-BE49-F238E27FC236}">
                <a16:creationId xmlns:a16="http://schemas.microsoft.com/office/drawing/2014/main" id="{919AE7C4-558F-B14E-BBCE-A1AA91D025F6}"/>
              </a:ext>
            </a:extLst>
          </p:cNvPr>
          <p:cNvPicPr>
            <a:picLocks noChangeAspect="1"/>
          </p:cNvPicPr>
          <p:nvPr/>
        </p:nvPicPr>
        <p:blipFill>
          <a:blip r:embed="rId8"/>
          <a:stretch>
            <a:fillRect/>
          </a:stretch>
        </p:blipFill>
        <p:spPr>
          <a:xfrm>
            <a:off x="433003" y="1592026"/>
            <a:ext cx="2559748" cy="1921199"/>
          </a:xfrm>
          <a:prstGeom prst="rect">
            <a:avLst/>
          </a:prstGeom>
        </p:spPr>
      </p:pic>
      <p:pic>
        <p:nvPicPr>
          <p:cNvPr id="6" name="图片 5">
            <a:extLst>
              <a:ext uri="{FF2B5EF4-FFF2-40B4-BE49-F238E27FC236}">
                <a16:creationId xmlns:a16="http://schemas.microsoft.com/office/drawing/2014/main" id="{B8FA6C1A-6D5A-B248-9AA9-241CB3427EC8}"/>
              </a:ext>
            </a:extLst>
          </p:cNvPr>
          <p:cNvPicPr>
            <a:picLocks noChangeAspect="1"/>
          </p:cNvPicPr>
          <p:nvPr/>
        </p:nvPicPr>
        <p:blipFill>
          <a:blip r:embed="rId9"/>
          <a:stretch>
            <a:fillRect/>
          </a:stretch>
        </p:blipFill>
        <p:spPr>
          <a:xfrm>
            <a:off x="3128679" y="1593579"/>
            <a:ext cx="2522679" cy="1893377"/>
          </a:xfrm>
          <a:prstGeom prst="rect">
            <a:avLst/>
          </a:prstGeom>
        </p:spPr>
      </p:pic>
      <p:pic>
        <p:nvPicPr>
          <p:cNvPr id="9" name="图片 8">
            <a:extLst>
              <a:ext uri="{FF2B5EF4-FFF2-40B4-BE49-F238E27FC236}">
                <a16:creationId xmlns:a16="http://schemas.microsoft.com/office/drawing/2014/main" id="{A28F4884-7D8C-3846-8E1D-5EA54B64C0AF}"/>
              </a:ext>
            </a:extLst>
          </p:cNvPr>
          <p:cNvPicPr>
            <a:picLocks noChangeAspect="1"/>
          </p:cNvPicPr>
          <p:nvPr/>
        </p:nvPicPr>
        <p:blipFill>
          <a:blip r:embed="rId10"/>
          <a:stretch>
            <a:fillRect/>
          </a:stretch>
        </p:blipFill>
        <p:spPr>
          <a:xfrm>
            <a:off x="5707242" y="1629418"/>
            <a:ext cx="2522679" cy="1893378"/>
          </a:xfrm>
          <a:prstGeom prst="rect">
            <a:avLst/>
          </a:prstGeom>
        </p:spPr>
      </p:pic>
    </p:spTree>
    <p:extLst>
      <p:ext uri="{BB962C8B-B14F-4D97-AF65-F5344CB8AC3E}">
        <p14:creationId xmlns:p14="http://schemas.microsoft.com/office/powerpoint/2010/main" val="186509770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35A8E7-D60B-ED44-BEE9-AEF7FFE653BB}"/>
              </a:ext>
            </a:extLst>
          </p:cNvPr>
          <p:cNvSpPr>
            <a:spLocks noGrp="1"/>
          </p:cNvSpPr>
          <p:nvPr>
            <p:ph type="title"/>
          </p:nvPr>
        </p:nvSpPr>
        <p:spPr/>
        <p:txBody>
          <a:bodyPr>
            <a:normAutofit/>
          </a:bodyPr>
          <a:lstStyle/>
          <a:p>
            <a:r>
              <a:rPr lang="en-US" sz="2400" dirty="0">
                <a:solidFill>
                  <a:schemeClr val="bg1"/>
                </a:solidFill>
              </a:rPr>
              <a:t>Glossy Relighting using PRT</a:t>
            </a:r>
          </a:p>
        </p:txBody>
      </p:sp>
      <p:pic>
        <p:nvPicPr>
          <p:cNvPr id="6" name="图片 5">
            <a:extLst>
              <a:ext uri="{FF2B5EF4-FFF2-40B4-BE49-F238E27FC236}">
                <a16:creationId xmlns:a16="http://schemas.microsoft.com/office/drawing/2014/main" id="{D172E708-0EFF-574C-9E53-C5A3639C64BE}"/>
              </a:ext>
            </a:extLst>
          </p:cNvPr>
          <p:cNvPicPr>
            <a:picLocks noChangeAspect="1"/>
          </p:cNvPicPr>
          <p:nvPr/>
        </p:nvPicPr>
        <p:blipFill>
          <a:blip r:embed="rId3"/>
          <a:stretch>
            <a:fillRect/>
          </a:stretch>
        </p:blipFill>
        <p:spPr>
          <a:xfrm>
            <a:off x="559630" y="1540474"/>
            <a:ext cx="2036378" cy="1527282"/>
          </a:xfrm>
          <a:prstGeom prst="rect">
            <a:avLst/>
          </a:prstGeom>
        </p:spPr>
      </p:pic>
      <p:pic>
        <p:nvPicPr>
          <p:cNvPr id="8" name="图片 7">
            <a:extLst>
              <a:ext uri="{FF2B5EF4-FFF2-40B4-BE49-F238E27FC236}">
                <a16:creationId xmlns:a16="http://schemas.microsoft.com/office/drawing/2014/main" id="{AABF8165-ED24-F74F-BD72-224D0B761024}"/>
              </a:ext>
            </a:extLst>
          </p:cNvPr>
          <p:cNvPicPr>
            <a:picLocks noChangeAspect="1"/>
          </p:cNvPicPr>
          <p:nvPr/>
        </p:nvPicPr>
        <p:blipFill>
          <a:blip r:embed="rId4"/>
          <a:stretch>
            <a:fillRect/>
          </a:stretch>
        </p:blipFill>
        <p:spPr>
          <a:xfrm>
            <a:off x="2633073" y="1540476"/>
            <a:ext cx="2036373" cy="1527279"/>
          </a:xfrm>
          <a:prstGeom prst="rect">
            <a:avLst/>
          </a:prstGeom>
        </p:spPr>
      </p:pic>
      <p:pic>
        <p:nvPicPr>
          <p:cNvPr id="10" name="图片 9">
            <a:extLst>
              <a:ext uri="{FF2B5EF4-FFF2-40B4-BE49-F238E27FC236}">
                <a16:creationId xmlns:a16="http://schemas.microsoft.com/office/drawing/2014/main" id="{97064790-425A-FA4B-A055-CC0078FC0858}"/>
              </a:ext>
            </a:extLst>
          </p:cNvPr>
          <p:cNvPicPr>
            <a:picLocks noChangeAspect="1"/>
          </p:cNvPicPr>
          <p:nvPr/>
        </p:nvPicPr>
        <p:blipFill>
          <a:blip r:embed="rId5"/>
          <a:stretch>
            <a:fillRect/>
          </a:stretch>
        </p:blipFill>
        <p:spPr>
          <a:xfrm>
            <a:off x="4706518" y="1540475"/>
            <a:ext cx="2036375" cy="1527281"/>
          </a:xfrm>
          <a:prstGeom prst="rect">
            <a:avLst/>
          </a:prstGeom>
        </p:spPr>
      </p:pic>
      <p:pic>
        <p:nvPicPr>
          <p:cNvPr id="12" name="图片 11">
            <a:extLst>
              <a:ext uri="{FF2B5EF4-FFF2-40B4-BE49-F238E27FC236}">
                <a16:creationId xmlns:a16="http://schemas.microsoft.com/office/drawing/2014/main" id="{53A4B157-802C-7A4D-BE95-602BD4B76F10}"/>
              </a:ext>
            </a:extLst>
          </p:cNvPr>
          <p:cNvPicPr>
            <a:picLocks noChangeAspect="1"/>
          </p:cNvPicPr>
          <p:nvPr/>
        </p:nvPicPr>
        <p:blipFill>
          <a:blip r:embed="rId6"/>
          <a:stretch>
            <a:fillRect/>
          </a:stretch>
        </p:blipFill>
        <p:spPr>
          <a:xfrm>
            <a:off x="6777982" y="1540474"/>
            <a:ext cx="2036377" cy="1527283"/>
          </a:xfrm>
          <a:prstGeom prst="rect">
            <a:avLst/>
          </a:prstGeom>
        </p:spPr>
      </p:pic>
      <mc:AlternateContent xmlns:mc="http://schemas.openxmlformats.org/markup-compatibility/2006" xmlns:a14="http://schemas.microsoft.com/office/drawing/2010/main">
        <mc:Choice Requires="a14">
          <p:sp>
            <p:nvSpPr>
              <p:cNvPr id="17" name="Title 2">
                <a:extLst>
                  <a:ext uri="{FF2B5EF4-FFF2-40B4-BE49-F238E27FC236}">
                    <a16:creationId xmlns:a16="http://schemas.microsoft.com/office/drawing/2014/main" id="{E50428A5-D041-C341-BB90-17F34757708A}"/>
                  </a:ext>
                </a:extLst>
              </p:cNvPr>
              <p:cNvSpPr txBox="1">
                <a:spLocks/>
              </p:cNvSpPr>
              <p:nvPr/>
            </p:nvSpPr>
            <p:spPr>
              <a:xfrm>
                <a:off x="476127" y="3067755"/>
                <a:ext cx="8386638" cy="589756"/>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b="0" i="0" kern="1200">
                    <a:solidFill>
                      <a:schemeClr val="tx1"/>
                    </a:solidFill>
                    <a:latin typeface="Gotham Book" panose="02000604040000020004" pitchFamily="2" charset="0"/>
                    <a:ea typeface="+mj-ea"/>
                    <a:cs typeface="+mj-cs"/>
                  </a:defRPr>
                </a:lvl1pPr>
              </a:lstStyle>
              <a:p>
                <a:pPr algn="ctr"/>
                <a:r>
                  <a:rPr lang="en-US" sz="2000" dirty="0">
                    <a:solidFill>
                      <a:srgbClr val="C00000"/>
                    </a:solidFill>
                  </a:rPr>
                  <a:t>Environment lights </a:t>
                </a:r>
                <a:r>
                  <a:rPr lang="en-US" sz="2000" dirty="0"/>
                  <a:t>Relighting with changeable glossy materials</a:t>
                </a:r>
                <a14:m>
                  <m:oMath xmlns:m="http://schemas.openxmlformats.org/officeDocument/2006/math">
                    <m:r>
                      <a:rPr lang="en-US" sz="2000" b="0" i="1" smtClean="0">
                        <a:latin typeface="Cambria Math" panose="02040503050406030204" pitchFamily="18" charset="0"/>
                      </a:rPr>
                      <m:t>(</m:t>
                    </m:r>
                    <m:r>
                      <a:rPr lang="en-US" sz="2000" b="0" i="1" smtClean="0">
                        <a:solidFill>
                          <a:srgbClr val="C00000"/>
                        </a:solidFill>
                        <a:latin typeface="Cambria Math" panose="02040503050406030204" pitchFamily="18" charset="0"/>
                      </a:rPr>
                      <m:t>𝑛</m:t>
                    </m:r>
                    <m:r>
                      <a:rPr lang="en-US" sz="2000" b="0" i="1" smtClean="0">
                        <a:solidFill>
                          <a:srgbClr val="C00000"/>
                        </a:solidFill>
                        <a:latin typeface="Cambria Math" panose="02040503050406030204" pitchFamily="18" charset="0"/>
                      </a:rPr>
                      <m:t>=10)</m:t>
                    </m:r>
                  </m:oMath>
                </a14:m>
                <a:r>
                  <a:rPr lang="en-US" sz="2000" dirty="0"/>
                  <a:t>. </a:t>
                </a:r>
              </a:p>
            </p:txBody>
          </p:sp>
        </mc:Choice>
        <mc:Fallback xmlns="">
          <p:sp>
            <p:nvSpPr>
              <p:cNvPr id="17" name="Title 2">
                <a:extLst>
                  <a:ext uri="{FF2B5EF4-FFF2-40B4-BE49-F238E27FC236}">
                    <a16:creationId xmlns:a16="http://schemas.microsoft.com/office/drawing/2014/main" id="{E50428A5-D041-C341-BB90-17F34757708A}"/>
                  </a:ext>
                </a:extLst>
              </p:cNvPr>
              <p:cNvSpPr txBox="1">
                <a:spLocks noRot="1" noChangeAspect="1" noMove="1" noResize="1" noEditPoints="1" noAdjustHandles="1" noChangeArrowheads="1" noChangeShapeType="1" noTextEdit="1"/>
              </p:cNvSpPr>
              <p:nvPr/>
            </p:nvSpPr>
            <p:spPr>
              <a:xfrm>
                <a:off x="476127" y="3067755"/>
                <a:ext cx="8386638" cy="589756"/>
              </a:xfrm>
              <a:prstGeom prst="rect">
                <a:avLst/>
              </a:prstGeom>
              <a:blipFill>
                <a:blip r:embed="rId7"/>
                <a:stretch>
                  <a:fillRect/>
                </a:stretch>
              </a:blipFill>
            </p:spPr>
            <p:txBody>
              <a:bodyPr/>
              <a:lstStyle/>
              <a:p>
                <a:r>
                  <a:rPr lang="zh-CN" altLang="en-US">
                    <a:noFill/>
                  </a:rPr>
                  <a:t> </a:t>
                </a:r>
              </a:p>
            </p:txBody>
          </p:sp>
        </mc:Fallback>
      </mc:AlternateContent>
      <p:sp>
        <p:nvSpPr>
          <p:cNvPr id="18" name="Vertical Text Placeholder 1">
            <a:extLst>
              <a:ext uri="{FF2B5EF4-FFF2-40B4-BE49-F238E27FC236}">
                <a16:creationId xmlns:a16="http://schemas.microsoft.com/office/drawing/2014/main" id="{A40E9C46-0DD8-5444-A9F7-97679B5301BF}"/>
              </a:ext>
            </a:extLst>
          </p:cNvPr>
          <p:cNvSpPr>
            <a:spLocks noGrp="1"/>
          </p:cNvSpPr>
          <p:nvPr>
            <p:ph type="body" orient="vert" idx="1"/>
          </p:nvPr>
        </p:nvSpPr>
        <p:spPr>
          <a:xfrm>
            <a:off x="628650" y="3657511"/>
            <a:ext cx="8971778" cy="1089121"/>
          </a:xfrm>
        </p:spPr>
        <p:txBody>
          <a:bodyPr>
            <a:noAutofit/>
          </a:bodyPr>
          <a:lstStyle/>
          <a:p>
            <a:r>
              <a:rPr lang="en-US" altLang="zh-CN" sz="2000" dirty="0"/>
              <a:t>Traditional method : </a:t>
            </a:r>
            <a:r>
              <a:rPr lang="en-US" altLang="zh-CN" sz="2000" dirty="0">
                <a:solidFill>
                  <a:srgbClr val="C00000"/>
                </a:solidFill>
              </a:rPr>
              <a:t>14.9FPS</a:t>
            </a:r>
            <a:r>
              <a:rPr lang="en-US" altLang="zh-CN" sz="2000" dirty="0"/>
              <a:t>  / </a:t>
            </a:r>
            <a:r>
              <a:rPr lang="en-US" altLang="zh-CN" sz="2000" dirty="0">
                <a:solidFill>
                  <a:srgbClr val="C00000"/>
                </a:solidFill>
              </a:rPr>
              <a:t> </a:t>
            </a:r>
            <a:r>
              <a:rPr lang="en-US" altLang="zh-CN" sz="2000" dirty="0"/>
              <a:t>Our method : </a:t>
            </a:r>
            <a:r>
              <a:rPr lang="en-US" altLang="zh-CN" sz="2000" dirty="0">
                <a:solidFill>
                  <a:srgbClr val="C00000"/>
                </a:solidFill>
              </a:rPr>
              <a:t>26.4FPS</a:t>
            </a:r>
          </a:p>
          <a:p>
            <a:r>
              <a:rPr lang="en-US" altLang="zh-CN" sz="2000" dirty="0"/>
              <a:t>Speedup: </a:t>
            </a:r>
            <a:r>
              <a:rPr lang="en-US" altLang="zh-CN" sz="2000" dirty="0">
                <a:solidFill>
                  <a:srgbClr val="C00000"/>
                </a:solidFill>
              </a:rPr>
              <a:t>1.8x</a:t>
            </a:r>
          </a:p>
          <a:p>
            <a:endParaRPr lang="en-US" altLang="zh-CN" sz="2000" dirty="0"/>
          </a:p>
          <a:p>
            <a:pPr marL="0" indent="0">
              <a:buNone/>
            </a:pPr>
            <a:r>
              <a:rPr lang="en-US" altLang="zh-CN" sz="2000" dirty="0"/>
              <a:t> </a:t>
            </a:r>
          </a:p>
          <a:p>
            <a:endParaRPr lang="en-US" altLang="zh-CN" sz="2000" dirty="0"/>
          </a:p>
          <a:p>
            <a:pPr marL="0" indent="0">
              <a:buNone/>
            </a:pPr>
            <a:endParaRPr lang="en-US" sz="2000" dirty="0"/>
          </a:p>
          <a:p>
            <a:endParaRPr lang="en-US" sz="2000" dirty="0"/>
          </a:p>
          <a:p>
            <a:pPr marL="0" indent="0">
              <a:buNone/>
            </a:pPr>
            <a:endParaRPr lang="en-US" sz="2000" dirty="0"/>
          </a:p>
          <a:p>
            <a:pPr marL="0" indent="0">
              <a:buNone/>
            </a:pPr>
            <a:endParaRPr lang="en-US" sz="2000" dirty="0"/>
          </a:p>
        </p:txBody>
      </p:sp>
    </p:spTree>
    <p:extLst>
      <p:ext uri="{BB962C8B-B14F-4D97-AF65-F5344CB8AC3E}">
        <p14:creationId xmlns:p14="http://schemas.microsoft.com/office/powerpoint/2010/main" val="55568889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72BCA11F-820B-8440-8A1E-D4408535A46E}"/>
              </a:ext>
            </a:extLst>
          </p:cNvPr>
          <p:cNvPicPr>
            <a:picLocks noChangeAspect="1"/>
          </p:cNvPicPr>
          <p:nvPr/>
        </p:nvPicPr>
        <p:blipFill>
          <a:blip r:embed="rId3"/>
          <a:stretch>
            <a:fillRect/>
          </a:stretch>
        </p:blipFill>
        <p:spPr>
          <a:xfrm>
            <a:off x="559630" y="1540470"/>
            <a:ext cx="2041180" cy="1527283"/>
          </a:xfrm>
          <a:prstGeom prst="rect">
            <a:avLst/>
          </a:prstGeom>
        </p:spPr>
      </p:pic>
      <p:pic>
        <p:nvPicPr>
          <p:cNvPr id="7" name="图片 6">
            <a:extLst>
              <a:ext uri="{FF2B5EF4-FFF2-40B4-BE49-F238E27FC236}">
                <a16:creationId xmlns:a16="http://schemas.microsoft.com/office/drawing/2014/main" id="{5E8933D6-C79F-F744-BBFA-A5F0E6346974}"/>
              </a:ext>
            </a:extLst>
          </p:cNvPr>
          <p:cNvPicPr>
            <a:picLocks noChangeAspect="1"/>
          </p:cNvPicPr>
          <p:nvPr/>
        </p:nvPicPr>
        <p:blipFill>
          <a:blip r:embed="rId4"/>
          <a:stretch>
            <a:fillRect/>
          </a:stretch>
        </p:blipFill>
        <p:spPr>
          <a:xfrm>
            <a:off x="2631097" y="1545612"/>
            <a:ext cx="2036373" cy="1523686"/>
          </a:xfrm>
          <a:prstGeom prst="rect">
            <a:avLst/>
          </a:prstGeom>
        </p:spPr>
      </p:pic>
      <p:pic>
        <p:nvPicPr>
          <p:cNvPr id="11" name="图片 10">
            <a:extLst>
              <a:ext uri="{FF2B5EF4-FFF2-40B4-BE49-F238E27FC236}">
                <a16:creationId xmlns:a16="http://schemas.microsoft.com/office/drawing/2014/main" id="{7952AF4C-97C7-3349-AD85-957BF1FC8765}"/>
              </a:ext>
            </a:extLst>
          </p:cNvPr>
          <p:cNvPicPr>
            <a:picLocks noChangeAspect="1"/>
          </p:cNvPicPr>
          <p:nvPr/>
        </p:nvPicPr>
        <p:blipFill>
          <a:blip r:embed="rId5"/>
          <a:stretch>
            <a:fillRect/>
          </a:stretch>
        </p:blipFill>
        <p:spPr>
          <a:xfrm>
            <a:off x="4697757" y="1540470"/>
            <a:ext cx="2041181" cy="1527284"/>
          </a:xfrm>
          <a:prstGeom prst="rect">
            <a:avLst/>
          </a:prstGeom>
        </p:spPr>
      </p:pic>
      <p:pic>
        <p:nvPicPr>
          <p:cNvPr id="14" name="图片 13">
            <a:extLst>
              <a:ext uri="{FF2B5EF4-FFF2-40B4-BE49-F238E27FC236}">
                <a16:creationId xmlns:a16="http://schemas.microsoft.com/office/drawing/2014/main" id="{4E9D0BA8-86F5-C044-84F4-4FE2FC36DE1E}"/>
              </a:ext>
            </a:extLst>
          </p:cNvPr>
          <p:cNvPicPr>
            <a:picLocks noChangeAspect="1"/>
          </p:cNvPicPr>
          <p:nvPr/>
        </p:nvPicPr>
        <p:blipFill>
          <a:blip r:embed="rId6"/>
          <a:stretch>
            <a:fillRect/>
          </a:stretch>
        </p:blipFill>
        <p:spPr>
          <a:xfrm>
            <a:off x="6764417" y="1540469"/>
            <a:ext cx="2041181" cy="1527284"/>
          </a:xfrm>
          <a:prstGeom prst="rect">
            <a:avLst/>
          </a:prstGeom>
        </p:spPr>
      </p:pic>
      <p:sp>
        <p:nvSpPr>
          <p:cNvPr id="3" name="Title 2">
            <a:extLst>
              <a:ext uri="{FF2B5EF4-FFF2-40B4-BE49-F238E27FC236}">
                <a16:creationId xmlns:a16="http://schemas.microsoft.com/office/drawing/2014/main" id="{8735A8E7-D60B-ED44-BEE9-AEF7FFE653BB}"/>
              </a:ext>
            </a:extLst>
          </p:cNvPr>
          <p:cNvSpPr>
            <a:spLocks noGrp="1"/>
          </p:cNvSpPr>
          <p:nvPr>
            <p:ph type="title"/>
          </p:nvPr>
        </p:nvSpPr>
        <p:spPr/>
        <p:txBody>
          <a:bodyPr>
            <a:normAutofit/>
          </a:bodyPr>
          <a:lstStyle/>
          <a:p>
            <a:r>
              <a:rPr lang="en-US" sz="2400" dirty="0">
                <a:solidFill>
                  <a:schemeClr val="bg1"/>
                </a:solidFill>
              </a:rPr>
              <a:t>Glossy Relighting using PRT</a:t>
            </a:r>
          </a:p>
        </p:txBody>
      </p:sp>
      <mc:AlternateContent xmlns:mc="http://schemas.openxmlformats.org/markup-compatibility/2006" xmlns:a14="http://schemas.microsoft.com/office/drawing/2010/main">
        <mc:Choice Requires="a14">
          <p:sp>
            <p:nvSpPr>
              <p:cNvPr id="17" name="Title 2">
                <a:extLst>
                  <a:ext uri="{FF2B5EF4-FFF2-40B4-BE49-F238E27FC236}">
                    <a16:creationId xmlns:a16="http://schemas.microsoft.com/office/drawing/2014/main" id="{E50428A5-D041-C341-BB90-17F34757708A}"/>
                  </a:ext>
                </a:extLst>
              </p:cNvPr>
              <p:cNvSpPr txBox="1">
                <a:spLocks/>
              </p:cNvSpPr>
              <p:nvPr/>
            </p:nvSpPr>
            <p:spPr>
              <a:xfrm>
                <a:off x="476127" y="3067755"/>
                <a:ext cx="8386638" cy="589756"/>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b="0" i="0" kern="1200">
                    <a:solidFill>
                      <a:schemeClr val="tx1"/>
                    </a:solidFill>
                    <a:latin typeface="Gotham Book" panose="02000604040000020004" pitchFamily="2" charset="0"/>
                    <a:ea typeface="+mj-ea"/>
                    <a:cs typeface="+mj-cs"/>
                  </a:defRPr>
                </a:lvl1pPr>
              </a:lstStyle>
              <a:p>
                <a:pPr algn="ctr"/>
                <a:r>
                  <a:rPr lang="en-US" sz="2000" dirty="0">
                    <a:solidFill>
                      <a:srgbClr val="C00000"/>
                    </a:solidFill>
                  </a:rPr>
                  <a:t>Area lights </a:t>
                </a:r>
                <a:r>
                  <a:rPr lang="en-US" sz="2000" dirty="0"/>
                  <a:t>Relighting with changeable glossy materials</a:t>
                </a:r>
                <a14:m>
                  <m:oMath xmlns:m="http://schemas.openxmlformats.org/officeDocument/2006/math">
                    <m:r>
                      <a:rPr lang="en-US" sz="2000" b="0" i="1" smtClean="0">
                        <a:latin typeface="Cambria Math" panose="02040503050406030204" pitchFamily="18" charset="0"/>
                      </a:rPr>
                      <m:t>(</m:t>
                    </m:r>
                    <m:r>
                      <a:rPr lang="en-US" sz="2000" b="0" i="1" smtClean="0">
                        <a:solidFill>
                          <a:srgbClr val="C00000"/>
                        </a:solidFill>
                        <a:latin typeface="Cambria Math" panose="02040503050406030204" pitchFamily="18" charset="0"/>
                      </a:rPr>
                      <m:t>𝑛</m:t>
                    </m:r>
                    <m:r>
                      <a:rPr lang="en-US" sz="2000" b="0" i="1" smtClean="0">
                        <a:solidFill>
                          <a:srgbClr val="C00000"/>
                        </a:solidFill>
                        <a:latin typeface="Cambria Math" panose="02040503050406030204" pitchFamily="18" charset="0"/>
                      </a:rPr>
                      <m:t>=15)</m:t>
                    </m:r>
                  </m:oMath>
                </a14:m>
                <a:r>
                  <a:rPr lang="en-US" sz="2000" dirty="0"/>
                  <a:t>. </a:t>
                </a:r>
              </a:p>
            </p:txBody>
          </p:sp>
        </mc:Choice>
        <mc:Fallback xmlns="">
          <p:sp>
            <p:nvSpPr>
              <p:cNvPr id="17" name="Title 2">
                <a:extLst>
                  <a:ext uri="{FF2B5EF4-FFF2-40B4-BE49-F238E27FC236}">
                    <a16:creationId xmlns:a16="http://schemas.microsoft.com/office/drawing/2014/main" id="{E50428A5-D041-C341-BB90-17F34757708A}"/>
                  </a:ext>
                </a:extLst>
              </p:cNvPr>
              <p:cNvSpPr txBox="1">
                <a:spLocks noRot="1" noChangeAspect="1" noMove="1" noResize="1" noEditPoints="1" noAdjustHandles="1" noChangeArrowheads="1" noChangeShapeType="1" noTextEdit="1"/>
              </p:cNvSpPr>
              <p:nvPr/>
            </p:nvSpPr>
            <p:spPr>
              <a:xfrm>
                <a:off x="476127" y="3067755"/>
                <a:ext cx="8386638" cy="589756"/>
              </a:xfrm>
              <a:prstGeom prst="rect">
                <a:avLst/>
              </a:prstGeom>
              <a:blipFill>
                <a:blip r:embed="rId7"/>
                <a:stretch>
                  <a:fillRect/>
                </a:stretch>
              </a:blipFill>
            </p:spPr>
            <p:txBody>
              <a:bodyPr/>
              <a:lstStyle/>
              <a:p>
                <a:r>
                  <a:rPr lang="zh-CN" altLang="en-US">
                    <a:noFill/>
                  </a:rPr>
                  <a:t> </a:t>
                </a:r>
              </a:p>
            </p:txBody>
          </p:sp>
        </mc:Fallback>
      </mc:AlternateContent>
      <p:sp>
        <p:nvSpPr>
          <p:cNvPr id="18" name="Vertical Text Placeholder 1">
            <a:extLst>
              <a:ext uri="{FF2B5EF4-FFF2-40B4-BE49-F238E27FC236}">
                <a16:creationId xmlns:a16="http://schemas.microsoft.com/office/drawing/2014/main" id="{A40E9C46-0DD8-5444-A9F7-97679B5301BF}"/>
              </a:ext>
            </a:extLst>
          </p:cNvPr>
          <p:cNvSpPr>
            <a:spLocks noGrp="1"/>
          </p:cNvSpPr>
          <p:nvPr>
            <p:ph type="body" orient="vert" idx="1"/>
          </p:nvPr>
        </p:nvSpPr>
        <p:spPr>
          <a:xfrm>
            <a:off x="628650" y="3657511"/>
            <a:ext cx="8971778" cy="1089121"/>
          </a:xfrm>
        </p:spPr>
        <p:txBody>
          <a:bodyPr>
            <a:noAutofit/>
          </a:bodyPr>
          <a:lstStyle/>
          <a:p>
            <a:r>
              <a:rPr lang="en-US" altLang="zh-CN" sz="2000" dirty="0"/>
              <a:t>Traditional method : </a:t>
            </a:r>
            <a:r>
              <a:rPr lang="en-US" altLang="zh-CN" sz="2000" dirty="0">
                <a:solidFill>
                  <a:srgbClr val="C00000"/>
                </a:solidFill>
              </a:rPr>
              <a:t>3.0FPS</a:t>
            </a:r>
            <a:r>
              <a:rPr lang="en-US" altLang="zh-CN" sz="2000" dirty="0"/>
              <a:t>  / </a:t>
            </a:r>
            <a:r>
              <a:rPr lang="en-US" altLang="zh-CN" sz="2000" dirty="0">
                <a:solidFill>
                  <a:srgbClr val="C00000"/>
                </a:solidFill>
              </a:rPr>
              <a:t> </a:t>
            </a:r>
            <a:r>
              <a:rPr lang="en-US" altLang="zh-CN" sz="2000" dirty="0"/>
              <a:t>Our method : </a:t>
            </a:r>
            <a:r>
              <a:rPr lang="en-US" altLang="zh-CN" sz="2000" dirty="0">
                <a:solidFill>
                  <a:srgbClr val="C00000"/>
                </a:solidFill>
              </a:rPr>
              <a:t>25.5FPS</a:t>
            </a:r>
          </a:p>
          <a:p>
            <a:r>
              <a:rPr lang="en-US" altLang="zh-CN" sz="2000" dirty="0"/>
              <a:t>Speedup: </a:t>
            </a:r>
            <a:r>
              <a:rPr lang="en-US" altLang="zh-CN" sz="2000" dirty="0">
                <a:solidFill>
                  <a:srgbClr val="C00000"/>
                </a:solidFill>
              </a:rPr>
              <a:t>8.5x</a:t>
            </a:r>
          </a:p>
          <a:p>
            <a:endParaRPr lang="en-US" altLang="zh-CN" sz="2000" dirty="0"/>
          </a:p>
          <a:p>
            <a:pPr marL="0" indent="0">
              <a:buNone/>
            </a:pPr>
            <a:r>
              <a:rPr lang="en-US" altLang="zh-CN" sz="2000" dirty="0"/>
              <a:t> </a:t>
            </a:r>
          </a:p>
          <a:p>
            <a:endParaRPr lang="en-US" altLang="zh-CN" sz="2000" dirty="0"/>
          </a:p>
          <a:p>
            <a:pPr marL="0" indent="0">
              <a:buNone/>
            </a:pPr>
            <a:endParaRPr lang="en-US" sz="2000" dirty="0"/>
          </a:p>
          <a:p>
            <a:endParaRPr lang="en-US" sz="2000" dirty="0"/>
          </a:p>
          <a:p>
            <a:pPr marL="0" indent="0">
              <a:buNone/>
            </a:pPr>
            <a:endParaRPr lang="en-US" sz="2000" dirty="0"/>
          </a:p>
          <a:p>
            <a:pPr marL="0" indent="0">
              <a:buNone/>
            </a:pPr>
            <a:endParaRPr lang="en-US" sz="2000" dirty="0"/>
          </a:p>
        </p:txBody>
      </p:sp>
    </p:spTree>
    <p:extLst>
      <p:ext uri="{BB962C8B-B14F-4D97-AF65-F5344CB8AC3E}">
        <p14:creationId xmlns:p14="http://schemas.microsoft.com/office/powerpoint/2010/main" val="413994195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36EA2182-B3C1-EC4E-BF14-1FF9E8808751}"/>
              </a:ext>
            </a:extLst>
          </p:cNvPr>
          <p:cNvPicPr>
            <a:picLocks noChangeAspect="1"/>
          </p:cNvPicPr>
          <p:nvPr/>
        </p:nvPicPr>
        <p:blipFill>
          <a:blip r:embed="rId3"/>
          <a:stretch>
            <a:fillRect/>
          </a:stretch>
        </p:blipFill>
        <p:spPr>
          <a:xfrm>
            <a:off x="373168" y="1497072"/>
            <a:ext cx="2095092" cy="2257602"/>
          </a:xfrm>
          <a:prstGeom prst="rect">
            <a:avLst/>
          </a:prstGeom>
        </p:spPr>
      </p:pic>
      <p:pic>
        <p:nvPicPr>
          <p:cNvPr id="7" name="图片 6">
            <a:extLst>
              <a:ext uri="{FF2B5EF4-FFF2-40B4-BE49-F238E27FC236}">
                <a16:creationId xmlns:a16="http://schemas.microsoft.com/office/drawing/2014/main" id="{E693DCA2-29D4-5340-A3FD-6E8666E96F13}"/>
              </a:ext>
            </a:extLst>
          </p:cNvPr>
          <p:cNvPicPr>
            <a:picLocks noChangeAspect="1"/>
          </p:cNvPicPr>
          <p:nvPr/>
        </p:nvPicPr>
        <p:blipFill>
          <a:blip r:embed="rId4"/>
          <a:stretch>
            <a:fillRect/>
          </a:stretch>
        </p:blipFill>
        <p:spPr>
          <a:xfrm>
            <a:off x="2503349" y="1497072"/>
            <a:ext cx="2095092" cy="2268686"/>
          </a:xfrm>
          <a:prstGeom prst="rect">
            <a:avLst/>
          </a:prstGeom>
        </p:spPr>
      </p:pic>
      <p:pic>
        <p:nvPicPr>
          <p:cNvPr id="11" name="图片 10">
            <a:extLst>
              <a:ext uri="{FF2B5EF4-FFF2-40B4-BE49-F238E27FC236}">
                <a16:creationId xmlns:a16="http://schemas.microsoft.com/office/drawing/2014/main" id="{8542BE7F-689E-9B43-90E7-9AC28ADEFA86}"/>
              </a:ext>
            </a:extLst>
          </p:cNvPr>
          <p:cNvPicPr>
            <a:picLocks noChangeAspect="1"/>
          </p:cNvPicPr>
          <p:nvPr/>
        </p:nvPicPr>
        <p:blipFill>
          <a:blip r:embed="rId5"/>
          <a:stretch>
            <a:fillRect/>
          </a:stretch>
        </p:blipFill>
        <p:spPr>
          <a:xfrm>
            <a:off x="4633523" y="1497073"/>
            <a:ext cx="2107130" cy="2257602"/>
          </a:xfrm>
          <a:prstGeom prst="rect">
            <a:avLst/>
          </a:prstGeom>
        </p:spPr>
      </p:pic>
      <p:pic>
        <p:nvPicPr>
          <p:cNvPr id="14" name="图片 13">
            <a:extLst>
              <a:ext uri="{FF2B5EF4-FFF2-40B4-BE49-F238E27FC236}">
                <a16:creationId xmlns:a16="http://schemas.microsoft.com/office/drawing/2014/main" id="{FF3AE9E7-93CA-B642-8F23-DEFEA1D3D662}"/>
              </a:ext>
            </a:extLst>
          </p:cNvPr>
          <p:cNvPicPr>
            <a:picLocks noChangeAspect="1"/>
          </p:cNvPicPr>
          <p:nvPr/>
        </p:nvPicPr>
        <p:blipFill>
          <a:blip r:embed="rId6"/>
          <a:stretch>
            <a:fillRect/>
          </a:stretch>
        </p:blipFill>
        <p:spPr>
          <a:xfrm>
            <a:off x="6780028" y="1498347"/>
            <a:ext cx="2120770" cy="2256327"/>
          </a:xfrm>
          <a:prstGeom prst="rect">
            <a:avLst/>
          </a:prstGeom>
        </p:spPr>
      </p:pic>
      <p:sp>
        <p:nvSpPr>
          <p:cNvPr id="3" name="Title 2">
            <a:extLst>
              <a:ext uri="{FF2B5EF4-FFF2-40B4-BE49-F238E27FC236}">
                <a16:creationId xmlns:a16="http://schemas.microsoft.com/office/drawing/2014/main" id="{8735A8E7-D60B-ED44-BEE9-AEF7FFE653BB}"/>
              </a:ext>
            </a:extLst>
          </p:cNvPr>
          <p:cNvSpPr>
            <a:spLocks noGrp="1"/>
          </p:cNvSpPr>
          <p:nvPr>
            <p:ph type="title"/>
          </p:nvPr>
        </p:nvSpPr>
        <p:spPr/>
        <p:txBody>
          <a:bodyPr>
            <a:normAutofit/>
          </a:bodyPr>
          <a:lstStyle/>
          <a:p>
            <a:r>
              <a:rPr lang="en-US" sz="2400" dirty="0">
                <a:solidFill>
                  <a:schemeClr val="bg1"/>
                </a:solidFill>
              </a:rPr>
              <a:t>Shadow fields</a:t>
            </a:r>
          </a:p>
        </p:txBody>
      </p:sp>
      <mc:AlternateContent xmlns:mc="http://schemas.openxmlformats.org/markup-compatibility/2006" xmlns:a14="http://schemas.microsoft.com/office/drawing/2010/main">
        <mc:Choice Requires="a14">
          <p:sp>
            <p:nvSpPr>
              <p:cNvPr id="17" name="Title 2">
                <a:extLst>
                  <a:ext uri="{FF2B5EF4-FFF2-40B4-BE49-F238E27FC236}">
                    <a16:creationId xmlns:a16="http://schemas.microsoft.com/office/drawing/2014/main" id="{E50428A5-D041-C341-BB90-17F34757708A}"/>
                  </a:ext>
                </a:extLst>
              </p:cNvPr>
              <p:cNvSpPr txBox="1">
                <a:spLocks/>
              </p:cNvSpPr>
              <p:nvPr/>
            </p:nvSpPr>
            <p:spPr>
              <a:xfrm>
                <a:off x="220512" y="1041259"/>
                <a:ext cx="2406407" cy="589756"/>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b="0" i="0" kern="1200">
                    <a:solidFill>
                      <a:schemeClr val="tx1"/>
                    </a:solidFill>
                    <a:latin typeface="Gotham Book" panose="02000604040000020004" pitchFamily="2" charset="0"/>
                    <a:ea typeface="+mj-ea"/>
                    <a:cs typeface="+mj-cs"/>
                  </a:defRPr>
                </a:lvl1pPr>
              </a:lstStyle>
              <a:p>
                <a:pPr algn="ctr"/>
                <a:r>
                  <a:rPr lang="en-US" sz="2000" dirty="0"/>
                  <a:t>Recursive</a:t>
                </a:r>
                <a14:m>
                  <m:oMath xmlns:m="http://schemas.openxmlformats.org/officeDocument/2006/math">
                    <m:r>
                      <a:rPr lang="en-US" sz="2000" b="0" i="1" smtClean="0">
                        <a:latin typeface="Cambria Math" panose="02040503050406030204" pitchFamily="18" charset="0"/>
                      </a:rPr>
                      <m:t>(</m:t>
                    </m:r>
                    <m:r>
                      <a:rPr lang="en-US" sz="2000" b="0" i="1" smtClean="0">
                        <a:solidFill>
                          <a:srgbClr val="C00000"/>
                        </a:solidFill>
                        <a:latin typeface="Cambria Math" panose="02040503050406030204" pitchFamily="18" charset="0"/>
                      </a:rPr>
                      <m:t>𝑛</m:t>
                    </m:r>
                    <m:r>
                      <a:rPr lang="en-US" sz="2000" b="0" i="1" smtClean="0">
                        <a:solidFill>
                          <a:srgbClr val="C00000"/>
                        </a:solidFill>
                        <a:latin typeface="Cambria Math" panose="02040503050406030204" pitchFamily="18" charset="0"/>
                      </a:rPr>
                      <m:t>=10)</m:t>
                    </m:r>
                  </m:oMath>
                </a14:m>
                <a:endParaRPr lang="en-US" sz="2000" dirty="0"/>
              </a:p>
            </p:txBody>
          </p:sp>
        </mc:Choice>
        <mc:Fallback xmlns="">
          <p:sp>
            <p:nvSpPr>
              <p:cNvPr id="17" name="Title 2">
                <a:extLst>
                  <a:ext uri="{FF2B5EF4-FFF2-40B4-BE49-F238E27FC236}">
                    <a16:creationId xmlns:a16="http://schemas.microsoft.com/office/drawing/2014/main" id="{E50428A5-D041-C341-BB90-17F34757708A}"/>
                  </a:ext>
                </a:extLst>
              </p:cNvPr>
              <p:cNvSpPr txBox="1">
                <a:spLocks noRot="1" noChangeAspect="1" noMove="1" noResize="1" noEditPoints="1" noAdjustHandles="1" noChangeArrowheads="1" noChangeShapeType="1" noTextEdit="1"/>
              </p:cNvSpPr>
              <p:nvPr/>
            </p:nvSpPr>
            <p:spPr>
              <a:xfrm>
                <a:off x="220512" y="1041259"/>
                <a:ext cx="2406407" cy="589756"/>
              </a:xfrm>
              <a:prstGeom prst="rect">
                <a:avLst/>
              </a:prstGeom>
              <a:blipFill>
                <a:blip r:embed="rId7"/>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9" name="Title 2">
                <a:extLst>
                  <a:ext uri="{FF2B5EF4-FFF2-40B4-BE49-F238E27FC236}">
                    <a16:creationId xmlns:a16="http://schemas.microsoft.com/office/drawing/2014/main" id="{9DAA3271-5C61-AE46-938A-F94713949184}"/>
                  </a:ext>
                </a:extLst>
              </p:cNvPr>
              <p:cNvSpPr txBox="1">
                <a:spLocks/>
              </p:cNvSpPr>
              <p:nvPr/>
            </p:nvSpPr>
            <p:spPr>
              <a:xfrm>
                <a:off x="2363973" y="1041259"/>
                <a:ext cx="2406407" cy="589756"/>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b="0" i="0" kern="1200">
                    <a:solidFill>
                      <a:schemeClr val="tx1"/>
                    </a:solidFill>
                    <a:latin typeface="Gotham Book" panose="02000604040000020004" pitchFamily="2" charset="0"/>
                    <a:ea typeface="+mj-ea"/>
                    <a:cs typeface="+mj-cs"/>
                  </a:defRPr>
                </a:lvl1pPr>
              </a:lstStyle>
              <a:p>
                <a:pPr algn="ctr"/>
                <a:r>
                  <a:rPr lang="en-US" sz="2000" dirty="0"/>
                  <a:t>Our acc.</a:t>
                </a:r>
                <a14:m>
                  <m:oMath xmlns:m="http://schemas.openxmlformats.org/officeDocument/2006/math">
                    <m:r>
                      <a:rPr lang="en-US" sz="2000" b="0" i="1" smtClean="0">
                        <a:latin typeface="Cambria Math" panose="02040503050406030204" pitchFamily="18" charset="0"/>
                      </a:rPr>
                      <m:t>(</m:t>
                    </m:r>
                    <m:r>
                      <a:rPr lang="en-US" sz="2000" b="0" i="1" smtClean="0">
                        <a:solidFill>
                          <a:srgbClr val="C00000"/>
                        </a:solidFill>
                        <a:latin typeface="Cambria Math" panose="02040503050406030204" pitchFamily="18" charset="0"/>
                      </a:rPr>
                      <m:t>𝑛</m:t>
                    </m:r>
                    <m:r>
                      <a:rPr lang="en-US" sz="2000" b="0" i="1" smtClean="0">
                        <a:solidFill>
                          <a:srgbClr val="C00000"/>
                        </a:solidFill>
                        <a:latin typeface="Cambria Math" panose="02040503050406030204" pitchFamily="18" charset="0"/>
                      </a:rPr>
                      <m:t>=10)</m:t>
                    </m:r>
                  </m:oMath>
                </a14:m>
                <a:r>
                  <a:rPr lang="en-US" sz="2000" dirty="0"/>
                  <a:t> </a:t>
                </a:r>
              </a:p>
            </p:txBody>
          </p:sp>
        </mc:Choice>
        <mc:Fallback xmlns="">
          <p:sp>
            <p:nvSpPr>
              <p:cNvPr id="19" name="Title 2">
                <a:extLst>
                  <a:ext uri="{FF2B5EF4-FFF2-40B4-BE49-F238E27FC236}">
                    <a16:creationId xmlns:a16="http://schemas.microsoft.com/office/drawing/2014/main" id="{9DAA3271-5C61-AE46-938A-F94713949184}"/>
                  </a:ext>
                </a:extLst>
              </p:cNvPr>
              <p:cNvSpPr txBox="1">
                <a:spLocks noRot="1" noChangeAspect="1" noMove="1" noResize="1" noEditPoints="1" noAdjustHandles="1" noChangeArrowheads="1" noChangeShapeType="1" noTextEdit="1"/>
              </p:cNvSpPr>
              <p:nvPr/>
            </p:nvSpPr>
            <p:spPr>
              <a:xfrm>
                <a:off x="2363973" y="1041259"/>
                <a:ext cx="2406407" cy="589756"/>
              </a:xfrm>
              <a:prstGeom prst="rect">
                <a:avLst/>
              </a:prstGeom>
              <a:blipFill>
                <a:blip r:embed="rId8"/>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0" name="Title 2">
                <a:extLst>
                  <a:ext uri="{FF2B5EF4-FFF2-40B4-BE49-F238E27FC236}">
                    <a16:creationId xmlns:a16="http://schemas.microsoft.com/office/drawing/2014/main" id="{99870649-6753-C348-8107-20667D567A51}"/>
                  </a:ext>
                </a:extLst>
              </p:cNvPr>
              <p:cNvSpPr txBox="1">
                <a:spLocks/>
              </p:cNvSpPr>
              <p:nvPr/>
            </p:nvSpPr>
            <p:spPr>
              <a:xfrm>
                <a:off x="4459065" y="1041259"/>
                <a:ext cx="2406407" cy="589756"/>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b="0" i="0" kern="1200">
                    <a:solidFill>
                      <a:schemeClr val="tx1"/>
                    </a:solidFill>
                    <a:latin typeface="Gotham Book" panose="02000604040000020004" pitchFamily="2" charset="0"/>
                    <a:ea typeface="+mj-ea"/>
                    <a:cs typeface="+mj-cs"/>
                  </a:defRPr>
                </a:lvl1pPr>
              </a:lstStyle>
              <a:p>
                <a:pPr algn="ctr"/>
                <a:r>
                  <a:rPr lang="en-US" sz="2000" dirty="0"/>
                  <a:t>SHEXP</a:t>
                </a:r>
                <a14:m>
                  <m:oMath xmlns:m="http://schemas.openxmlformats.org/officeDocument/2006/math">
                    <m:r>
                      <a:rPr lang="en-US" sz="2000" b="0" i="1" smtClean="0">
                        <a:latin typeface="Cambria Math" panose="02040503050406030204" pitchFamily="18" charset="0"/>
                      </a:rPr>
                      <m:t>(</m:t>
                    </m:r>
                    <m:r>
                      <a:rPr lang="en-US" sz="2000" b="0" i="1" smtClean="0">
                        <a:solidFill>
                          <a:srgbClr val="C00000"/>
                        </a:solidFill>
                        <a:latin typeface="Cambria Math" panose="02040503050406030204" pitchFamily="18" charset="0"/>
                      </a:rPr>
                      <m:t>𝑛</m:t>
                    </m:r>
                    <m:r>
                      <a:rPr lang="en-US" sz="2000" b="0" i="1" smtClean="0">
                        <a:solidFill>
                          <a:srgbClr val="C00000"/>
                        </a:solidFill>
                        <a:latin typeface="Cambria Math" panose="02040503050406030204" pitchFamily="18" charset="0"/>
                      </a:rPr>
                      <m:t>=10)</m:t>
                    </m:r>
                  </m:oMath>
                </a14:m>
                <a:r>
                  <a:rPr lang="en-US" sz="2000" dirty="0"/>
                  <a:t> </a:t>
                </a:r>
              </a:p>
            </p:txBody>
          </p:sp>
        </mc:Choice>
        <mc:Fallback xmlns="">
          <p:sp>
            <p:nvSpPr>
              <p:cNvPr id="20" name="Title 2">
                <a:extLst>
                  <a:ext uri="{FF2B5EF4-FFF2-40B4-BE49-F238E27FC236}">
                    <a16:creationId xmlns:a16="http://schemas.microsoft.com/office/drawing/2014/main" id="{99870649-6753-C348-8107-20667D567A51}"/>
                  </a:ext>
                </a:extLst>
              </p:cNvPr>
              <p:cNvSpPr txBox="1">
                <a:spLocks noRot="1" noChangeAspect="1" noMove="1" noResize="1" noEditPoints="1" noAdjustHandles="1" noChangeArrowheads="1" noChangeShapeType="1" noTextEdit="1"/>
              </p:cNvSpPr>
              <p:nvPr/>
            </p:nvSpPr>
            <p:spPr>
              <a:xfrm>
                <a:off x="4459065" y="1041259"/>
                <a:ext cx="2406407" cy="589756"/>
              </a:xfrm>
              <a:prstGeom prst="rect">
                <a:avLst/>
              </a:prstGeom>
              <a:blipFill>
                <a:blip r:embed="rId9"/>
                <a:stretch>
                  <a:fillRect/>
                </a:stretch>
              </a:blipFill>
            </p:spPr>
            <p:txBody>
              <a:bodyPr/>
              <a:lstStyle/>
              <a:p>
                <a:r>
                  <a:rPr lang="zh-CN" altLang="en-US">
                    <a:noFill/>
                  </a:rPr>
                  <a:t> </a:t>
                </a:r>
              </a:p>
            </p:txBody>
          </p:sp>
        </mc:Fallback>
      </mc:AlternateContent>
      <p:sp>
        <p:nvSpPr>
          <p:cNvPr id="21" name="Title 2">
            <a:extLst>
              <a:ext uri="{FF2B5EF4-FFF2-40B4-BE49-F238E27FC236}">
                <a16:creationId xmlns:a16="http://schemas.microsoft.com/office/drawing/2014/main" id="{6ABD261A-5ACD-1046-85BD-E60A370E6E25}"/>
              </a:ext>
            </a:extLst>
          </p:cNvPr>
          <p:cNvSpPr txBox="1">
            <a:spLocks/>
          </p:cNvSpPr>
          <p:nvPr/>
        </p:nvSpPr>
        <p:spPr>
          <a:xfrm>
            <a:off x="6597034" y="1040795"/>
            <a:ext cx="2406407" cy="589756"/>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b="0" i="0" kern="1200">
                <a:solidFill>
                  <a:schemeClr val="tx1"/>
                </a:solidFill>
                <a:latin typeface="Gotham Book" panose="02000604040000020004" pitchFamily="2" charset="0"/>
                <a:ea typeface="+mj-ea"/>
                <a:cs typeface="+mj-cs"/>
              </a:defRPr>
            </a:lvl1pPr>
          </a:lstStyle>
          <a:p>
            <a:pPr algn="ctr"/>
            <a:r>
              <a:rPr lang="en-US" sz="2000" dirty="0"/>
              <a:t>PT(4096spp) </a:t>
            </a:r>
          </a:p>
        </p:txBody>
      </p:sp>
      <p:sp>
        <p:nvSpPr>
          <p:cNvPr id="22" name="Title 2">
            <a:extLst>
              <a:ext uri="{FF2B5EF4-FFF2-40B4-BE49-F238E27FC236}">
                <a16:creationId xmlns:a16="http://schemas.microsoft.com/office/drawing/2014/main" id="{9CC48250-41EC-C24A-A29A-96B1E28ED138}"/>
              </a:ext>
            </a:extLst>
          </p:cNvPr>
          <p:cNvSpPr txBox="1">
            <a:spLocks/>
          </p:cNvSpPr>
          <p:nvPr/>
        </p:nvSpPr>
        <p:spPr>
          <a:xfrm>
            <a:off x="152180" y="3631815"/>
            <a:ext cx="2611209" cy="589756"/>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b="0" i="0" kern="1200">
                <a:solidFill>
                  <a:schemeClr val="tx1"/>
                </a:solidFill>
                <a:latin typeface="Gotham Book" panose="02000604040000020004" pitchFamily="2" charset="0"/>
                <a:ea typeface="+mj-ea"/>
                <a:cs typeface="+mj-cs"/>
              </a:defRPr>
            </a:lvl1pPr>
          </a:lstStyle>
          <a:p>
            <a:pPr algn="ctr"/>
            <a:r>
              <a:rPr lang="en-US" sz="1800" dirty="0"/>
              <a:t>Trad. </a:t>
            </a:r>
            <a:r>
              <a:rPr lang="en-US" sz="1800" dirty="0">
                <a:solidFill>
                  <a:srgbClr val="C00000"/>
                </a:solidFill>
              </a:rPr>
              <a:t>12FPS</a:t>
            </a:r>
            <a:r>
              <a:rPr lang="en-US" sz="1800" dirty="0"/>
              <a:t>/Our </a:t>
            </a:r>
            <a:r>
              <a:rPr lang="en-US" sz="1800" dirty="0">
                <a:solidFill>
                  <a:srgbClr val="C00000"/>
                </a:solidFill>
              </a:rPr>
              <a:t>24FPS</a:t>
            </a:r>
          </a:p>
        </p:txBody>
      </p:sp>
      <p:sp>
        <p:nvSpPr>
          <p:cNvPr id="23" name="Title 2">
            <a:extLst>
              <a:ext uri="{FF2B5EF4-FFF2-40B4-BE49-F238E27FC236}">
                <a16:creationId xmlns:a16="http://schemas.microsoft.com/office/drawing/2014/main" id="{AC04CB3A-65DC-9747-8439-C639607643A6}"/>
              </a:ext>
            </a:extLst>
          </p:cNvPr>
          <p:cNvSpPr txBox="1">
            <a:spLocks/>
          </p:cNvSpPr>
          <p:nvPr/>
        </p:nvSpPr>
        <p:spPr>
          <a:xfrm>
            <a:off x="2900553" y="3637557"/>
            <a:ext cx="1333246" cy="589756"/>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b="0" i="0" kern="1200">
                <a:solidFill>
                  <a:schemeClr val="tx1"/>
                </a:solidFill>
                <a:latin typeface="Gotham Book" panose="02000604040000020004" pitchFamily="2" charset="0"/>
                <a:ea typeface="+mj-ea"/>
                <a:cs typeface="+mj-cs"/>
              </a:defRPr>
            </a:lvl1pPr>
          </a:lstStyle>
          <a:p>
            <a:pPr algn="ctr"/>
            <a:r>
              <a:rPr lang="en-US" sz="1800" dirty="0">
                <a:solidFill>
                  <a:srgbClr val="C00000"/>
                </a:solidFill>
              </a:rPr>
              <a:t>13.8FPS</a:t>
            </a:r>
          </a:p>
        </p:txBody>
      </p:sp>
      <p:sp>
        <p:nvSpPr>
          <p:cNvPr id="24" name="Title 2">
            <a:extLst>
              <a:ext uri="{FF2B5EF4-FFF2-40B4-BE49-F238E27FC236}">
                <a16:creationId xmlns:a16="http://schemas.microsoft.com/office/drawing/2014/main" id="{36127BF9-2FD5-1C48-BBB3-DF4AAA1D13D0}"/>
              </a:ext>
            </a:extLst>
          </p:cNvPr>
          <p:cNvSpPr txBox="1">
            <a:spLocks/>
          </p:cNvSpPr>
          <p:nvPr/>
        </p:nvSpPr>
        <p:spPr>
          <a:xfrm>
            <a:off x="5067469" y="3637557"/>
            <a:ext cx="1333246" cy="589756"/>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b="0" i="0" kern="1200">
                <a:solidFill>
                  <a:schemeClr val="tx1"/>
                </a:solidFill>
                <a:latin typeface="Gotham Book" panose="02000604040000020004" pitchFamily="2" charset="0"/>
                <a:ea typeface="+mj-ea"/>
                <a:cs typeface="+mj-cs"/>
              </a:defRPr>
            </a:lvl1pPr>
          </a:lstStyle>
          <a:p>
            <a:pPr algn="ctr"/>
            <a:r>
              <a:rPr lang="en-US" sz="1800" dirty="0">
                <a:solidFill>
                  <a:srgbClr val="C00000"/>
                </a:solidFill>
              </a:rPr>
              <a:t>5FPS</a:t>
            </a:r>
          </a:p>
        </p:txBody>
      </p:sp>
      <p:sp>
        <p:nvSpPr>
          <p:cNvPr id="25" name="Vertical Text Placeholder 1">
            <a:extLst>
              <a:ext uri="{FF2B5EF4-FFF2-40B4-BE49-F238E27FC236}">
                <a16:creationId xmlns:a16="http://schemas.microsoft.com/office/drawing/2014/main" id="{0F361EA2-8585-0A48-9F72-8412D379E51C}"/>
              </a:ext>
            </a:extLst>
          </p:cNvPr>
          <p:cNvSpPr txBox="1">
            <a:spLocks/>
          </p:cNvSpPr>
          <p:nvPr/>
        </p:nvSpPr>
        <p:spPr>
          <a:xfrm>
            <a:off x="3758006" y="4136145"/>
            <a:ext cx="2818885" cy="366102"/>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b="0" i="0" kern="1200">
                <a:solidFill>
                  <a:schemeClr val="tx1"/>
                </a:solidFill>
                <a:latin typeface="Gotham Book" panose="02000604040000020004" pitchFamily="2"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altLang="zh-CN" sz="2000" dirty="0"/>
              <a:t>Speedup: </a:t>
            </a:r>
            <a:r>
              <a:rPr lang="en-US" altLang="zh-CN" sz="2000" dirty="0">
                <a:solidFill>
                  <a:srgbClr val="C00000"/>
                </a:solidFill>
              </a:rPr>
              <a:t>2.0x</a:t>
            </a:r>
          </a:p>
          <a:p>
            <a:endParaRPr lang="en-US" altLang="zh-CN" sz="2000" dirty="0"/>
          </a:p>
          <a:p>
            <a:pPr marL="0" indent="0">
              <a:buFont typeface="Arial" panose="020B0604020202020204" pitchFamily="34" charset="0"/>
              <a:buNone/>
            </a:pPr>
            <a:r>
              <a:rPr lang="en-US" altLang="zh-CN" sz="2000" dirty="0"/>
              <a:t> </a:t>
            </a:r>
          </a:p>
          <a:p>
            <a:endParaRPr lang="en-US" altLang="zh-CN" sz="2000" dirty="0"/>
          </a:p>
          <a:p>
            <a:pPr marL="0" indent="0">
              <a:buFont typeface="Arial" panose="020B0604020202020204" pitchFamily="34" charset="0"/>
              <a:buNone/>
            </a:pPr>
            <a:endParaRPr lang="en-US" sz="2000" dirty="0"/>
          </a:p>
          <a:p>
            <a:endParaRPr lang="en-US" sz="2000" dirty="0"/>
          </a:p>
          <a:p>
            <a:pPr marL="0" indent="0">
              <a:buFont typeface="Arial" panose="020B0604020202020204" pitchFamily="34" charset="0"/>
              <a:buNone/>
            </a:pPr>
            <a:endParaRPr lang="en-US" sz="2000" dirty="0"/>
          </a:p>
          <a:p>
            <a:pPr marL="0" indent="0">
              <a:buFont typeface="Arial" panose="020B0604020202020204" pitchFamily="34" charset="0"/>
              <a:buNone/>
            </a:pPr>
            <a:endParaRPr lang="en-US" sz="2000" dirty="0"/>
          </a:p>
        </p:txBody>
      </p:sp>
    </p:spTree>
    <p:extLst>
      <p:ext uri="{BB962C8B-B14F-4D97-AF65-F5344CB8AC3E}">
        <p14:creationId xmlns:p14="http://schemas.microsoft.com/office/powerpoint/2010/main" val="39994665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Vertical Text Placeholder 1">
            <a:extLst>
              <a:ext uri="{FF2B5EF4-FFF2-40B4-BE49-F238E27FC236}">
                <a16:creationId xmlns:a16="http://schemas.microsoft.com/office/drawing/2014/main" id="{8A5BCC36-F24E-1649-956F-0A98CB5D11D1}"/>
              </a:ext>
            </a:extLst>
          </p:cNvPr>
          <p:cNvSpPr txBox="1">
            <a:spLocks/>
          </p:cNvSpPr>
          <p:nvPr/>
        </p:nvSpPr>
        <p:spPr>
          <a:xfrm>
            <a:off x="643673" y="2728981"/>
            <a:ext cx="7886700" cy="864186"/>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b="0" i="0" kern="1200">
                <a:solidFill>
                  <a:schemeClr val="tx1"/>
                </a:solidFill>
                <a:latin typeface="Gotham Book" panose="02000604040000020004" pitchFamily="2"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2000" dirty="0"/>
              <a:t>Spherical Harmonics Double Product Integral</a:t>
            </a:r>
          </a:p>
          <a:p>
            <a:endParaRPr lang="en-US" sz="2000" dirty="0"/>
          </a:p>
          <a:p>
            <a:pPr marL="0" indent="0">
              <a:buFont typeface="Arial" panose="020B0604020202020204" pitchFamily="34" charset="0"/>
              <a:buNone/>
            </a:pPr>
            <a:endParaRPr lang="en-US" sz="2000" dirty="0"/>
          </a:p>
          <a:p>
            <a:endParaRPr lang="en-US" sz="2000" dirty="0"/>
          </a:p>
          <a:p>
            <a:pPr marL="0" indent="0">
              <a:buFont typeface="Arial" panose="020B0604020202020204" pitchFamily="34" charset="0"/>
              <a:buNone/>
            </a:pPr>
            <a:endParaRPr lang="en-US" sz="2000" dirty="0"/>
          </a:p>
          <a:p>
            <a:pPr marL="0" indent="0">
              <a:buFont typeface="Arial" panose="020B0604020202020204" pitchFamily="34" charset="0"/>
              <a:buNone/>
            </a:pPr>
            <a:endParaRPr lang="en-US" sz="2000" dirty="0"/>
          </a:p>
          <a:p>
            <a:pPr marL="0" indent="0">
              <a:buFont typeface="Arial" panose="020B0604020202020204" pitchFamily="34" charset="0"/>
              <a:buNone/>
            </a:pPr>
            <a:endParaRPr lang="en-US" sz="2000" dirty="0"/>
          </a:p>
        </p:txBody>
      </p:sp>
      <p:sp>
        <p:nvSpPr>
          <p:cNvPr id="2" name="Vertical Text Placeholder 1">
            <a:extLst>
              <a:ext uri="{FF2B5EF4-FFF2-40B4-BE49-F238E27FC236}">
                <a16:creationId xmlns:a16="http://schemas.microsoft.com/office/drawing/2014/main" id="{68337CFF-7D85-E04C-ACFE-8F80AC7AE7D4}"/>
              </a:ext>
            </a:extLst>
          </p:cNvPr>
          <p:cNvSpPr>
            <a:spLocks noGrp="1"/>
          </p:cNvSpPr>
          <p:nvPr>
            <p:ph type="body" orient="vert" idx="1"/>
          </p:nvPr>
        </p:nvSpPr>
        <p:spPr>
          <a:xfrm>
            <a:off x="628650" y="1369220"/>
            <a:ext cx="7886700" cy="1480792"/>
          </a:xfrm>
        </p:spPr>
        <p:txBody>
          <a:bodyPr>
            <a:normAutofit/>
          </a:bodyPr>
          <a:lstStyle/>
          <a:p>
            <a:r>
              <a:rPr lang="en-US" sz="2000" dirty="0"/>
              <a:t>Spherical Harmonics Projection</a:t>
            </a:r>
          </a:p>
          <a:p>
            <a:endParaRPr lang="en-US" sz="2000" dirty="0"/>
          </a:p>
          <a:p>
            <a:endParaRPr lang="en-US" sz="2000" dirty="0"/>
          </a:p>
          <a:p>
            <a:pPr marL="0" indent="0">
              <a:buNone/>
            </a:pPr>
            <a:endParaRPr lang="en-US" sz="2000" dirty="0"/>
          </a:p>
          <a:p>
            <a:endParaRPr lang="en-US" sz="2000" dirty="0"/>
          </a:p>
          <a:p>
            <a:pPr marL="0" indent="0">
              <a:buNone/>
            </a:pPr>
            <a:endParaRPr lang="en-US" sz="2000" dirty="0"/>
          </a:p>
          <a:p>
            <a:pPr marL="0" indent="0">
              <a:buNone/>
            </a:pPr>
            <a:endParaRPr lang="en-US" sz="2000" dirty="0"/>
          </a:p>
          <a:p>
            <a:pPr marL="0" indent="0">
              <a:buNone/>
            </a:pPr>
            <a:endParaRPr lang="en-US" sz="2000" dirty="0"/>
          </a:p>
        </p:txBody>
      </p:sp>
      <p:sp>
        <p:nvSpPr>
          <p:cNvPr id="3" name="Title 2">
            <a:extLst>
              <a:ext uri="{FF2B5EF4-FFF2-40B4-BE49-F238E27FC236}">
                <a16:creationId xmlns:a16="http://schemas.microsoft.com/office/drawing/2014/main" id="{8735A8E7-D60B-ED44-BEE9-AEF7FFE653BB}"/>
              </a:ext>
            </a:extLst>
          </p:cNvPr>
          <p:cNvSpPr>
            <a:spLocks noGrp="1"/>
          </p:cNvSpPr>
          <p:nvPr>
            <p:ph type="title"/>
          </p:nvPr>
        </p:nvSpPr>
        <p:spPr/>
        <p:txBody>
          <a:bodyPr>
            <a:normAutofit/>
          </a:bodyPr>
          <a:lstStyle/>
          <a:p>
            <a:r>
              <a:rPr lang="en-US" sz="2400" dirty="0">
                <a:solidFill>
                  <a:schemeClr val="bg1"/>
                </a:solidFill>
              </a:rPr>
              <a:t>What is Spherical Harmonics?</a:t>
            </a:r>
          </a:p>
        </p:txBody>
      </p:sp>
      <p:sp>
        <p:nvSpPr>
          <p:cNvPr id="114" name="Line 31">
            <a:extLst>
              <a:ext uri="{FF2B5EF4-FFF2-40B4-BE49-F238E27FC236}">
                <a16:creationId xmlns:a16="http://schemas.microsoft.com/office/drawing/2014/main" id="{C61625D8-1717-D84F-B6D5-EA214F59131E}"/>
              </a:ext>
            </a:extLst>
          </p:cNvPr>
          <p:cNvSpPr>
            <a:spLocks noChangeShapeType="1"/>
          </p:cNvSpPr>
          <p:nvPr/>
        </p:nvSpPr>
        <p:spPr bwMode="auto">
          <a:xfrm>
            <a:off x="869027" y="5197436"/>
            <a:ext cx="5761195" cy="0"/>
          </a:xfrm>
          <a:prstGeom prst="line">
            <a:avLst/>
          </a:prstGeom>
          <a:noFill/>
          <a:ln w="381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endParaRPr lang="zh-CN" altLang="en-US"/>
          </a:p>
        </p:txBody>
      </p:sp>
      <mc:AlternateContent xmlns:mc="http://schemas.openxmlformats.org/markup-compatibility/2006" xmlns:a14="http://schemas.microsoft.com/office/drawing/2010/main">
        <mc:Choice Requires="a14">
          <p:sp>
            <p:nvSpPr>
              <p:cNvPr id="5" name="文本框 4">
                <a:extLst>
                  <a:ext uri="{FF2B5EF4-FFF2-40B4-BE49-F238E27FC236}">
                    <a16:creationId xmlns:a16="http://schemas.microsoft.com/office/drawing/2014/main" id="{643C305D-3610-B84F-867C-0A6DC71A5F4D}"/>
                  </a:ext>
                </a:extLst>
              </p:cNvPr>
              <p:cNvSpPr txBox="1"/>
              <p:nvPr/>
            </p:nvSpPr>
            <p:spPr>
              <a:xfrm>
                <a:off x="835517" y="1838886"/>
                <a:ext cx="2170466" cy="90851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zh-CN" sz="2000" b="0" i="1" smtClean="0">
                          <a:latin typeface="Cambria Math" panose="02040503050406030204" pitchFamily="18" charset="0"/>
                        </a:rPr>
                        <m:t>𝐹</m:t>
                      </m:r>
                      <m:d>
                        <m:dPr>
                          <m:ctrlPr>
                            <a:rPr kumimoji="1" lang="en-US" altLang="zh-CN" sz="2000" b="0" i="1" smtClean="0">
                              <a:latin typeface="Cambria Math" panose="02040503050406030204" pitchFamily="18" charset="0"/>
                            </a:rPr>
                          </m:ctrlPr>
                        </m:dPr>
                        <m:e>
                          <m:r>
                            <a:rPr kumimoji="1" lang="en-US" altLang="zh-CN" sz="2000" b="0" i="1" smtClean="0">
                              <a:latin typeface="Cambria Math" panose="02040503050406030204" pitchFamily="18" charset="0"/>
                              <a:ea typeface="Cambria Math" panose="02040503050406030204" pitchFamily="18" charset="0"/>
                            </a:rPr>
                            <m:t>𝜔</m:t>
                          </m:r>
                        </m:e>
                      </m:d>
                      <m:r>
                        <a:rPr kumimoji="1" lang="en-US" altLang="zh-CN" sz="2000" b="0" i="1" smtClean="0">
                          <a:latin typeface="Cambria Math" panose="02040503050406030204" pitchFamily="18" charset="0"/>
                          <a:ea typeface="Cambria Math" panose="02040503050406030204" pitchFamily="18" charset="0"/>
                        </a:rPr>
                        <m:t>≈</m:t>
                      </m:r>
                      <m:nary>
                        <m:naryPr>
                          <m:chr m:val="∑"/>
                          <m:ctrlPr>
                            <a:rPr kumimoji="1" lang="en-US" altLang="zh-CN" sz="2000" b="0" i="1" smtClean="0">
                              <a:latin typeface="Cambria Math" panose="02040503050406030204" pitchFamily="18" charset="0"/>
                              <a:ea typeface="Cambria Math" panose="02040503050406030204" pitchFamily="18" charset="0"/>
                            </a:rPr>
                          </m:ctrlPr>
                        </m:naryPr>
                        <m:sub>
                          <m:r>
                            <m:rPr>
                              <m:brk m:alnAt="23"/>
                            </m:rPr>
                            <a:rPr kumimoji="1" lang="en-US" altLang="zh-CN" sz="2000" b="0" i="1" smtClean="0">
                              <a:latin typeface="Cambria Math" panose="02040503050406030204" pitchFamily="18" charset="0"/>
                              <a:ea typeface="Cambria Math" panose="02040503050406030204" pitchFamily="18" charset="0"/>
                            </a:rPr>
                            <m:t>𝑖</m:t>
                          </m:r>
                          <m:r>
                            <a:rPr kumimoji="1" lang="en-US" altLang="zh-CN" sz="2000" b="0" i="1" smtClean="0">
                              <a:latin typeface="Cambria Math" panose="02040503050406030204" pitchFamily="18" charset="0"/>
                              <a:ea typeface="Cambria Math" panose="02040503050406030204" pitchFamily="18" charset="0"/>
                            </a:rPr>
                            <m:t>=1</m:t>
                          </m:r>
                        </m:sub>
                        <m:sup>
                          <m:sSup>
                            <m:sSupPr>
                              <m:ctrlPr>
                                <a:rPr kumimoji="1" lang="en-US" altLang="zh-CN" sz="2000" b="0" i="1" smtClean="0">
                                  <a:latin typeface="Cambria Math" panose="02040503050406030204" pitchFamily="18" charset="0"/>
                                  <a:ea typeface="Cambria Math" panose="02040503050406030204" pitchFamily="18" charset="0"/>
                                </a:rPr>
                              </m:ctrlPr>
                            </m:sSupPr>
                            <m:e>
                              <m:r>
                                <a:rPr kumimoji="1" lang="en-US" altLang="zh-CN" sz="2000" b="0" i="1" smtClean="0">
                                  <a:latin typeface="Cambria Math" panose="02040503050406030204" pitchFamily="18" charset="0"/>
                                  <a:ea typeface="Cambria Math" panose="02040503050406030204" pitchFamily="18" charset="0"/>
                                </a:rPr>
                                <m:t>𝑛</m:t>
                              </m:r>
                            </m:e>
                            <m:sup>
                              <m:r>
                                <a:rPr kumimoji="1" lang="en-US" altLang="zh-CN" sz="2000" b="0" i="1" smtClean="0">
                                  <a:latin typeface="Cambria Math" panose="02040503050406030204" pitchFamily="18" charset="0"/>
                                  <a:ea typeface="Cambria Math" panose="02040503050406030204" pitchFamily="18" charset="0"/>
                                </a:rPr>
                                <m:t>2</m:t>
                              </m:r>
                            </m:sup>
                          </m:sSup>
                        </m:sup>
                        <m:e>
                          <m:sSub>
                            <m:sSubPr>
                              <m:ctrlPr>
                                <a:rPr kumimoji="1" lang="en-US" altLang="zh-CN" sz="2000" b="0" i="1" smtClean="0">
                                  <a:solidFill>
                                    <a:srgbClr val="C00000"/>
                                  </a:solidFill>
                                  <a:latin typeface="Cambria Math" panose="02040503050406030204" pitchFamily="18" charset="0"/>
                                  <a:ea typeface="Cambria Math" panose="02040503050406030204" pitchFamily="18" charset="0"/>
                                </a:rPr>
                              </m:ctrlPr>
                            </m:sSubPr>
                            <m:e>
                              <m:r>
                                <a:rPr kumimoji="1" lang="en-US" altLang="zh-CN" sz="2000" b="0" i="1" smtClean="0">
                                  <a:solidFill>
                                    <a:srgbClr val="C00000"/>
                                  </a:solidFill>
                                  <a:latin typeface="Cambria Math" panose="02040503050406030204" pitchFamily="18" charset="0"/>
                                  <a:ea typeface="Cambria Math" panose="02040503050406030204" pitchFamily="18" charset="0"/>
                                </a:rPr>
                                <m:t>𝑓</m:t>
                              </m:r>
                            </m:e>
                            <m:sub>
                              <m:r>
                                <a:rPr kumimoji="1" lang="en-US" altLang="zh-CN" sz="2000" b="0" i="1" smtClean="0">
                                  <a:solidFill>
                                    <a:srgbClr val="C00000"/>
                                  </a:solidFill>
                                  <a:latin typeface="Cambria Math" panose="02040503050406030204" pitchFamily="18" charset="0"/>
                                  <a:ea typeface="Cambria Math" panose="02040503050406030204" pitchFamily="18" charset="0"/>
                                </a:rPr>
                                <m:t>𝑖</m:t>
                              </m:r>
                            </m:sub>
                          </m:sSub>
                          <m:sSub>
                            <m:sSubPr>
                              <m:ctrlPr>
                                <a:rPr kumimoji="1" lang="en-US" altLang="zh-CN" sz="2000" b="0" i="1" smtClean="0">
                                  <a:latin typeface="Cambria Math" panose="02040503050406030204" pitchFamily="18" charset="0"/>
                                  <a:ea typeface="Cambria Math" panose="02040503050406030204" pitchFamily="18" charset="0"/>
                                </a:rPr>
                              </m:ctrlPr>
                            </m:sSubPr>
                            <m:e>
                              <m:r>
                                <a:rPr kumimoji="1" lang="en-US" altLang="zh-CN" sz="2000" b="0" i="1" smtClean="0">
                                  <a:latin typeface="Cambria Math" panose="02040503050406030204" pitchFamily="18" charset="0"/>
                                  <a:ea typeface="Cambria Math" panose="02040503050406030204" pitchFamily="18" charset="0"/>
                                </a:rPr>
                                <m:t>𝐵</m:t>
                              </m:r>
                            </m:e>
                            <m:sub>
                              <m:r>
                                <a:rPr kumimoji="1" lang="en-US" altLang="zh-CN" sz="2000" b="0" i="1" smtClean="0">
                                  <a:latin typeface="Cambria Math" panose="02040503050406030204" pitchFamily="18" charset="0"/>
                                  <a:ea typeface="Cambria Math" panose="02040503050406030204" pitchFamily="18" charset="0"/>
                                </a:rPr>
                                <m:t>𝑖</m:t>
                              </m:r>
                            </m:sub>
                          </m:sSub>
                          <m:r>
                            <a:rPr kumimoji="1" lang="en-US" altLang="zh-CN" sz="2000" b="0" i="1" smtClean="0">
                              <a:latin typeface="Cambria Math" panose="02040503050406030204" pitchFamily="18" charset="0"/>
                              <a:ea typeface="Cambria Math" panose="02040503050406030204" pitchFamily="18" charset="0"/>
                            </a:rPr>
                            <m:t>(</m:t>
                          </m:r>
                          <m:r>
                            <a:rPr kumimoji="1" lang="en-US" altLang="zh-CN" sz="2000" b="0" i="1" smtClean="0">
                              <a:latin typeface="Cambria Math" panose="02040503050406030204" pitchFamily="18" charset="0"/>
                              <a:ea typeface="Cambria Math" panose="02040503050406030204" pitchFamily="18" charset="0"/>
                            </a:rPr>
                            <m:t>𝜔</m:t>
                          </m:r>
                          <m:r>
                            <a:rPr kumimoji="1" lang="en-US" altLang="zh-CN" sz="2000" b="0" i="1" smtClean="0">
                              <a:latin typeface="Cambria Math" panose="02040503050406030204" pitchFamily="18" charset="0"/>
                              <a:ea typeface="Cambria Math" panose="02040503050406030204" pitchFamily="18" charset="0"/>
                            </a:rPr>
                            <m:t>)</m:t>
                          </m:r>
                        </m:e>
                      </m:nary>
                    </m:oMath>
                  </m:oMathPara>
                </a14:m>
                <a:endParaRPr kumimoji="1" lang="zh-CN" altLang="en-US" sz="2000" dirty="0"/>
              </a:p>
            </p:txBody>
          </p:sp>
        </mc:Choice>
        <mc:Fallback xmlns="">
          <p:sp>
            <p:nvSpPr>
              <p:cNvPr id="5" name="文本框 4">
                <a:extLst>
                  <a:ext uri="{FF2B5EF4-FFF2-40B4-BE49-F238E27FC236}">
                    <a16:creationId xmlns:a16="http://schemas.microsoft.com/office/drawing/2014/main" id="{643C305D-3610-B84F-867C-0A6DC71A5F4D}"/>
                  </a:ext>
                </a:extLst>
              </p:cNvPr>
              <p:cNvSpPr txBox="1">
                <a:spLocks noRot="1" noChangeAspect="1" noMove="1" noResize="1" noEditPoints="1" noAdjustHandles="1" noChangeArrowheads="1" noChangeShapeType="1" noTextEdit="1"/>
              </p:cNvSpPr>
              <p:nvPr/>
            </p:nvSpPr>
            <p:spPr>
              <a:xfrm>
                <a:off x="835517" y="1838886"/>
                <a:ext cx="2170466" cy="908518"/>
              </a:xfrm>
              <a:prstGeom prst="rect">
                <a:avLst/>
              </a:prstGeom>
              <a:blipFill>
                <a:blip r:embed="rId3"/>
                <a:stretch>
                  <a:fillRect l="-2326" t="-104167" r="-2907" b="-166667"/>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6" name="文本框 5">
                <a:extLst>
                  <a:ext uri="{FF2B5EF4-FFF2-40B4-BE49-F238E27FC236}">
                    <a16:creationId xmlns:a16="http://schemas.microsoft.com/office/drawing/2014/main" id="{8CE841C1-AB77-6F48-9D0B-1AEE2A3A1D5A}"/>
                  </a:ext>
                </a:extLst>
              </p:cNvPr>
              <p:cNvSpPr txBox="1"/>
              <p:nvPr/>
            </p:nvSpPr>
            <p:spPr>
              <a:xfrm>
                <a:off x="3244888" y="1946273"/>
                <a:ext cx="2430858" cy="80727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zh-CN" sz="2000" i="1" smtClean="0">
                              <a:solidFill>
                                <a:srgbClr val="C00000"/>
                              </a:solidFill>
                              <a:latin typeface="Cambria Math" panose="02040503050406030204" pitchFamily="18" charset="0"/>
                            </a:rPr>
                          </m:ctrlPr>
                        </m:sSubPr>
                        <m:e>
                          <m:r>
                            <a:rPr kumimoji="1" lang="en-US" altLang="zh-CN" sz="2000" b="0" i="1" smtClean="0">
                              <a:solidFill>
                                <a:srgbClr val="C00000"/>
                              </a:solidFill>
                              <a:latin typeface="Cambria Math" panose="02040503050406030204" pitchFamily="18" charset="0"/>
                            </a:rPr>
                            <m:t>𝑓</m:t>
                          </m:r>
                        </m:e>
                        <m:sub>
                          <m:r>
                            <a:rPr kumimoji="1" lang="en-US" altLang="zh-CN" sz="2000" b="0" i="1" smtClean="0">
                              <a:solidFill>
                                <a:srgbClr val="C00000"/>
                              </a:solidFill>
                              <a:latin typeface="Cambria Math" panose="02040503050406030204" pitchFamily="18" charset="0"/>
                            </a:rPr>
                            <m:t>𝑖</m:t>
                          </m:r>
                        </m:sub>
                      </m:sSub>
                      <m:r>
                        <a:rPr kumimoji="1" lang="en-US" altLang="zh-CN" sz="2000" b="0" i="1" smtClean="0">
                          <a:latin typeface="Cambria Math" panose="02040503050406030204" pitchFamily="18" charset="0"/>
                        </a:rPr>
                        <m:t>=</m:t>
                      </m:r>
                      <m:nary>
                        <m:naryPr>
                          <m:limLoc m:val="undOvr"/>
                          <m:subHide m:val="on"/>
                          <m:supHide m:val="on"/>
                          <m:ctrlPr>
                            <a:rPr kumimoji="1" lang="en-US" altLang="zh-CN" sz="2000" b="0" i="1" smtClean="0">
                              <a:latin typeface="Cambria Math" panose="02040503050406030204" pitchFamily="18" charset="0"/>
                            </a:rPr>
                          </m:ctrlPr>
                        </m:naryPr>
                        <m:sub/>
                        <m:sup/>
                        <m:e>
                          <m:r>
                            <a:rPr kumimoji="1" lang="en-US" altLang="zh-CN" sz="2000" b="0" i="1" smtClean="0">
                              <a:latin typeface="Cambria Math" panose="02040503050406030204" pitchFamily="18" charset="0"/>
                            </a:rPr>
                            <m:t>𝐹</m:t>
                          </m:r>
                          <m:r>
                            <a:rPr kumimoji="1" lang="en-US" altLang="zh-CN" sz="2000" b="0" i="1" smtClean="0">
                              <a:latin typeface="Cambria Math" panose="02040503050406030204" pitchFamily="18" charset="0"/>
                            </a:rPr>
                            <m:t>(</m:t>
                          </m:r>
                          <m:r>
                            <a:rPr kumimoji="1" lang="en-US" altLang="zh-CN" sz="2000" b="0" i="1" smtClean="0">
                              <a:latin typeface="Cambria Math" panose="02040503050406030204" pitchFamily="18" charset="0"/>
                              <a:ea typeface="Cambria Math" panose="02040503050406030204" pitchFamily="18" charset="0"/>
                            </a:rPr>
                            <m:t>𝜔</m:t>
                          </m:r>
                          <m:r>
                            <a:rPr kumimoji="1" lang="en-US" altLang="zh-CN" sz="2000" b="0" i="1" smtClean="0">
                              <a:latin typeface="Cambria Math" panose="02040503050406030204" pitchFamily="18" charset="0"/>
                              <a:ea typeface="Cambria Math" panose="02040503050406030204" pitchFamily="18" charset="0"/>
                            </a:rPr>
                            <m:t>)</m:t>
                          </m:r>
                          <m:sSub>
                            <m:sSubPr>
                              <m:ctrlPr>
                                <a:rPr kumimoji="1" lang="en-US" altLang="zh-CN" sz="2000" b="0" i="1" smtClean="0">
                                  <a:latin typeface="Cambria Math" panose="02040503050406030204" pitchFamily="18" charset="0"/>
                                  <a:ea typeface="Cambria Math" panose="02040503050406030204" pitchFamily="18" charset="0"/>
                                </a:rPr>
                              </m:ctrlPr>
                            </m:sSubPr>
                            <m:e>
                              <m:r>
                                <a:rPr kumimoji="1" lang="en-US" altLang="zh-CN" sz="2000" b="0" i="1" smtClean="0">
                                  <a:latin typeface="Cambria Math" panose="02040503050406030204" pitchFamily="18" charset="0"/>
                                  <a:ea typeface="Cambria Math" panose="02040503050406030204" pitchFamily="18" charset="0"/>
                                </a:rPr>
                                <m:t>𝐵</m:t>
                              </m:r>
                            </m:e>
                            <m:sub>
                              <m:r>
                                <a:rPr kumimoji="1" lang="en-US" altLang="zh-CN" sz="2000" b="0" i="1" smtClean="0">
                                  <a:latin typeface="Cambria Math" panose="02040503050406030204" pitchFamily="18" charset="0"/>
                                  <a:ea typeface="Cambria Math" panose="02040503050406030204" pitchFamily="18" charset="0"/>
                                </a:rPr>
                                <m:t>𝑖</m:t>
                              </m:r>
                            </m:sub>
                          </m:sSub>
                          <m:r>
                            <a:rPr kumimoji="1" lang="en-US" altLang="zh-CN" sz="2000" b="0" i="1" smtClean="0">
                              <a:latin typeface="Cambria Math" panose="02040503050406030204" pitchFamily="18" charset="0"/>
                              <a:ea typeface="Cambria Math" panose="02040503050406030204" pitchFamily="18" charset="0"/>
                            </a:rPr>
                            <m:t>(</m:t>
                          </m:r>
                          <m:r>
                            <a:rPr kumimoji="1" lang="en-US" altLang="zh-CN" sz="2000" b="0" i="1" smtClean="0">
                              <a:latin typeface="Cambria Math" panose="02040503050406030204" pitchFamily="18" charset="0"/>
                              <a:ea typeface="Cambria Math" panose="02040503050406030204" pitchFamily="18" charset="0"/>
                            </a:rPr>
                            <m:t>𝜔</m:t>
                          </m:r>
                        </m:e>
                      </m:nary>
                      <m:r>
                        <a:rPr kumimoji="1" lang="en-US" altLang="zh-CN" sz="2000" b="0" i="1" smtClean="0">
                          <a:latin typeface="Cambria Math" panose="02040503050406030204" pitchFamily="18" charset="0"/>
                        </a:rPr>
                        <m:t>)ⅆ</m:t>
                      </m:r>
                      <m:r>
                        <a:rPr kumimoji="1" lang="en-US" altLang="zh-CN" sz="2000" b="0" i="1" smtClean="0">
                          <a:latin typeface="Cambria Math" panose="02040503050406030204" pitchFamily="18" charset="0"/>
                          <a:ea typeface="Cambria Math" panose="02040503050406030204" pitchFamily="18" charset="0"/>
                        </a:rPr>
                        <m:t>𝜔</m:t>
                      </m:r>
                    </m:oMath>
                  </m:oMathPara>
                </a14:m>
                <a:endParaRPr kumimoji="1" lang="zh-CN" altLang="en-US" sz="2000" dirty="0"/>
              </a:p>
            </p:txBody>
          </p:sp>
        </mc:Choice>
        <mc:Fallback xmlns="">
          <p:sp>
            <p:nvSpPr>
              <p:cNvPr id="6" name="文本框 5">
                <a:extLst>
                  <a:ext uri="{FF2B5EF4-FFF2-40B4-BE49-F238E27FC236}">
                    <a16:creationId xmlns:a16="http://schemas.microsoft.com/office/drawing/2014/main" id="{8CE841C1-AB77-6F48-9D0B-1AEE2A3A1D5A}"/>
                  </a:ext>
                </a:extLst>
              </p:cNvPr>
              <p:cNvSpPr txBox="1">
                <a:spLocks noRot="1" noChangeAspect="1" noMove="1" noResize="1" noEditPoints="1" noAdjustHandles="1" noChangeArrowheads="1" noChangeShapeType="1" noTextEdit="1"/>
              </p:cNvSpPr>
              <p:nvPr/>
            </p:nvSpPr>
            <p:spPr>
              <a:xfrm>
                <a:off x="3244888" y="1946273"/>
                <a:ext cx="2430858" cy="807272"/>
              </a:xfrm>
              <a:prstGeom prst="rect">
                <a:avLst/>
              </a:prstGeom>
              <a:blipFill>
                <a:blip r:embed="rId4"/>
                <a:stretch>
                  <a:fillRect l="-22396" t="-152308" r="-521" b="-212308"/>
                </a:stretch>
              </a:blipFill>
            </p:spPr>
            <p:txBody>
              <a:bodyPr/>
              <a:lstStyle/>
              <a:p>
                <a:r>
                  <a:rPr lang="zh-CN" altLang="en-US">
                    <a:noFill/>
                  </a:rPr>
                  <a:t> </a:t>
                </a:r>
              </a:p>
            </p:txBody>
          </p:sp>
        </mc:Fallback>
      </mc:AlternateContent>
      <p:grpSp>
        <p:nvGrpSpPr>
          <p:cNvPr id="71" name="组合 70">
            <a:extLst>
              <a:ext uri="{FF2B5EF4-FFF2-40B4-BE49-F238E27FC236}">
                <a16:creationId xmlns:a16="http://schemas.microsoft.com/office/drawing/2014/main" id="{1BB72436-FE86-7241-8F57-67E94D35AE24}"/>
              </a:ext>
            </a:extLst>
          </p:cNvPr>
          <p:cNvGrpSpPr/>
          <p:nvPr/>
        </p:nvGrpSpPr>
        <p:grpSpPr>
          <a:xfrm>
            <a:off x="6870350" y="2089949"/>
            <a:ext cx="1645000" cy="440745"/>
            <a:chOff x="5325644" y="888279"/>
            <a:chExt cx="1645000" cy="440745"/>
          </a:xfrm>
        </p:grpSpPr>
        <p:sp>
          <p:nvSpPr>
            <p:cNvPr id="72" name="矩形 71">
              <a:extLst>
                <a:ext uri="{FF2B5EF4-FFF2-40B4-BE49-F238E27FC236}">
                  <a16:creationId xmlns:a16="http://schemas.microsoft.com/office/drawing/2014/main" id="{EF0788A4-BDAE-1F42-86FA-BC0258445BFC}"/>
                </a:ext>
              </a:extLst>
            </p:cNvPr>
            <p:cNvSpPr/>
            <p:nvPr/>
          </p:nvSpPr>
          <p:spPr>
            <a:xfrm>
              <a:off x="5325644" y="888279"/>
              <a:ext cx="1645000" cy="440745"/>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73" name="矩形 72">
              <a:extLst>
                <a:ext uri="{FF2B5EF4-FFF2-40B4-BE49-F238E27FC236}">
                  <a16:creationId xmlns:a16="http://schemas.microsoft.com/office/drawing/2014/main" id="{5998C340-0087-ED40-B6EB-26A0627F814D}"/>
                </a:ext>
              </a:extLst>
            </p:cNvPr>
            <p:cNvSpPr/>
            <p:nvPr/>
          </p:nvSpPr>
          <p:spPr>
            <a:xfrm>
              <a:off x="5393933" y="933507"/>
              <a:ext cx="383343" cy="355765"/>
            </a:xfrm>
            <a:prstGeom prst="rect">
              <a:avLst/>
            </a:prstGeom>
            <a:solidFill>
              <a:schemeClr val="accent2">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cs typeface="Arial" panose="020B0604020202020204" pitchFamily="34" charset="0"/>
              </a:endParaRPr>
            </a:p>
          </p:txBody>
        </p:sp>
        <p:sp>
          <p:nvSpPr>
            <p:cNvPr id="74" name="矩形 73">
              <a:extLst>
                <a:ext uri="{FF2B5EF4-FFF2-40B4-BE49-F238E27FC236}">
                  <a16:creationId xmlns:a16="http://schemas.microsoft.com/office/drawing/2014/main" id="{F9F3B9C3-AEE9-634C-8973-826E273417F0}"/>
                </a:ext>
              </a:extLst>
            </p:cNvPr>
            <p:cNvSpPr/>
            <p:nvPr/>
          </p:nvSpPr>
          <p:spPr>
            <a:xfrm>
              <a:off x="5764024" y="933506"/>
              <a:ext cx="383343" cy="355765"/>
            </a:xfrm>
            <a:prstGeom prst="rect">
              <a:avLst/>
            </a:prstGeom>
            <a:solidFill>
              <a:schemeClr val="accent2">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cs typeface="Arial" panose="020B0604020202020204" pitchFamily="34" charset="0"/>
              </a:endParaRPr>
            </a:p>
          </p:txBody>
        </p:sp>
        <p:sp>
          <p:nvSpPr>
            <p:cNvPr id="75" name="矩形 74">
              <a:extLst>
                <a:ext uri="{FF2B5EF4-FFF2-40B4-BE49-F238E27FC236}">
                  <a16:creationId xmlns:a16="http://schemas.microsoft.com/office/drawing/2014/main" id="{2A6FF5D5-E43D-1644-8B5F-64D46952BD3B}"/>
                </a:ext>
              </a:extLst>
            </p:cNvPr>
            <p:cNvSpPr/>
            <p:nvPr/>
          </p:nvSpPr>
          <p:spPr>
            <a:xfrm>
              <a:off x="6147367" y="933506"/>
              <a:ext cx="383343" cy="355765"/>
            </a:xfrm>
            <a:prstGeom prst="rect">
              <a:avLst/>
            </a:prstGeom>
            <a:solidFill>
              <a:schemeClr val="accent2">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cs typeface="Arial" panose="020B0604020202020204" pitchFamily="34" charset="0"/>
              </a:endParaRPr>
            </a:p>
          </p:txBody>
        </p:sp>
        <p:sp>
          <p:nvSpPr>
            <p:cNvPr id="76" name="矩形 75">
              <a:extLst>
                <a:ext uri="{FF2B5EF4-FFF2-40B4-BE49-F238E27FC236}">
                  <a16:creationId xmlns:a16="http://schemas.microsoft.com/office/drawing/2014/main" id="{804695F7-E110-754E-A235-8EBBB5F3FE24}"/>
                </a:ext>
              </a:extLst>
            </p:cNvPr>
            <p:cNvSpPr/>
            <p:nvPr/>
          </p:nvSpPr>
          <p:spPr>
            <a:xfrm>
              <a:off x="6517458" y="933505"/>
              <a:ext cx="383343" cy="355765"/>
            </a:xfrm>
            <a:prstGeom prst="rect">
              <a:avLst/>
            </a:prstGeom>
            <a:solidFill>
              <a:schemeClr val="accent2">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cs typeface="Arial" panose="020B0604020202020204" pitchFamily="34" charset="0"/>
              </a:endParaRPr>
            </a:p>
          </p:txBody>
        </p:sp>
      </p:grpSp>
      <mc:AlternateContent xmlns:mc="http://schemas.openxmlformats.org/markup-compatibility/2006" xmlns:a14="http://schemas.microsoft.com/office/drawing/2010/main">
        <mc:Choice Requires="a14">
          <p:sp>
            <p:nvSpPr>
              <p:cNvPr id="77" name="文本框 76">
                <a:extLst>
                  <a:ext uri="{FF2B5EF4-FFF2-40B4-BE49-F238E27FC236}">
                    <a16:creationId xmlns:a16="http://schemas.microsoft.com/office/drawing/2014/main" id="{821E95FB-FA29-DC46-801D-F08970BF2A31}"/>
                  </a:ext>
                </a:extLst>
              </p:cNvPr>
              <p:cNvSpPr txBox="1"/>
              <p:nvPr/>
            </p:nvSpPr>
            <p:spPr>
              <a:xfrm>
                <a:off x="7008875" y="2166789"/>
                <a:ext cx="245516"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zh-CN" i="1" smtClean="0">
                              <a:latin typeface="Cambria Math" panose="02040503050406030204" pitchFamily="18" charset="0"/>
                            </a:rPr>
                          </m:ctrlPr>
                        </m:sSubPr>
                        <m:e>
                          <m:r>
                            <a:rPr kumimoji="1" lang="en-US" altLang="zh-CN" b="0" i="1" smtClean="0">
                              <a:latin typeface="Cambria Math" panose="02040503050406030204" pitchFamily="18" charset="0"/>
                            </a:rPr>
                            <m:t>𝑓</m:t>
                          </m:r>
                        </m:e>
                        <m:sub>
                          <m:r>
                            <a:rPr kumimoji="1" lang="en-US" altLang="zh-CN" b="0" i="1" smtClean="0">
                              <a:latin typeface="Cambria Math" panose="02040503050406030204" pitchFamily="18" charset="0"/>
                            </a:rPr>
                            <m:t>1</m:t>
                          </m:r>
                        </m:sub>
                      </m:sSub>
                    </m:oMath>
                  </m:oMathPara>
                </a14:m>
                <a:endParaRPr kumimoji="1" lang="zh-CN" altLang="en-US" dirty="0"/>
              </a:p>
            </p:txBody>
          </p:sp>
        </mc:Choice>
        <mc:Fallback xmlns="">
          <p:sp>
            <p:nvSpPr>
              <p:cNvPr id="77" name="文本框 76">
                <a:extLst>
                  <a:ext uri="{FF2B5EF4-FFF2-40B4-BE49-F238E27FC236}">
                    <a16:creationId xmlns:a16="http://schemas.microsoft.com/office/drawing/2014/main" id="{821E95FB-FA29-DC46-801D-F08970BF2A31}"/>
                  </a:ext>
                </a:extLst>
              </p:cNvPr>
              <p:cNvSpPr txBox="1">
                <a:spLocks noRot="1" noChangeAspect="1" noMove="1" noResize="1" noEditPoints="1" noAdjustHandles="1" noChangeArrowheads="1" noChangeShapeType="1" noTextEdit="1"/>
              </p:cNvSpPr>
              <p:nvPr/>
            </p:nvSpPr>
            <p:spPr>
              <a:xfrm>
                <a:off x="7008875" y="2166789"/>
                <a:ext cx="245516" cy="276999"/>
              </a:xfrm>
              <a:prstGeom prst="rect">
                <a:avLst/>
              </a:prstGeom>
              <a:blipFill>
                <a:blip r:embed="rId5"/>
                <a:stretch>
                  <a:fillRect l="-36842" t="-4545" r="-5263" b="-36364"/>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78" name="文本框 77">
                <a:extLst>
                  <a:ext uri="{FF2B5EF4-FFF2-40B4-BE49-F238E27FC236}">
                    <a16:creationId xmlns:a16="http://schemas.microsoft.com/office/drawing/2014/main" id="{B5652EC5-2F6F-9544-A1E1-B136434DF5FF}"/>
                  </a:ext>
                </a:extLst>
              </p:cNvPr>
              <p:cNvSpPr txBox="1"/>
              <p:nvPr/>
            </p:nvSpPr>
            <p:spPr>
              <a:xfrm>
                <a:off x="7398774" y="2166789"/>
                <a:ext cx="25083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zh-CN" i="1" smtClean="0">
                              <a:latin typeface="Cambria Math" panose="02040503050406030204" pitchFamily="18" charset="0"/>
                            </a:rPr>
                          </m:ctrlPr>
                        </m:sSubPr>
                        <m:e>
                          <m:r>
                            <a:rPr kumimoji="1" lang="en-US" altLang="zh-CN" b="0" i="1" smtClean="0">
                              <a:latin typeface="Cambria Math" panose="02040503050406030204" pitchFamily="18" charset="0"/>
                            </a:rPr>
                            <m:t>𝑓</m:t>
                          </m:r>
                        </m:e>
                        <m:sub>
                          <m:r>
                            <a:rPr kumimoji="1" lang="en-US" altLang="zh-CN" b="0" i="1" smtClean="0">
                              <a:latin typeface="Cambria Math" panose="02040503050406030204" pitchFamily="18" charset="0"/>
                            </a:rPr>
                            <m:t>2</m:t>
                          </m:r>
                        </m:sub>
                      </m:sSub>
                    </m:oMath>
                  </m:oMathPara>
                </a14:m>
                <a:endParaRPr kumimoji="1" lang="zh-CN" altLang="en-US" dirty="0"/>
              </a:p>
            </p:txBody>
          </p:sp>
        </mc:Choice>
        <mc:Fallback xmlns="">
          <p:sp>
            <p:nvSpPr>
              <p:cNvPr id="78" name="文本框 77">
                <a:extLst>
                  <a:ext uri="{FF2B5EF4-FFF2-40B4-BE49-F238E27FC236}">
                    <a16:creationId xmlns:a16="http://schemas.microsoft.com/office/drawing/2014/main" id="{B5652EC5-2F6F-9544-A1E1-B136434DF5FF}"/>
                  </a:ext>
                </a:extLst>
              </p:cNvPr>
              <p:cNvSpPr txBox="1">
                <a:spLocks noRot="1" noChangeAspect="1" noMove="1" noResize="1" noEditPoints="1" noAdjustHandles="1" noChangeArrowheads="1" noChangeShapeType="1" noTextEdit="1"/>
              </p:cNvSpPr>
              <p:nvPr/>
            </p:nvSpPr>
            <p:spPr>
              <a:xfrm>
                <a:off x="7398774" y="2166789"/>
                <a:ext cx="250838" cy="276999"/>
              </a:xfrm>
              <a:prstGeom prst="rect">
                <a:avLst/>
              </a:prstGeom>
              <a:blipFill>
                <a:blip r:embed="rId6"/>
                <a:stretch>
                  <a:fillRect l="-30000" t="-4545" r="-5000" b="-36364"/>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79" name="文本框 78">
                <a:extLst>
                  <a:ext uri="{FF2B5EF4-FFF2-40B4-BE49-F238E27FC236}">
                    <a16:creationId xmlns:a16="http://schemas.microsoft.com/office/drawing/2014/main" id="{F4457C93-3A26-D746-9BF4-992E09700B4F}"/>
                  </a:ext>
                </a:extLst>
              </p:cNvPr>
              <p:cNvSpPr txBox="1"/>
              <p:nvPr/>
            </p:nvSpPr>
            <p:spPr>
              <a:xfrm>
                <a:off x="7764616" y="2169071"/>
                <a:ext cx="25083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zh-CN" i="1" smtClean="0">
                              <a:latin typeface="Cambria Math" panose="02040503050406030204" pitchFamily="18" charset="0"/>
                            </a:rPr>
                          </m:ctrlPr>
                        </m:sSubPr>
                        <m:e>
                          <m:r>
                            <a:rPr kumimoji="1" lang="en-US" altLang="zh-CN" b="0" i="1" smtClean="0">
                              <a:latin typeface="Cambria Math" panose="02040503050406030204" pitchFamily="18" charset="0"/>
                            </a:rPr>
                            <m:t>𝑓</m:t>
                          </m:r>
                        </m:e>
                        <m:sub>
                          <m:r>
                            <a:rPr kumimoji="1" lang="en-US" altLang="zh-CN" b="0" i="1" smtClean="0">
                              <a:latin typeface="Cambria Math" panose="02040503050406030204" pitchFamily="18" charset="0"/>
                            </a:rPr>
                            <m:t>3</m:t>
                          </m:r>
                        </m:sub>
                      </m:sSub>
                    </m:oMath>
                  </m:oMathPara>
                </a14:m>
                <a:endParaRPr kumimoji="1" lang="zh-CN" altLang="en-US" dirty="0"/>
              </a:p>
            </p:txBody>
          </p:sp>
        </mc:Choice>
        <mc:Fallback xmlns="">
          <p:sp>
            <p:nvSpPr>
              <p:cNvPr id="79" name="文本框 78">
                <a:extLst>
                  <a:ext uri="{FF2B5EF4-FFF2-40B4-BE49-F238E27FC236}">
                    <a16:creationId xmlns:a16="http://schemas.microsoft.com/office/drawing/2014/main" id="{F4457C93-3A26-D746-9BF4-992E09700B4F}"/>
                  </a:ext>
                </a:extLst>
              </p:cNvPr>
              <p:cNvSpPr txBox="1">
                <a:spLocks noRot="1" noChangeAspect="1" noMove="1" noResize="1" noEditPoints="1" noAdjustHandles="1" noChangeArrowheads="1" noChangeShapeType="1" noTextEdit="1"/>
              </p:cNvSpPr>
              <p:nvPr/>
            </p:nvSpPr>
            <p:spPr>
              <a:xfrm>
                <a:off x="7764616" y="2169071"/>
                <a:ext cx="250838" cy="276999"/>
              </a:xfrm>
              <a:prstGeom prst="rect">
                <a:avLst/>
              </a:prstGeom>
              <a:blipFill>
                <a:blip r:embed="rId7"/>
                <a:stretch>
                  <a:fillRect l="-28571" r="-4762" b="-30435"/>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80" name="文本框 79">
                <a:extLst>
                  <a:ext uri="{FF2B5EF4-FFF2-40B4-BE49-F238E27FC236}">
                    <a16:creationId xmlns:a16="http://schemas.microsoft.com/office/drawing/2014/main" id="{24447A0D-DA83-9C48-81A2-08DAD99A857D}"/>
                  </a:ext>
                </a:extLst>
              </p:cNvPr>
              <p:cNvSpPr txBox="1"/>
              <p:nvPr/>
            </p:nvSpPr>
            <p:spPr>
              <a:xfrm>
                <a:off x="8145476" y="2170354"/>
                <a:ext cx="241796"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zh-CN" i="1" smtClean="0">
                              <a:latin typeface="Cambria Math" panose="02040503050406030204" pitchFamily="18" charset="0"/>
                            </a:rPr>
                          </m:ctrlPr>
                        </m:sSubPr>
                        <m:e>
                          <m:r>
                            <a:rPr kumimoji="1" lang="en-US" altLang="zh-CN" b="0" i="1" smtClean="0">
                              <a:latin typeface="Cambria Math" panose="02040503050406030204" pitchFamily="18" charset="0"/>
                            </a:rPr>
                            <m:t>𝑓</m:t>
                          </m:r>
                        </m:e>
                        <m:sub>
                          <m:r>
                            <a:rPr kumimoji="1" lang="en-US" altLang="zh-CN" b="0" i="1" smtClean="0">
                              <a:latin typeface="Cambria Math" panose="02040503050406030204" pitchFamily="18" charset="0"/>
                            </a:rPr>
                            <m:t>4</m:t>
                          </m:r>
                        </m:sub>
                      </m:sSub>
                    </m:oMath>
                  </m:oMathPara>
                </a14:m>
                <a:endParaRPr kumimoji="1" lang="zh-CN" altLang="en-US" dirty="0"/>
              </a:p>
            </p:txBody>
          </p:sp>
        </mc:Choice>
        <mc:Fallback xmlns="">
          <p:sp>
            <p:nvSpPr>
              <p:cNvPr id="80" name="文本框 79">
                <a:extLst>
                  <a:ext uri="{FF2B5EF4-FFF2-40B4-BE49-F238E27FC236}">
                    <a16:creationId xmlns:a16="http://schemas.microsoft.com/office/drawing/2014/main" id="{24447A0D-DA83-9C48-81A2-08DAD99A857D}"/>
                  </a:ext>
                </a:extLst>
              </p:cNvPr>
              <p:cNvSpPr txBox="1">
                <a:spLocks noRot="1" noChangeAspect="1" noMove="1" noResize="1" noEditPoints="1" noAdjustHandles="1" noChangeArrowheads="1" noChangeShapeType="1" noTextEdit="1"/>
              </p:cNvSpPr>
              <p:nvPr/>
            </p:nvSpPr>
            <p:spPr>
              <a:xfrm>
                <a:off x="8145476" y="2170354"/>
                <a:ext cx="241796" cy="276999"/>
              </a:xfrm>
              <a:prstGeom prst="rect">
                <a:avLst/>
              </a:prstGeom>
              <a:blipFill>
                <a:blip r:embed="rId8"/>
                <a:stretch>
                  <a:fillRect l="-30000" r="-5000" b="-30435"/>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81" name="文本框 80">
                <a:extLst>
                  <a:ext uri="{FF2B5EF4-FFF2-40B4-BE49-F238E27FC236}">
                    <a16:creationId xmlns:a16="http://schemas.microsoft.com/office/drawing/2014/main" id="{E21F2EAC-8305-8948-8C81-EE9A02D5C775}"/>
                  </a:ext>
                </a:extLst>
              </p:cNvPr>
              <p:cNvSpPr txBox="1"/>
              <p:nvPr/>
            </p:nvSpPr>
            <p:spPr>
              <a:xfrm>
                <a:off x="5978912" y="2147718"/>
                <a:ext cx="889667"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zh-CN" sz="2000" b="0" i="1" smtClean="0">
                          <a:latin typeface="Cambria Math" panose="02040503050406030204" pitchFamily="18" charset="0"/>
                        </a:rPr>
                        <m:t>𝐹</m:t>
                      </m:r>
                      <m:d>
                        <m:dPr>
                          <m:ctrlPr>
                            <a:rPr kumimoji="1" lang="en-US" altLang="zh-CN" sz="2000" b="0" i="1" smtClean="0">
                              <a:latin typeface="Cambria Math" panose="02040503050406030204" pitchFamily="18" charset="0"/>
                            </a:rPr>
                          </m:ctrlPr>
                        </m:dPr>
                        <m:e>
                          <m:r>
                            <a:rPr kumimoji="1" lang="en-US" altLang="zh-CN" sz="2000" b="0" i="1" smtClean="0">
                              <a:latin typeface="Cambria Math" panose="02040503050406030204" pitchFamily="18" charset="0"/>
                              <a:ea typeface="Cambria Math" panose="02040503050406030204" pitchFamily="18" charset="0"/>
                            </a:rPr>
                            <m:t>𝜔</m:t>
                          </m:r>
                        </m:e>
                      </m:d>
                      <m:r>
                        <a:rPr kumimoji="1" lang="en-US" altLang="zh-CN" sz="2000" b="0" i="1" smtClean="0">
                          <a:latin typeface="Cambria Math" panose="02040503050406030204" pitchFamily="18" charset="0"/>
                          <a:ea typeface="Cambria Math" panose="02040503050406030204" pitchFamily="18" charset="0"/>
                        </a:rPr>
                        <m:t>≈</m:t>
                      </m:r>
                    </m:oMath>
                  </m:oMathPara>
                </a14:m>
                <a:endParaRPr kumimoji="1" lang="zh-CN" altLang="en-US" sz="2000" dirty="0"/>
              </a:p>
            </p:txBody>
          </p:sp>
        </mc:Choice>
        <mc:Fallback xmlns="">
          <p:sp>
            <p:nvSpPr>
              <p:cNvPr id="81" name="文本框 80">
                <a:extLst>
                  <a:ext uri="{FF2B5EF4-FFF2-40B4-BE49-F238E27FC236}">
                    <a16:creationId xmlns:a16="http://schemas.microsoft.com/office/drawing/2014/main" id="{E21F2EAC-8305-8948-8C81-EE9A02D5C775}"/>
                  </a:ext>
                </a:extLst>
              </p:cNvPr>
              <p:cNvSpPr txBox="1">
                <a:spLocks noRot="1" noChangeAspect="1" noMove="1" noResize="1" noEditPoints="1" noAdjustHandles="1" noChangeArrowheads="1" noChangeShapeType="1" noTextEdit="1"/>
              </p:cNvSpPr>
              <p:nvPr/>
            </p:nvSpPr>
            <p:spPr>
              <a:xfrm>
                <a:off x="5978912" y="2147718"/>
                <a:ext cx="889667" cy="307777"/>
              </a:xfrm>
              <a:prstGeom prst="rect">
                <a:avLst/>
              </a:prstGeom>
              <a:blipFill>
                <a:blip r:embed="rId9"/>
                <a:stretch>
                  <a:fillRect l="-5634" r="-1408" b="-400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82" name="文本框 81">
                <a:extLst>
                  <a:ext uri="{FF2B5EF4-FFF2-40B4-BE49-F238E27FC236}">
                    <a16:creationId xmlns:a16="http://schemas.microsoft.com/office/drawing/2014/main" id="{4233D6E6-CB44-4743-A019-4DDEC2655D35}"/>
                  </a:ext>
                </a:extLst>
              </p:cNvPr>
              <p:cNvSpPr txBox="1"/>
              <p:nvPr/>
            </p:nvSpPr>
            <p:spPr>
              <a:xfrm>
                <a:off x="761068" y="3480581"/>
                <a:ext cx="6029663" cy="9378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nary>
                        <m:naryPr>
                          <m:limLoc m:val="undOvr"/>
                          <m:subHide m:val="on"/>
                          <m:supHide m:val="on"/>
                          <m:ctrlPr>
                            <a:rPr kumimoji="1" lang="en-US" altLang="zh-CN" sz="2000" b="0" i="1" smtClean="0">
                              <a:latin typeface="Cambria Math" panose="02040503050406030204" pitchFamily="18" charset="0"/>
                            </a:rPr>
                          </m:ctrlPr>
                        </m:naryPr>
                        <m:sub/>
                        <m:sup/>
                        <m:e>
                          <m:nary>
                            <m:naryPr>
                              <m:chr m:val="∑"/>
                              <m:ctrlPr>
                                <a:rPr kumimoji="1" lang="en-US" altLang="zh-CN" sz="2000" i="1">
                                  <a:latin typeface="Cambria Math" panose="02040503050406030204" pitchFamily="18" charset="0"/>
                                  <a:ea typeface="Cambria Math" panose="02040503050406030204" pitchFamily="18" charset="0"/>
                                </a:rPr>
                              </m:ctrlPr>
                            </m:naryPr>
                            <m:sub>
                              <m:r>
                                <m:rPr>
                                  <m:brk m:alnAt="23"/>
                                </m:rPr>
                                <a:rPr kumimoji="1" lang="en-US" altLang="zh-CN" sz="2000" i="1">
                                  <a:latin typeface="Cambria Math" panose="02040503050406030204" pitchFamily="18" charset="0"/>
                                  <a:ea typeface="Cambria Math" panose="02040503050406030204" pitchFamily="18" charset="0"/>
                                </a:rPr>
                                <m:t>𝑖</m:t>
                              </m:r>
                              <m:r>
                                <a:rPr kumimoji="1" lang="en-US" altLang="zh-CN" sz="2000" i="1">
                                  <a:latin typeface="Cambria Math" panose="02040503050406030204" pitchFamily="18" charset="0"/>
                                  <a:ea typeface="Cambria Math" panose="02040503050406030204" pitchFamily="18" charset="0"/>
                                </a:rPr>
                                <m:t>=1</m:t>
                              </m:r>
                            </m:sub>
                            <m:sup>
                              <m:sSup>
                                <m:sSupPr>
                                  <m:ctrlPr>
                                    <a:rPr kumimoji="1" lang="en-US" altLang="zh-CN" sz="2000" i="1">
                                      <a:latin typeface="Cambria Math" panose="02040503050406030204" pitchFamily="18" charset="0"/>
                                      <a:ea typeface="Cambria Math" panose="02040503050406030204" pitchFamily="18" charset="0"/>
                                    </a:rPr>
                                  </m:ctrlPr>
                                </m:sSupPr>
                                <m:e>
                                  <m:r>
                                    <a:rPr kumimoji="1" lang="en-US" altLang="zh-CN" sz="2000" i="1">
                                      <a:latin typeface="Cambria Math" panose="02040503050406030204" pitchFamily="18" charset="0"/>
                                      <a:ea typeface="Cambria Math" panose="02040503050406030204" pitchFamily="18" charset="0"/>
                                    </a:rPr>
                                    <m:t>𝑛</m:t>
                                  </m:r>
                                </m:e>
                                <m:sup>
                                  <m:r>
                                    <a:rPr kumimoji="1" lang="en-US" altLang="zh-CN" sz="2000" i="1">
                                      <a:latin typeface="Cambria Math" panose="02040503050406030204" pitchFamily="18" charset="0"/>
                                      <a:ea typeface="Cambria Math" panose="02040503050406030204" pitchFamily="18" charset="0"/>
                                    </a:rPr>
                                    <m:t>2</m:t>
                                  </m:r>
                                </m:sup>
                              </m:sSup>
                            </m:sup>
                            <m:e>
                              <m:sSub>
                                <m:sSubPr>
                                  <m:ctrlPr>
                                    <a:rPr kumimoji="1" lang="en-US" altLang="zh-CN" sz="2000" i="1">
                                      <a:solidFill>
                                        <a:srgbClr val="C00000"/>
                                      </a:solidFill>
                                      <a:latin typeface="Cambria Math" panose="02040503050406030204" pitchFamily="18" charset="0"/>
                                      <a:ea typeface="Cambria Math" panose="02040503050406030204" pitchFamily="18" charset="0"/>
                                    </a:rPr>
                                  </m:ctrlPr>
                                </m:sSubPr>
                                <m:e>
                                  <m:r>
                                    <a:rPr kumimoji="1" lang="en-US" altLang="zh-CN" sz="2000" i="1">
                                      <a:solidFill>
                                        <a:srgbClr val="C00000"/>
                                      </a:solidFill>
                                      <a:latin typeface="Cambria Math" panose="02040503050406030204" pitchFamily="18" charset="0"/>
                                      <a:ea typeface="Cambria Math" panose="02040503050406030204" pitchFamily="18" charset="0"/>
                                    </a:rPr>
                                    <m:t>𝑓</m:t>
                                  </m:r>
                                </m:e>
                                <m:sub>
                                  <m:r>
                                    <a:rPr kumimoji="1" lang="en-US" altLang="zh-CN" sz="2000" b="0" i="1" smtClean="0">
                                      <a:solidFill>
                                        <a:srgbClr val="C00000"/>
                                      </a:solidFill>
                                      <a:latin typeface="Cambria Math" panose="02040503050406030204" pitchFamily="18" charset="0"/>
                                      <a:ea typeface="Cambria Math" panose="02040503050406030204" pitchFamily="18" charset="0"/>
                                    </a:rPr>
                                    <m:t>1,</m:t>
                                  </m:r>
                                  <m:r>
                                    <a:rPr kumimoji="1" lang="en-US" altLang="zh-CN" sz="2000" i="1">
                                      <a:solidFill>
                                        <a:srgbClr val="C00000"/>
                                      </a:solidFill>
                                      <a:latin typeface="Cambria Math" panose="02040503050406030204" pitchFamily="18" charset="0"/>
                                      <a:ea typeface="Cambria Math" panose="02040503050406030204" pitchFamily="18" charset="0"/>
                                    </a:rPr>
                                    <m:t>𝑖</m:t>
                                  </m:r>
                                </m:sub>
                              </m:sSub>
                              <m:sSub>
                                <m:sSubPr>
                                  <m:ctrlPr>
                                    <a:rPr kumimoji="1" lang="en-US" altLang="zh-CN" sz="2000" i="1">
                                      <a:latin typeface="Cambria Math" panose="02040503050406030204" pitchFamily="18" charset="0"/>
                                      <a:ea typeface="Cambria Math" panose="02040503050406030204" pitchFamily="18" charset="0"/>
                                    </a:rPr>
                                  </m:ctrlPr>
                                </m:sSubPr>
                                <m:e>
                                  <m:r>
                                    <a:rPr kumimoji="1" lang="en-US" altLang="zh-CN" sz="2000" i="1">
                                      <a:latin typeface="Cambria Math" panose="02040503050406030204" pitchFamily="18" charset="0"/>
                                      <a:ea typeface="Cambria Math" panose="02040503050406030204" pitchFamily="18" charset="0"/>
                                    </a:rPr>
                                    <m:t>𝐵</m:t>
                                  </m:r>
                                </m:e>
                                <m:sub>
                                  <m:r>
                                    <a:rPr kumimoji="1" lang="en-US" altLang="zh-CN" sz="2000" i="1">
                                      <a:latin typeface="Cambria Math" panose="02040503050406030204" pitchFamily="18" charset="0"/>
                                      <a:ea typeface="Cambria Math" panose="02040503050406030204" pitchFamily="18" charset="0"/>
                                    </a:rPr>
                                    <m:t>𝑖</m:t>
                                  </m:r>
                                </m:sub>
                              </m:sSub>
                              <m:r>
                                <a:rPr kumimoji="1" lang="en-US" altLang="zh-CN" sz="2000" i="1">
                                  <a:latin typeface="Cambria Math" panose="02040503050406030204" pitchFamily="18" charset="0"/>
                                  <a:ea typeface="Cambria Math" panose="02040503050406030204" pitchFamily="18" charset="0"/>
                                </a:rPr>
                                <m:t>(</m:t>
                              </m:r>
                              <m:r>
                                <a:rPr kumimoji="1" lang="en-US" altLang="zh-CN" sz="2000" i="1">
                                  <a:latin typeface="Cambria Math" panose="02040503050406030204" pitchFamily="18" charset="0"/>
                                  <a:ea typeface="Cambria Math" panose="02040503050406030204" pitchFamily="18" charset="0"/>
                                </a:rPr>
                                <m:t>𝜔</m:t>
                              </m:r>
                              <m:r>
                                <a:rPr kumimoji="1" lang="en-US" altLang="zh-CN" sz="2000" i="1">
                                  <a:latin typeface="Cambria Math" panose="02040503050406030204" pitchFamily="18" charset="0"/>
                                  <a:ea typeface="Cambria Math" panose="02040503050406030204" pitchFamily="18" charset="0"/>
                                </a:rPr>
                                <m:t>)</m:t>
                              </m:r>
                            </m:e>
                          </m:nary>
                        </m:e>
                      </m:nary>
                      <m:nary>
                        <m:naryPr>
                          <m:chr m:val="∑"/>
                          <m:ctrlPr>
                            <a:rPr kumimoji="1" lang="en-US" altLang="zh-CN" sz="2000" i="1">
                              <a:latin typeface="Cambria Math" panose="02040503050406030204" pitchFamily="18" charset="0"/>
                              <a:ea typeface="Cambria Math" panose="02040503050406030204" pitchFamily="18" charset="0"/>
                            </a:rPr>
                          </m:ctrlPr>
                        </m:naryPr>
                        <m:sub>
                          <m:r>
                            <m:rPr>
                              <m:brk m:alnAt="23"/>
                            </m:rPr>
                            <a:rPr kumimoji="1" lang="en-US" altLang="zh-CN" sz="2000" i="1">
                              <a:latin typeface="Cambria Math" panose="02040503050406030204" pitchFamily="18" charset="0"/>
                              <a:ea typeface="Cambria Math" panose="02040503050406030204" pitchFamily="18" charset="0"/>
                            </a:rPr>
                            <m:t>𝑖</m:t>
                          </m:r>
                          <m:r>
                            <a:rPr kumimoji="1" lang="en-US" altLang="zh-CN" sz="2000" i="1">
                              <a:latin typeface="Cambria Math" panose="02040503050406030204" pitchFamily="18" charset="0"/>
                              <a:ea typeface="Cambria Math" panose="02040503050406030204" pitchFamily="18" charset="0"/>
                            </a:rPr>
                            <m:t>=1</m:t>
                          </m:r>
                        </m:sub>
                        <m:sup>
                          <m:sSup>
                            <m:sSupPr>
                              <m:ctrlPr>
                                <a:rPr kumimoji="1" lang="en-US" altLang="zh-CN" sz="2000" i="1">
                                  <a:latin typeface="Cambria Math" panose="02040503050406030204" pitchFamily="18" charset="0"/>
                                  <a:ea typeface="Cambria Math" panose="02040503050406030204" pitchFamily="18" charset="0"/>
                                </a:rPr>
                              </m:ctrlPr>
                            </m:sSupPr>
                            <m:e>
                              <m:r>
                                <a:rPr kumimoji="1" lang="en-US" altLang="zh-CN" sz="2000" i="1">
                                  <a:latin typeface="Cambria Math" panose="02040503050406030204" pitchFamily="18" charset="0"/>
                                  <a:ea typeface="Cambria Math" panose="02040503050406030204" pitchFamily="18" charset="0"/>
                                </a:rPr>
                                <m:t>𝑛</m:t>
                              </m:r>
                            </m:e>
                            <m:sup>
                              <m:r>
                                <a:rPr kumimoji="1" lang="en-US" altLang="zh-CN" sz="2000" i="1">
                                  <a:latin typeface="Cambria Math" panose="02040503050406030204" pitchFamily="18" charset="0"/>
                                  <a:ea typeface="Cambria Math" panose="02040503050406030204" pitchFamily="18" charset="0"/>
                                </a:rPr>
                                <m:t>2</m:t>
                              </m:r>
                            </m:sup>
                          </m:sSup>
                        </m:sup>
                        <m:e>
                          <m:sSub>
                            <m:sSubPr>
                              <m:ctrlPr>
                                <a:rPr kumimoji="1" lang="en-US" altLang="zh-CN" sz="2000" i="1">
                                  <a:solidFill>
                                    <a:srgbClr val="C00000"/>
                                  </a:solidFill>
                                  <a:latin typeface="Cambria Math" panose="02040503050406030204" pitchFamily="18" charset="0"/>
                                  <a:ea typeface="Cambria Math" panose="02040503050406030204" pitchFamily="18" charset="0"/>
                                </a:rPr>
                              </m:ctrlPr>
                            </m:sSubPr>
                            <m:e>
                              <m:r>
                                <a:rPr kumimoji="1" lang="en-US" altLang="zh-CN" sz="2000" i="1">
                                  <a:solidFill>
                                    <a:srgbClr val="C00000"/>
                                  </a:solidFill>
                                  <a:latin typeface="Cambria Math" panose="02040503050406030204" pitchFamily="18" charset="0"/>
                                  <a:ea typeface="Cambria Math" panose="02040503050406030204" pitchFamily="18" charset="0"/>
                                </a:rPr>
                                <m:t>𝑓</m:t>
                              </m:r>
                            </m:e>
                            <m:sub>
                              <m:r>
                                <a:rPr kumimoji="1" lang="en-US" altLang="zh-CN" sz="2000" b="0" i="1" smtClean="0">
                                  <a:solidFill>
                                    <a:srgbClr val="C00000"/>
                                  </a:solidFill>
                                  <a:latin typeface="Cambria Math" panose="02040503050406030204" pitchFamily="18" charset="0"/>
                                  <a:ea typeface="Cambria Math" panose="02040503050406030204" pitchFamily="18" charset="0"/>
                                </a:rPr>
                                <m:t>2,</m:t>
                              </m:r>
                              <m:r>
                                <a:rPr kumimoji="1" lang="en-US" altLang="zh-CN" sz="2000" i="1">
                                  <a:solidFill>
                                    <a:srgbClr val="C00000"/>
                                  </a:solidFill>
                                  <a:latin typeface="Cambria Math" panose="02040503050406030204" pitchFamily="18" charset="0"/>
                                  <a:ea typeface="Cambria Math" panose="02040503050406030204" pitchFamily="18" charset="0"/>
                                </a:rPr>
                                <m:t>𝑖</m:t>
                              </m:r>
                            </m:sub>
                          </m:sSub>
                          <m:sSub>
                            <m:sSubPr>
                              <m:ctrlPr>
                                <a:rPr kumimoji="1" lang="en-US" altLang="zh-CN" sz="2000" i="1">
                                  <a:latin typeface="Cambria Math" panose="02040503050406030204" pitchFamily="18" charset="0"/>
                                  <a:ea typeface="Cambria Math" panose="02040503050406030204" pitchFamily="18" charset="0"/>
                                </a:rPr>
                              </m:ctrlPr>
                            </m:sSubPr>
                            <m:e>
                              <m:r>
                                <a:rPr kumimoji="1" lang="en-US" altLang="zh-CN" sz="2000" i="1">
                                  <a:latin typeface="Cambria Math" panose="02040503050406030204" pitchFamily="18" charset="0"/>
                                  <a:ea typeface="Cambria Math" panose="02040503050406030204" pitchFamily="18" charset="0"/>
                                </a:rPr>
                                <m:t>𝐵</m:t>
                              </m:r>
                            </m:e>
                            <m:sub>
                              <m:r>
                                <a:rPr kumimoji="1" lang="en-US" altLang="zh-CN" sz="2000" i="1">
                                  <a:latin typeface="Cambria Math" panose="02040503050406030204" pitchFamily="18" charset="0"/>
                                  <a:ea typeface="Cambria Math" panose="02040503050406030204" pitchFamily="18" charset="0"/>
                                </a:rPr>
                                <m:t>𝑖</m:t>
                              </m:r>
                            </m:sub>
                          </m:sSub>
                          <m:r>
                            <a:rPr kumimoji="1" lang="en-US" altLang="zh-CN" sz="2000" i="1">
                              <a:latin typeface="Cambria Math" panose="02040503050406030204" pitchFamily="18" charset="0"/>
                              <a:ea typeface="Cambria Math" panose="02040503050406030204" pitchFamily="18" charset="0"/>
                            </a:rPr>
                            <m:t>(</m:t>
                          </m:r>
                          <m:r>
                            <a:rPr kumimoji="1" lang="en-US" altLang="zh-CN" sz="2000" i="1">
                              <a:latin typeface="Cambria Math" panose="02040503050406030204" pitchFamily="18" charset="0"/>
                              <a:ea typeface="Cambria Math" panose="02040503050406030204" pitchFamily="18" charset="0"/>
                            </a:rPr>
                            <m:t>𝜔</m:t>
                          </m:r>
                          <m:r>
                            <a:rPr kumimoji="1" lang="en-US" altLang="zh-CN" sz="2000" i="1">
                              <a:latin typeface="Cambria Math" panose="02040503050406030204" pitchFamily="18" charset="0"/>
                              <a:ea typeface="Cambria Math" panose="02040503050406030204" pitchFamily="18" charset="0"/>
                            </a:rPr>
                            <m:t>)</m:t>
                          </m:r>
                        </m:e>
                      </m:nary>
                      <m:r>
                        <a:rPr kumimoji="1" lang="en-US" altLang="zh-CN" sz="2000" b="0" i="1" smtClean="0">
                          <a:latin typeface="Cambria Math" panose="02040503050406030204" pitchFamily="18" charset="0"/>
                        </a:rPr>
                        <m:t>ⅆ</m:t>
                      </m:r>
                      <m:r>
                        <a:rPr kumimoji="1" lang="en-US" altLang="zh-CN" sz="2000" b="0" i="1" smtClean="0">
                          <a:latin typeface="Cambria Math" panose="02040503050406030204" pitchFamily="18" charset="0"/>
                          <a:ea typeface="Cambria Math" panose="02040503050406030204" pitchFamily="18" charset="0"/>
                        </a:rPr>
                        <m:t>𝜔</m:t>
                      </m:r>
                      <m:r>
                        <a:rPr kumimoji="1" lang="en-US" altLang="zh-CN" sz="2000" b="0" i="1" smtClean="0">
                          <a:latin typeface="Cambria Math" panose="02040503050406030204" pitchFamily="18" charset="0"/>
                          <a:ea typeface="Cambria Math" panose="02040503050406030204" pitchFamily="18" charset="0"/>
                        </a:rPr>
                        <m:t>=</m:t>
                      </m:r>
                      <m:nary>
                        <m:naryPr>
                          <m:chr m:val="∑"/>
                          <m:ctrlPr>
                            <a:rPr kumimoji="1" lang="en-US" altLang="zh-CN" sz="2000" b="0" i="1" smtClean="0">
                              <a:latin typeface="Cambria Math" panose="02040503050406030204" pitchFamily="18" charset="0"/>
                              <a:ea typeface="Cambria Math" panose="02040503050406030204" pitchFamily="18" charset="0"/>
                            </a:rPr>
                          </m:ctrlPr>
                        </m:naryPr>
                        <m:sub>
                          <m:r>
                            <m:rPr>
                              <m:brk m:alnAt="23"/>
                            </m:rPr>
                            <a:rPr kumimoji="1" lang="en-US" altLang="zh-CN" sz="2000" b="0" i="1" smtClean="0">
                              <a:latin typeface="Cambria Math" panose="02040503050406030204" pitchFamily="18" charset="0"/>
                              <a:ea typeface="Cambria Math" panose="02040503050406030204" pitchFamily="18" charset="0"/>
                            </a:rPr>
                            <m:t>𝑖</m:t>
                          </m:r>
                          <m:r>
                            <a:rPr kumimoji="1" lang="en-US" altLang="zh-CN" sz="2000" b="0" i="1" smtClean="0">
                              <a:latin typeface="Cambria Math" panose="02040503050406030204" pitchFamily="18" charset="0"/>
                              <a:ea typeface="Cambria Math" panose="02040503050406030204" pitchFamily="18" charset="0"/>
                            </a:rPr>
                            <m:t>=1</m:t>
                          </m:r>
                        </m:sub>
                        <m:sup>
                          <m:sSup>
                            <m:sSupPr>
                              <m:ctrlPr>
                                <a:rPr kumimoji="1" lang="en-US" altLang="zh-CN" sz="2000" b="0" i="1" smtClean="0">
                                  <a:latin typeface="Cambria Math" panose="02040503050406030204" pitchFamily="18" charset="0"/>
                                  <a:ea typeface="Cambria Math" panose="02040503050406030204" pitchFamily="18" charset="0"/>
                                </a:rPr>
                              </m:ctrlPr>
                            </m:sSupPr>
                            <m:e>
                              <m:r>
                                <a:rPr kumimoji="1" lang="en-US" altLang="zh-CN" sz="2000" b="0" i="1" smtClean="0">
                                  <a:latin typeface="Cambria Math" panose="02040503050406030204" pitchFamily="18" charset="0"/>
                                  <a:ea typeface="Cambria Math" panose="02040503050406030204" pitchFamily="18" charset="0"/>
                                </a:rPr>
                                <m:t>𝑛</m:t>
                              </m:r>
                            </m:e>
                            <m:sup>
                              <m:r>
                                <a:rPr kumimoji="1" lang="en-US" altLang="zh-CN" sz="2000" b="0" i="1" smtClean="0">
                                  <a:latin typeface="Cambria Math" panose="02040503050406030204" pitchFamily="18" charset="0"/>
                                  <a:ea typeface="Cambria Math" panose="02040503050406030204" pitchFamily="18" charset="0"/>
                                </a:rPr>
                                <m:t>2</m:t>
                              </m:r>
                            </m:sup>
                          </m:sSup>
                        </m:sup>
                        <m:e>
                          <m:sSub>
                            <m:sSubPr>
                              <m:ctrlPr>
                                <a:rPr kumimoji="1" lang="en-US" altLang="zh-CN" sz="2000" b="0" i="1" smtClean="0">
                                  <a:solidFill>
                                    <a:srgbClr val="C00000"/>
                                  </a:solidFill>
                                  <a:latin typeface="Cambria Math" panose="02040503050406030204" pitchFamily="18" charset="0"/>
                                  <a:ea typeface="Cambria Math" panose="02040503050406030204" pitchFamily="18" charset="0"/>
                                </a:rPr>
                              </m:ctrlPr>
                            </m:sSubPr>
                            <m:e>
                              <m:r>
                                <a:rPr kumimoji="1" lang="en-US" altLang="zh-CN" sz="2000" b="0" i="1" smtClean="0">
                                  <a:solidFill>
                                    <a:srgbClr val="C00000"/>
                                  </a:solidFill>
                                  <a:latin typeface="Cambria Math" panose="02040503050406030204" pitchFamily="18" charset="0"/>
                                  <a:ea typeface="Cambria Math" panose="02040503050406030204" pitchFamily="18" charset="0"/>
                                </a:rPr>
                                <m:t>𝑓</m:t>
                              </m:r>
                            </m:e>
                            <m:sub>
                              <m:r>
                                <a:rPr kumimoji="1" lang="en-US" altLang="zh-CN" sz="2000" b="0" i="1" smtClean="0">
                                  <a:solidFill>
                                    <a:srgbClr val="C00000"/>
                                  </a:solidFill>
                                  <a:latin typeface="Cambria Math" panose="02040503050406030204" pitchFamily="18" charset="0"/>
                                  <a:ea typeface="Cambria Math" panose="02040503050406030204" pitchFamily="18" charset="0"/>
                                </a:rPr>
                                <m:t>1,</m:t>
                              </m:r>
                              <m:r>
                                <a:rPr kumimoji="1" lang="en-US" altLang="zh-CN" sz="2000" b="0" i="1" smtClean="0">
                                  <a:solidFill>
                                    <a:srgbClr val="C00000"/>
                                  </a:solidFill>
                                  <a:latin typeface="Cambria Math" panose="02040503050406030204" pitchFamily="18" charset="0"/>
                                  <a:ea typeface="Cambria Math" panose="02040503050406030204" pitchFamily="18" charset="0"/>
                                </a:rPr>
                                <m:t>𝑖</m:t>
                              </m:r>
                            </m:sub>
                          </m:sSub>
                          <m:sSub>
                            <m:sSubPr>
                              <m:ctrlPr>
                                <a:rPr kumimoji="1" lang="en-US" altLang="zh-CN" sz="2000" b="0" i="1" smtClean="0">
                                  <a:solidFill>
                                    <a:srgbClr val="C00000"/>
                                  </a:solidFill>
                                  <a:latin typeface="Cambria Math" panose="02040503050406030204" pitchFamily="18" charset="0"/>
                                  <a:ea typeface="Cambria Math" panose="02040503050406030204" pitchFamily="18" charset="0"/>
                                </a:rPr>
                              </m:ctrlPr>
                            </m:sSubPr>
                            <m:e>
                              <m:r>
                                <a:rPr kumimoji="1" lang="en-US" altLang="zh-CN" sz="2000" b="0" i="1" smtClean="0">
                                  <a:solidFill>
                                    <a:srgbClr val="C00000"/>
                                  </a:solidFill>
                                  <a:latin typeface="Cambria Math" panose="02040503050406030204" pitchFamily="18" charset="0"/>
                                  <a:ea typeface="Cambria Math" panose="02040503050406030204" pitchFamily="18" charset="0"/>
                                </a:rPr>
                                <m:t>𝑓</m:t>
                              </m:r>
                            </m:e>
                            <m:sub>
                              <m:r>
                                <a:rPr kumimoji="1" lang="en-US" altLang="zh-CN" sz="2000" b="0" i="1" smtClean="0">
                                  <a:solidFill>
                                    <a:srgbClr val="C00000"/>
                                  </a:solidFill>
                                  <a:latin typeface="Cambria Math" panose="02040503050406030204" pitchFamily="18" charset="0"/>
                                  <a:ea typeface="Cambria Math" panose="02040503050406030204" pitchFamily="18" charset="0"/>
                                </a:rPr>
                                <m:t>2,</m:t>
                              </m:r>
                              <m:r>
                                <a:rPr kumimoji="1" lang="en-US" altLang="zh-CN" sz="2000" b="0" i="1" smtClean="0">
                                  <a:solidFill>
                                    <a:srgbClr val="C00000"/>
                                  </a:solidFill>
                                  <a:latin typeface="Cambria Math" panose="02040503050406030204" pitchFamily="18" charset="0"/>
                                  <a:ea typeface="Cambria Math" panose="02040503050406030204" pitchFamily="18" charset="0"/>
                                </a:rPr>
                                <m:t>𝑖</m:t>
                              </m:r>
                            </m:sub>
                          </m:sSub>
                          <m:r>
                            <a:rPr kumimoji="1" lang="en-US" altLang="zh-CN" sz="2000" b="0" i="1" smtClean="0">
                              <a:solidFill>
                                <a:schemeClr val="tx1"/>
                              </a:solidFill>
                              <a:latin typeface="Cambria Math" panose="02040503050406030204" pitchFamily="18" charset="0"/>
                              <a:ea typeface="Cambria Math" panose="02040503050406030204" pitchFamily="18" charset="0"/>
                            </a:rPr>
                            <m:t>=</m:t>
                          </m:r>
                          <m:sSub>
                            <m:sSubPr>
                              <m:ctrlPr>
                                <a:rPr kumimoji="1" lang="en-US" altLang="zh-CN" sz="2000" b="0" i="1" smtClean="0">
                                  <a:solidFill>
                                    <a:schemeClr val="tx1"/>
                                  </a:solidFill>
                                  <a:latin typeface="Cambria Math" panose="02040503050406030204" pitchFamily="18" charset="0"/>
                                  <a:ea typeface="Cambria Math" panose="02040503050406030204" pitchFamily="18" charset="0"/>
                                </a:rPr>
                              </m:ctrlPr>
                            </m:sSubPr>
                            <m:e>
                              <m:r>
                                <a:rPr kumimoji="1" lang="en-US" altLang="zh-CN" sz="2000" b="0" i="1" smtClean="0">
                                  <a:solidFill>
                                    <a:schemeClr val="tx1"/>
                                  </a:solidFill>
                                  <a:latin typeface="Cambria Math" panose="02040503050406030204" pitchFamily="18" charset="0"/>
                                  <a:ea typeface="Cambria Math" panose="02040503050406030204" pitchFamily="18" charset="0"/>
                                </a:rPr>
                                <m:t>𝑓</m:t>
                              </m:r>
                            </m:e>
                            <m:sub>
                              <m:r>
                                <a:rPr kumimoji="1" lang="en-US" altLang="zh-CN" sz="2000" b="0" i="1" smtClean="0">
                                  <a:solidFill>
                                    <a:schemeClr val="tx1"/>
                                  </a:solidFill>
                                  <a:latin typeface="Cambria Math" panose="02040503050406030204" pitchFamily="18" charset="0"/>
                                  <a:ea typeface="Cambria Math" panose="02040503050406030204" pitchFamily="18" charset="0"/>
                                </a:rPr>
                                <m:t>1</m:t>
                              </m:r>
                            </m:sub>
                          </m:sSub>
                          <m:r>
                            <a:rPr kumimoji="1" lang="en-US" altLang="zh-CN" sz="2000" b="0" i="1" smtClean="0">
                              <a:solidFill>
                                <a:schemeClr val="tx1"/>
                              </a:solidFill>
                              <a:latin typeface="Cambria Math" panose="02040503050406030204" pitchFamily="18" charset="0"/>
                              <a:ea typeface="Cambria Math" panose="02040503050406030204" pitchFamily="18" charset="0"/>
                            </a:rPr>
                            <m:t>∙</m:t>
                          </m:r>
                        </m:e>
                      </m:nary>
                      <m:sSub>
                        <m:sSubPr>
                          <m:ctrlPr>
                            <a:rPr kumimoji="1" lang="en-US" altLang="zh-CN" sz="2000" b="0" i="1" smtClean="0">
                              <a:latin typeface="Cambria Math" panose="02040503050406030204" pitchFamily="18" charset="0"/>
                              <a:ea typeface="Cambria Math" panose="02040503050406030204" pitchFamily="18" charset="0"/>
                            </a:rPr>
                          </m:ctrlPr>
                        </m:sSubPr>
                        <m:e>
                          <m:r>
                            <a:rPr kumimoji="1" lang="en-US" altLang="zh-CN" sz="2000" b="0" i="1" smtClean="0">
                              <a:latin typeface="Cambria Math" panose="02040503050406030204" pitchFamily="18" charset="0"/>
                              <a:ea typeface="Cambria Math" panose="02040503050406030204" pitchFamily="18" charset="0"/>
                            </a:rPr>
                            <m:t>𝑓</m:t>
                          </m:r>
                        </m:e>
                        <m:sub>
                          <m:r>
                            <a:rPr kumimoji="1" lang="en-US" altLang="zh-CN" sz="2000" b="0" i="1" smtClean="0">
                              <a:latin typeface="Cambria Math" panose="02040503050406030204" pitchFamily="18" charset="0"/>
                              <a:ea typeface="Cambria Math" panose="02040503050406030204" pitchFamily="18" charset="0"/>
                            </a:rPr>
                            <m:t>2</m:t>
                          </m:r>
                        </m:sub>
                      </m:sSub>
                      <m:r>
                        <a:rPr kumimoji="1" lang="en-US" altLang="zh-CN" sz="2000" b="0" i="1" smtClean="0">
                          <a:latin typeface="Cambria Math" panose="02040503050406030204" pitchFamily="18" charset="0"/>
                          <a:ea typeface="Cambria Math" panose="02040503050406030204" pitchFamily="18" charset="0"/>
                        </a:rPr>
                        <m:t>=</m:t>
                      </m:r>
                    </m:oMath>
                  </m:oMathPara>
                </a14:m>
                <a:endParaRPr kumimoji="1" lang="zh-CN" altLang="en-US" sz="2000" dirty="0"/>
              </a:p>
            </p:txBody>
          </p:sp>
        </mc:Choice>
        <mc:Fallback xmlns="">
          <p:sp>
            <p:nvSpPr>
              <p:cNvPr id="82" name="文本框 81">
                <a:extLst>
                  <a:ext uri="{FF2B5EF4-FFF2-40B4-BE49-F238E27FC236}">
                    <a16:creationId xmlns:a16="http://schemas.microsoft.com/office/drawing/2014/main" id="{4233D6E6-CB44-4743-A019-4DDEC2655D35}"/>
                  </a:ext>
                </a:extLst>
              </p:cNvPr>
              <p:cNvSpPr txBox="1">
                <a:spLocks noRot="1" noChangeAspect="1" noMove="1" noResize="1" noEditPoints="1" noAdjustHandles="1" noChangeArrowheads="1" noChangeShapeType="1" noTextEdit="1"/>
              </p:cNvSpPr>
              <p:nvPr/>
            </p:nvSpPr>
            <p:spPr>
              <a:xfrm>
                <a:off x="761068" y="3480581"/>
                <a:ext cx="6029663" cy="937821"/>
              </a:xfrm>
              <a:prstGeom prst="rect">
                <a:avLst/>
              </a:prstGeom>
              <a:blipFill>
                <a:blip r:embed="rId10"/>
                <a:stretch>
                  <a:fillRect l="-17053" t="-118667" b="-184000"/>
                </a:stretch>
              </a:blipFill>
            </p:spPr>
            <p:txBody>
              <a:bodyPr/>
              <a:lstStyle/>
              <a:p>
                <a:r>
                  <a:rPr lang="zh-CN" altLang="en-US">
                    <a:noFill/>
                  </a:rPr>
                  <a:t> </a:t>
                </a:r>
              </a:p>
            </p:txBody>
          </p:sp>
        </mc:Fallback>
      </mc:AlternateContent>
      <p:grpSp>
        <p:nvGrpSpPr>
          <p:cNvPr id="83" name="组合 82">
            <a:extLst>
              <a:ext uri="{FF2B5EF4-FFF2-40B4-BE49-F238E27FC236}">
                <a16:creationId xmlns:a16="http://schemas.microsoft.com/office/drawing/2014/main" id="{B86F3F8D-5485-004A-AE91-18BC33F64ACF}"/>
              </a:ext>
            </a:extLst>
          </p:cNvPr>
          <p:cNvGrpSpPr/>
          <p:nvPr/>
        </p:nvGrpSpPr>
        <p:grpSpPr>
          <a:xfrm>
            <a:off x="6868579" y="3314055"/>
            <a:ext cx="1645000" cy="440745"/>
            <a:chOff x="5325644" y="888279"/>
            <a:chExt cx="1645000" cy="440745"/>
          </a:xfrm>
        </p:grpSpPr>
        <p:sp>
          <p:nvSpPr>
            <p:cNvPr id="84" name="矩形 83">
              <a:extLst>
                <a:ext uri="{FF2B5EF4-FFF2-40B4-BE49-F238E27FC236}">
                  <a16:creationId xmlns:a16="http://schemas.microsoft.com/office/drawing/2014/main" id="{30BEC188-0A56-CA44-9D9E-A5DE14205E0C}"/>
                </a:ext>
              </a:extLst>
            </p:cNvPr>
            <p:cNvSpPr/>
            <p:nvPr/>
          </p:nvSpPr>
          <p:spPr>
            <a:xfrm>
              <a:off x="5325644" y="888279"/>
              <a:ext cx="1645000" cy="440745"/>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85" name="矩形 84">
              <a:extLst>
                <a:ext uri="{FF2B5EF4-FFF2-40B4-BE49-F238E27FC236}">
                  <a16:creationId xmlns:a16="http://schemas.microsoft.com/office/drawing/2014/main" id="{574B07FA-6E69-714C-83F2-DF4F2921F76F}"/>
                </a:ext>
              </a:extLst>
            </p:cNvPr>
            <p:cNvSpPr/>
            <p:nvPr/>
          </p:nvSpPr>
          <p:spPr>
            <a:xfrm>
              <a:off x="5393933" y="933507"/>
              <a:ext cx="383343" cy="355765"/>
            </a:xfrm>
            <a:prstGeom prst="rect">
              <a:avLst/>
            </a:prstGeom>
            <a:solidFill>
              <a:schemeClr val="accent2">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cs typeface="Arial" panose="020B0604020202020204" pitchFamily="34" charset="0"/>
              </a:endParaRPr>
            </a:p>
          </p:txBody>
        </p:sp>
        <p:sp>
          <p:nvSpPr>
            <p:cNvPr id="86" name="矩形 85">
              <a:extLst>
                <a:ext uri="{FF2B5EF4-FFF2-40B4-BE49-F238E27FC236}">
                  <a16:creationId xmlns:a16="http://schemas.microsoft.com/office/drawing/2014/main" id="{545DF037-F306-A44D-979E-38A6E18CC1E8}"/>
                </a:ext>
              </a:extLst>
            </p:cNvPr>
            <p:cNvSpPr/>
            <p:nvPr/>
          </p:nvSpPr>
          <p:spPr>
            <a:xfrm>
              <a:off x="5764024" y="933506"/>
              <a:ext cx="383343" cy="355765"/>
            </a:xfrm>
            <a:prstGeom prst="rect">
              <a:avLst/>
            </a:prstGeom>
            <a:solidFill>
              <a:schemeClr val="accent2">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cs typeface="Arial" panose="020B0604020202020204" pitchFamily="34" charset="0"/>
              </a:endParaRPr>
            </a:p>
          </p:txBody>
        </p:sp>
        <p:sp>
          <p:nvSpPr>
            <p:cNvPr id="87" name="矩形 86">
              <a:extLst>
                <a:ext uri="{FF2B5EF4-FFF2-40B4-BE49-F238E27FC236}">
                  <a16:creationId xmlns:a16="http://schemas.microsoft.com/office/drawing/2014/main" id="{913A9BB8-101F-264F-9265-B2306A1391A3}"/>
                </a:ext>
              </a:extLst>
            </p:cNvPr>
            <p:cNvSpPr/>
            <p:nvPr/>
          </p:nvSpPr>
          <p:spPr>
            <a:xfrm>
              <a:off x="6147367" y="933506"/>
              <a:ext cx="383343" cy="355765"/>
            </a:xfrm>
            <a:prstGeom prst="rect">
              <a:avLst/>
            </a:prstGeom>
            <a:solidFill>
              <a:schemeClr val="accent2">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cs typeface="Arial" panose="020B0604020202020204" pitchFamily="34" charset="0"/>
              </a:endParaRPr>
            </a:p>
          </p:txBody>
        </p:sp>
        <p:sp>
          <p:nvSpPr>
            <p:cNvPr id="88" name="矩形 87">
              <a:extLst>
                <a:ext uri="{FF2B5EF4-FFF2-40B4-BE49-F238E27FC236}">
                  <a16:creationId xmlns:a16="http://schemas.microsoft.com/office/drawing/2014/main" id="{16B8A7B7-E7C2-E048-88C8-27FA3CEF97F7}"/>
                </a:ext>
              </a:extLst>
            </p:cNvPr>
            <p:cNvSpPr/>
            <p:nvPr/>
          </p:nvSpPr>
          <p:spPr>
            <a:xfrm>
              <a:off x="6517458" y="933505"/>
              <a:ext cx="383343" cy="355765"/>
            </a:xfrm>
            <a:prstGeom prst="rect">
              <a:avLst/>
            </a:prstGeom>
            <a:solidFill>
              <a:schemeClr val="accent2">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cs typeface="Arial" panose="020B0604020202020204" pitchFamily="34" charset="0"/>
              </a:endParaRPr>
            </a:p>
          </p:txBody>
        </p:sp>
      </p:grpSp>
      <mc:AlternateContent xmlns:mc="http://schemas.openxmlformats.org/markup-compatibility/2006" xmlns:a14="http://schemas.microsoft.com/office/drawing/2010/main">
        <mc:Choice Requires="a14">
          <p:sp>
            <p:nvSpPr>
              <p:cNvPr id="89" name="文本框 88">
                <a:extLst>
                  <a:ext uri="{FF2B5EF4-FFF2-40B4-BE49-F238E27FC236}">
                    <a16:creationId xmlns:a16="http://schemas.microsoft.com/office/drawing/2014/main" id="{86F00D14-72C9-444B-9C35-2C619C2EE489}"/>
                  </a:ext>
                </a:extLst>
              </p:cNvPr>
              <p:cNvSpPr txBox="1"/>
              <p:nvPr/>
            </p:nvSpPr>
            <p:spPr>
              <a:xfrm>
                <a:off x="6945319" y="3390895"/>
                <a:ext cx="378565" cy="28918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zh-CN" i="1" smtClean="0">
                              <a:latin typeface="Cambria Math" panose="02040503050406030204" pitchFamily="18" charset="0"/>
                            </a:rPr>
                          </m:ctrlPr>
                        </m:sSubPr>
                        <m:e>
                          <m:r>
                            <a:rPr kumimoji="1" lang="en-US" altLang="zh-CN" b="0" i="1" smtClean="0">
                              <a:latin typeface="Cambria Math" panose="02040503050406030204" pitchFamily="18" charset="0"/>
                            </a:rPr>
                            <m:t>𝑓</m:t>
                          </m:r>
                        </m:e>
                        <m:sub>
                          <m:r>
                            <a:rPr kumimoji="1" lang="en-US" altLang="zh-CN" b="0" i="1" smtClean="0">
                              <a:latin typeface="Cambria Math" panose="02040503050406030204" pitchFamily="18" charset="0"/>
                            </a:rPr>
                            <m:t>1,1</m:t>
                          </m:r>
                        </m:sub>
                      </m:sSub>
                    </m:oMath>
                  </m:oMathPara>
                </a14:m>
                <a:endParaRPr kumimoji="1" lang="zh-CN" altLang="en-US" dirty="0"/>
              </a:p>
            </p:txBody>
          </p:sp>
        </mc:Choice>
        <mc:Fallback xmlns="">
          <p:sp>
            <p:nvSpPr>
              <p:cNvPr id="89" name="文本框 88">
                <a:extLst>
                  <a:ext uri="{FF2B5EF4-FFF2-40B4-BE49-F238E27FC236}">
                    <a16:creationId xmlns:a16="http://schemas.microsoft.com/office/drawing/2014/main" id="{86F00D14-72C9-444B-9C35-2C619C2EE489}"/>
                  </a:ext>
                </a:extLst>
              </p:cNvPr>
              <p:cNvSpPr txBox="1">
                <a:spLocks noRot="1" noChangeAspect="1" noMove="1" noResize="1" noEditPoints="1" noAdjustHandles="1" noChangeArrowheads="1" noChangeShapeType="1" noTextEdit="1"/>
              </p:cNvSpPr>
              <p:nvPr/>
            </p:nvSpPr>
            <p:spPr>
              <a:xfrm>
                <a:off x="6945319" y="3390895"/>
                <a:ext cx="378565" cy="289182"/>
              </a:xfrm>
              <a:prstGeom prst="rect">
                <a:avLst/>
              </a:prstGeom>
              <a:blipFill>
                <a:blip r:embed="rId11"/>
                <a:stretch>
                  <a:fillRect l="-19355" b="-2500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90" name="文本框 89">
                <a:extLst>
                  <a:ext uri="{FF2B5EF4-FFF2-40B4-BE49-F238E27FC236}">
                    <a16:creationId xmlns:a16="http://schemas.microsoft.com/office/drawing/2014/main" id="{5E38FE95-8149-5B47-9756-358283AC4C18}"/>
                  </a:ext>
                </a:extLst>
              </p:cNvPr>
              <p:cNvSpPr txBox="1"/>
              <p:nvPr/>
            </p:nvSpPr>
            <p:spPr>
              <a:xfrm>
                <a:off x="7335218" y="3390895"/>
                <a:ext cx="378565" cy="28918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zh-CN" i="1" smtClean="0">
                              <a:latin typeface="Cambria Math" panose="02040503050406030204" pitchFamily="18" charset="0"/>
                            </a:rPr>
                          </m:ctrlPr>
                        </m:sSubPr>
                        <m:e>
                          <m:r>
                            <a:rPr kumimoji="1" lang="en-US" altLang="zh-CN" b="0" i="1" smtClean="0">
                              <a:latin typeface="Cambria Math" panose="02040503050406030204" pitchFamily="18" charset="0"/>
                            </a:rPr>
                            <m:t>𝑓</m:t>
                          </m:r>
                        </m:e>
                        <m:sub>
                          <m:r>
                            <a:rPr kumimoji="1" lang="en-US" altLang="zh-CN" b="0" i="1" smtClean="0">
                              <a:latin typeface="Cambria Math" panose="02040503050406030204" pitchFamily="18" charset="0"/>
                            </a:rPr>
                            <m:t>1,2</m:t>
                          </m:r>
                        </m:sub>
                      </m:sSub>
                    </m:oMath>
                  </m:oMathPara>
                </a14:m>
                <a:endParaRPr kumimoji="1" lang="zh-CN" altLang="en-US" dirty="0"/>
              </a:p>
            </p:txBody>
          </p:sp>
        </mc:Choice>
        <mc:Fallback xmlns="">
          <p:sp>
            <p:nvSpPr>
              <p:cNvPr id="90" name="文本框 89">
                <a:extLst>
                  <a:ext uri="{FF2B5EF4-FFF2-40B4-BE49-F238E27FC236}">
                    <a16:creationId xmlns:a16="http://schemas.microsoft.com/office/drawing/2014/main" id="{5E38FE95-8149-5B47-9756-358283AC4C18}"/>
                  </a:ext>
                </a:extLst>
              </p:cNvPr>
              <p:cNvSpPr txBox="1">
                <a:spLocks noRot="1" noChangeAspect="1" noMove="1" noResize="1" noEditPoints="1" noAdjustHandles="1" noChangeArrowheads="1" noChangeShapeType="1" noTextEdit="1"/>
              </p:cNvSpPr>
              <p:nvPr/>
            </p:nvSpPr>
            <p:spPr>
              <a:xfrm>
                <a:off x="7335218" y="3390895"/>
                <a:ext cx="378565" cy="289182"/>
              </a:xfrm>
              <a:prstGeom prst="rect">
                <a:avLst/>
              </a:prstGeom>
              <a:blipFill>
                <a:blip r:embed="rId12"/>
                <a:stretch>
                  <a:fillRect l="-20000" r="-3333" b="-2500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91" name="文本框 90">
                <a:extLst>
                  <a:ext uri="{FF2B5EF4-FFF2-40B4-BE49-F238E27FC236}">
                    <a16:creationId xmlns:a16="http://schemas.microsoft.com/office/drawing/2014/main" id="{EF1EF39A-BCED-1449-A2CD-6A38522106D2}"/>
                  </a:ext>
                </a:extLst>
              </p:cNvPr>
              <p:cNvSpPr txBox="1"/>
              <p:nvPr/>
            </p:nvSpPr>
            <p:spPr>
              <a:xfrm>
                <a:off x="7701060" y="3393177"/>
                <a:ext cx="378565" cy="28918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zh-CN" i="1" smtClean="0">
                              <a:latin typeface="Cambria Math" panose="02040503050406030204" pitchFamily="18" charset="0"/>
                            </a:rPr>
                          </m:ctrlPr>
                        </m:sSubPr>
                        <m:e>
                          <m:r>
                            <a:rPr kumimoji="1" lang="en-US" altLang="zh-CN" b="0" i="1" smtClean="0">
                              <a:latin typeface="Cambria Math" panose="02040503050406030204" pitchFamily="18" charset="0"/>
                            </a:rPr>
                            <m:t>𝑓</m:t>
                          </m:r>
                        </m:e>
                        <m:sub>
                          <m:r>
                            <a:rPr kumimoji="1" lang="en-US" altLang="zh-CN" b="0" i="1" smtClean="0">
                              <a:latin typeface="Cambria Math" panose="02040503050406030204" pitchFamily="18" charset="0"/>
                            </a:rPr>
                            <m:t>1,3</m:t>
                          </m:r>
                        </m:sub>
                      </m:sSub>
                    </m:oMath>
                  </m:oMathPara>
                </a14:m>
                <a:endParaRPr kumimoji="1" lang="zh-CN" altLang="en-US" dirty="0"/>
              </a:p>
            </p:txBody>
          </p:sp>
        </mc:Choice>
        <mc:Fallback xmlns="">
          <p:sp>
            <p:nvSpPr>
              <p:cNvPr id="91" name="文本框 90">
                <a:extLst>
                  <a:ext uri="{FF2B5EF4-FFF2-40B4-BE49-F238E27FC236}">
                    <a16:creationId xmlns:a16="http://schemas.microsoft.com/office/drawing/2014/main" id="{EF1EF39A-BCED-1449-A2CD-6A38522106D2}"/>
                  </a:ext>
                </a:extLst>
              </p:cNvPr>
              <p:cNvSpPr txBox="1">
                <a:spLocks noRot="1" noChangeAspect="1" noMove="1" noResize="1" noEditPoints="1" noAdjustHandles="1" noChangeArrowheads="1" noChangeShapeType="1" noTextEdit="1"/>
              </p:cNvSpPr>
              <p:nvPr/>
            </p:nvSpPr>
            <p:spPr>
              <a:xfrm>
                <a:off x="7701060" y="3393177"/>
                <a:ext cx="378565" cy="289182"/>
              </a:xfrm>
              <a:prstGeom prst="rect">
                <a:avLst/>
              </a:prstGeom>
              <a:blipFill>
                <a:blip r:embed="rId13"/>
                <a:stretch>
                  <a:fillRect l="-16129" r="-3226" b="-29167"/>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92" name="文本框 91">
                <a:extLst>
                  <a:ext uri="{FF2B5EF4-FFF2-40B4-BE49-F238E27FC236}">
                    <a16:creationId xmlns:a16="http://schemas.microsoft.com/office/drawing/2014/main" id="{FDE139F6-367C-0846-B26E-6CB9CEBE6C7D}"/>
                  </a:ext>
                </a:extLst>
              </p:cNvPr>
              <p:cNvSpPr txBox="1"/>
              <p:nvPr/>
            </p:nvSpPr>
            <p:spPr>
              <a:xfrm>
                <a:off x="8081920" y="3394460"/>
                <a:ext cx="378565" cy="28918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zh-CN" i="1" smtClean="0">
                              <a:latin typeface="Cambria Math" panose="02040503050406030204" pitchFamily="18" charset="0"/>
                            </a:rPr>
                          </m:ctrlPr>
                        </m:sSubPr>
                        <m:e>
                          <m:r>
                            <a:rPr kumimoji="1" lang="en-US" altLang="zh-CN" b="0" i="1" smtClean="0">
                              <a:latin typeface="Cambria Math" panose="02040503050406030204" pitchFamily="18" charset="0"/>
                            </a:rPr>
                            <m:t>𝑓</m:t>
                          </m:r>
                        </m:e>
                        <m:sub>
                          <m:r>
                            <a:rPr kumimoji="1" lang="en-US" altLang="zh-CN" b="0" i="1" smtClean="0">
                              <a:latin typeface="Cambria Math" panose="02040503050406030204" pitchFamily="18" charset="0"/>
                            </a:rPr>
                            <m:t>1,4</m:t>
                          </m:r>
                        </m:sub>
                      </m:sSub>
                    </m:oMath>
                  </m:oMathPara>
                </a14:m>
                <a:endParaRPr kumimoji="1" lang="zh-CN" altLang="en-US" dirty="0"/>
              </a:p>
            </p:txBody>
          </p:sp>
        </mc:Choice>
        <mc:Fallback xmlns="">
          <p:sp>
            <p:nvSpPr>
              <p:cNvPr id="92" name="文本框 91">
                <a:extLst>
                  <a:ext uri="{FF2B5EF4-FFF2-40B4-BE49-F238E27FC236}">
                    <a16:creationId xmlns:a16="http://schemas.microsoft.com/office/drawing/2014/main" id="{FDE139F6-367C-0846-B26E-6CB9CEBE6C7D}"/>
                  </a:ext>
                </a:extLst>
              </p:cNvPr>
              <p:cNvSpPr txBox="1">
                <a:spLocks noRot="1" noChangeAspect="1" noMove="1" noResize="1" noEditPoints="1" noAdjustHandles="1" noChangeArrowheads="1" noChangeShapeType="1" noTextEdit="1"/>
              </p:cNvSpPr>
              <p:nvPr/>
            </p:nvSpPr>
            <p:spPr>
              <a:xfrm>
                <a:off x="8081920" y="3394460"/>
                <a:ext cx="378565" cy="289182"/>
              </a:xfrm>
              <a:prstGeom prst="rect">
                <a:avLst/>
              </a:prstGeom>
              <a:blipFill>
                <a:blip r:embed="rId14"/>
                <a:stretch>
                  <a:fillRect l="-23333" r="-3333" b="-29167"/>
                </a:stretch>
              </a:blipFill>
            </p:spPr>
            <p:txBody>
              <a:bodyPr/>
              <a:lstStyle/>
              <a:p>
                <a:r>
                  <a:rPr lang="zh-CN" altLang="en-US">
                    <a:noFill/>
                  </a:rPr>
                  <a:t> </a:t>
                </a:r>
              </a:p>
            </p:txBody>
          </p:sp>
        </mc:Fallback>
      </mc:AlternateContent>
      <p:sp>
        <p:nvSpPr>
          <p:cNvPr id="93" name="矩形 92">
            <a:extLst>
              <a:ext uri="{FF2B5EF4-FFF2-40B4-BE49-F238E27FC236}">
                <a16:creationId xmlns:a16="http://schemas.microsoft.com/office/drawing/2014/main" id="{8E1D77CD-22AF-DD48-84EE-D097AE666C55}"/>
              </a:ext>
            </a:extLst>
          </p:cNvPr>
          <p:cNvSpPr/>
          <p:nvPr/>
        </p:nvSpPr>
        <p:spPr>
          <a:xfrm>
            <a:off x="6868579" y="4087424"/>
            <a:ext cx="1631748" cy="440745"/>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94" name="矩形 93">
            <a:extLst>
              <a:ext uri="{FF2B5EF4-FFF2-40B4-BE49-F238E27FC236}">
                <a16:creationId xmlns:a16="http://schemas.microsoft.com/office/drawing/2014/main" id="{B7DC4980-5197-3F4D-A167-688349A86AD1}"/>
              </a:ext>
            </a:extLst>
          </p:cNvPr>
          <p:cNvSpPr/>
          <p:nvPr/>
        </p:nvSpPr>
        <p:spPr>
          <a:xfrm>
            <a:off x="6923616" y="4118320"/>
            <a:ext cx="383343" cy="355765"/>
          </a:xfrm>
          <a:prstGeom prst="rect">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cs typeface="Arial" panose="020B0604020202020204" pitchFamily="34" charset="0"/>
            </a:endParaRPr>
          </a:p>
        </p:txBody>
      </p:sp>
      <p:sp>
        <p:nvSpPr>
          <p:cNvPr id="95" name="矩形 94">
            <a:extLst>
              <a:ext uri="{FF2B5EF4-FFF2-40B4-BE49-F238E27FC236}">
                <a16:creationId xmlns:a16="http://schemas.microsoft.com/office/drawing/2014/main" id="{F19B571E-ED06-A242-BFAF-39BC5B75DDF4}"/>
              </a:ext>
            </a:extLst>
          </p:cNvPr>
          <p:cNvSpPr/>
          <p:nvPr/>
        </p:nvSpPr>
        <p:spPr>
          <a:xfrm>
            <a:off x="7293707" y="4118319"/>
            <a:ext cx="383343" cy="355765"/>
          </a:xfrm>
          <a:prstGeom prst="rect">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cs typeface="Arial" panose="020B0604020202020204" pitchFamily="34" charset="0"/>
            </a:endParaRPr>
          </a:p>
        </p:txBody>
      </p:sp>
      <p:sp>
        <p:nvSpPr>
          <p:cNvPr id="96" name="矩形 95">
            <a:extLst>
              <a:ext uri="{FF2B5EF4-FFF2-40B4-BE49-F238E27FC236}">
                <a16:creationId xmlns:a16="http://schemas.microsoft.com/office/drawing/2014/main" id="{4D7F1C57-68C7-A14C-9F17-CCE386613188}"/>
              </a:ext>
            </a:extLst>
          </p:cNvPr>
          <p:cNvSpPr/>
          <p:nvPr/>
        </p:nvSpPr>
        <p:spPr>
          <a:xfrm>
            <a:off x="7677050" y="4118319"/>
            <a:ext cx="383343" cy="355765"/>
          </a:xfrm>
          <a:prstGeom prst="rect">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cs typeface="Arial" panose="020B0604020202020204" pitchFamily="34" charset="0"/>
            </a:endParaRPr>
          </a:p>
        </p:txBody>
      </p:sp>
      <p:sp>
        <p:nvSpPr>
          <p:cNvPr id="97" name="矩形 96">
            <a:extLst>
              <a:ext uri="{FF2B5EF4-FFF2-40B4-BE49-F238E27FC236}">
                <a16:creationId xmlns:a16="http://schemas.microsoft.com/office/drawing/2014/main" id="{997D3B05-B7E6-6E45-81C6-464CA8B21ACC}"/>
              </a:ext>
            </a:extLst>
          </p:cNvPr>
          <p:cNvSpPr/>
          <p:nvPr/>
        </p:nvSpPr>
        <p:spPr>
          <a:xfrm>
            <a:off x="8047141" y="4118318"/>
            <a:ext cx="383343" cy="355765"/>
          </a:xfrm>
          <a:prstGeom prst="rect">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98" name="文本框 97">
                <a:extLst>
                  <a:ext uri="{FF2B5EF4-FFF2-40B4-BE49-F238E27FC236}">
                    <a16:creationId xmlns:a16="http://schemas.microsoft.com/office/drawing/2014/main" id="{A22D65C2-6A36-1647-9620-6A5B146C73B3}"/>
                  </a:ext>
                </a:extLst>
              </p:cNvPr>
              <p:cNvSpPr txBox="1"/>
              <p:nvPr/>
            </p:nvSpPr>
            <p:spPr>
              <a:xfrm>
                <a:off x="6935329" y="4138737"/>
                <a:ext cx="383888" cy="28918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zh-CN" i="1" smtClean="0">
                              <a:latin typeface="Cambria Math" panose="02040503050406030204" pitchFamily="18" charset="0"/>
                            </a:rPr>
                          </m:ctrlPr>
                        </m:sSubPr>
                        <m:e>
                          <m:r>
                            <a:rPr kumimoji="1" lang="en-US" altLang="zh-CN" b="0" i="1" smtClean="0">
                              <a:latin typeface="Cambria Math" panose="02040503050406030204" pitchFamily="18" charset="0"/>
                            </a:rPr>
                            <m:t>𝑓</m:t>
                          </m:r>
                        </m:e>
                        <m:sub>
                          <m:r>
                            <a:rPr kumimoji="1" lang="en-US" altLang="zh-CN" b="0" i="1" smtClean="0">
                              <a:latin typeface="Cambria Math" panose="02040503050406030204" pitchFamily="18" charset="0"/>
                            </a:rPr>
                            <m:t>2,1</m:t>
                          </m:r>
                        </m:sub>
                      </m:sSub>
                    </m:oMath>
                  </m:oMathPara>
                </a14:m>
                <a:endParaRPr kumimoji="1" lang="zh-CN" altLang="en-US" dirty="0"/>
              </a:p>
            </p:txBody>
          </p:sp>
        </mc:Choice>
        <mc:Fallback xmlns="">
          <p:sp>
            <p:nvSpPr>
              <p:cNvPr id="98" name="文本框 97">
                <a:extLst>
                  <a:ext uri="{FF2B5EF4-FFF2-40B4-BE49-F238E27FC236}">
                    <a16:creationId xmlns:a16="http://schemas.microsoft.com/office/drawing/2014/main" id="{A22D65C2-6A36-1647-9620-6A5B146C73B3}"/>
                  </a:ext>
                </a:extLst>
              </p:cNvPr>
              <p:cNvSpPr txBox="1">
                <a:spLocks noRot="1" noChangeAspect="1" noMove="1" noResize="1" noEditPoints="1" noAdjustHandles="1" noChangeArrowheads="1" noChangeShapeType="1" noTextEdit="1"/>
              </p:cNvSpPr>
              <p:nvPr/>
            </p:nvSpPr>
            <p:spPr>
              <a:xfrm>
                <a:off x="6935329" y="4138737"/>
                <a:ext cx="383888" cy="289182"/>
              </a:xfrm>
              <a:prstGeom prst="rect">
                <a:avLst/>
              </a:prstGeom>
              <a:blipFill>
                <a:blip r:embed="rId15"/>
                <a:stretch>
                  <a:fillRect l="-19355" r="-3226" b="-2500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02" name="文本框 101">
                <a:extLst>
                  <a:ext uri="{FF2B5EF4-FFF2-40B4-BE49-F238E27FC236}">
                    <a16:creationId xmlns:a16="http://schemas.microsoft.com/office/drawing/2014/main" id="{E33B74A7-ED8A-E742-A3AD-33C3FBD82F79}"/>
                  </a:ext>
                </a:extLst>
              </p:cNvPr>
              <p:cNvSpPr txBox="1"/>
              <p:nvPr/>
            </p:nvSpPr>
            <p:spPr>
              <a:xfrm>
                <a:off x="7314470" y="4138737"/>
                <a:ext cx="383888" cy="28918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zh-CN" i="1" smtClean="0">
                              <a:latin typeface="Cambria Math" panose="02040503050406030204" pitchFamily="18" charset="0"/>
                            </a:rPr>
                          </m:ctrlPr>
                        </m:sSubPr>
                        <m:e>
                          <m:r>
                            <a:rPr kumimoji="1" lang="en-US" altLang="zh-CN" b="0" i="1" smtClean="0">
                              <a:latin typeface="Cambria Math" panose="02040503050406030204" pitchFamily="18" charset="0"/>
                            </a:rPr>
                            <m:t>𝑓</m:t>
                          </m:r>
                        </m:e>
                        <m:sub>
                          <m:r>
                            <a:rPr kumimoji="1" lang="en-US" altLang="zh-CN" b="0" i="1" smtClean="0">
                              <a:latin typeface="Cambria Math" panose="02040503050406030204" pitchFamily="18" charset="0"/>
                            </a:rPr>
                            <m:t>2,2</m:t>
                          </m:r>
                        </m:sub>
                      </m:sSub>
                    </m:oMath>
                  </m:oMathPara>
                </a14:m>
                <a:endParaRPr kumimoji="1" lang="zh-CN" altLang="en-US" dirty="0"/>
              </a:p>
            </p:txBody>
          </p:sp>
        </mc:Choice>
        <mc:Fallback xmlns="">
          <p:sp>
            <p:nvSpPr>
              <p:cNvPr id="102" name="文本框 101">
                <a:extLst>
                  <a:ext uri="{FF2B5EF4-FFF2-40B4-BE49-F238E27FC236}">
                    <a16:creationId xmlns:a16="http://schemas.microsoft.com/office/drawing/2014/main" id="{E33B74A7-ED8A-E742-A3AD-33C3FBD82F79}"/>
                  </a:ext>
                </a:extLst>
              </p:cNvPr>
              <p:cNvSpPr txBox="1">
                <a:spLocks noRot="1" noChangeAspect="1" noMove="1" noResize="1" noEditPoints="1" noAdjustHandles="1" noChangeArrowheads="1" noChangeShapeType="1" noTextEdit="1"/>
              </p:cNvSpPr>
              <p:nvPr/>
            </p:nvSpPr>
            <p:spPr>
              <a:xfrm>
                <a:off x="7314470" y="4138737"/>
                <a:ext cx="383888" cy="289182"/>
              </a:xfrm>
              <a:prstGeom prst="rect">
                <a:avLst/>
              </a:prstGeom>
              <a:blipFill>
                <a:blip r:embed="rId16"/>
                <a:stretch>
                  <a:fillRect l="-23333" r="-3333" b="-2500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03" name="文本框 102">
                <a:extLst>
                  <a:ext uri="{FF2B5EF4-FFF2-40B4-BE49-F238E27FC236}">
                    <a16:creationId xmlns:a16="http://schemas.microsoft.com/office/drawing/2014/main" id="{CA333F26-59B5-A549-8E81-90FDEEBE2FA4}"/>
                  </a:ext>
                </a:extLst>
              </p:cNvPr>
              <p:cNvSpPr txBox="1"/>
              <p:nvPr/>
            </p:nvSpPr>
            <p:spPr>
              <a:xfrm>
                <a:off x="7691070" y="4141019"/>
                <a:ext cx="383888" cy="28918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zh-CN" i="1" smtClean="0">
                              <a:latin typeface="Cambria Math" panose="02040503050406030204" pitchFamily="18" charset="0"/>
                            </a:rPr>
                          </m:ctrlPr>
                        </m:sSubPr>
                        <m:e>
                          <m:r>
                            <a:rPr kumimoji="1" lang="en-US" altLang="zh-CN" b="0" i="1" smtClean="0">
                              <a:latin typeface="Cambria Math" panose="02040503050406030204" pitchFamily="18" charset="0"/>
                            </a:rPr>
                            <m:t>𝑓</m:t>
                          </m:r>
                        </m:e>
                        <m:sub>
                          <m:r>
                            <a:rPr kumimoji="1" lang="en-US" altLang="zh-CN" b="0" i="1" smtClean="0">
                              <a:latin typeface="Cambria Math" panose="02040503050406030204" pitchFamily="18" charset="0"/>
                            </a:rPr>
                            <m:t>2,3</m:t>
                          </m:r>
                        </m:sub>
                      </m:sSub>
                    </m:oMath>
                  </m:oMathPara>
                </a14:m>
                <a:endParaRPr kumimoji="1" lang="zh-CN" altLang="en-US" dirty="0"/>
              </a:p>
            </p:txBody>
          </p:sp>
        </mc:Choice>
        <mc:Fallback xmlns="">
          <p:sp>
            <p:nvSpPr>
              <p:cNvPr id="103" name="文本框 102">
                <a:extLst>
                  <a:ext uri="{FF2B5EF4-FFF2-40B4-BE49-F238E27FC236}">
                    <a16:creationId xmlns:a16="http://schemas.microsoft.com/office/drawing/2014/main" id="{CA333F26-59B5-A549-8E81-90FDEEBE2FA4}"/>
                  </a:ext>
                </a:extLst>
              </p:cNvPr>
              <p:cNvSpPr txBox="1">
                <a:spLocks noRot="1" noChangeAspect="1" noMove="1" noResize="1" noEditPoints="1" noAdjustHandles="1" noChangeArrowheads="1" noChangeShapeType="1" noTextEdit="1"/>
              </p:cNvSpPr>
              <p:nvPr/>
            </p:nvSpPr>
            <p:spPr>
              <a:xfrm>
                <a:off x="7691070" y="4141019"/>
                <a:ext cx="383888" cy="289182"/>
              </a:xfrm>
              <a:prstGeom prst="rect">
                <a:avLst/>
              </a:prstGeom>
              <a:blipFill>
                <a:blip r:embed="rId17"/>
                <a:stretch>
                  <a:fillRect l="-19355" b="-2500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04" name="文本框 103">
                <a:extLst>
                  <a:ext uri="{FF2B5EF4-FFF2-40B4-BE49-F238E27FC236}">
                    <a16:creationId xmlns:a16="http://schemas.microsoft.com/office/drawing/2014/main" id="{EE6F331F-6A8C-634C-8C1E-D14F9A34E6F6}"/>
                  </a:ext>
                </a:extLst>
              </p:cNvPr>
              <p:cNvSpPr txBox="1"/>
              <p:nvPr/>
            </p:nvSpPr>
            <p:spPr>
              <a:xfrm>
                <a:off x="8061172" y="4142302"/>
                <a:ext cx="383888" cy="28918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zh-CN" i="1" smtClean="0">
                              <a:latin typeface="Cambria Math" panose="02040503050406030204" pitchFamily="18" charset="0"/>
                            </a:rPr>
                          </m:ctrlPr>
                        </m:sSubPr>
                        <m:e>
                          <m:r>
                            <a:rPr kumimoji="1" lang="en-US" altLang="zh-CN" b="0" i="1" smtClean="0">
                              <a:latin typeface="Cambria Math" panose="02040503050406030204" pitchFamily="18" charset="0"/>
                            </a:rPr>
                            <m:t>𝑓</m:t>
                          </m:r>
                        </m:e>
                        <m:sub>
                          <m:r>
                            <a:rPr kumimoji="1" lang="en-US" altLang="zh-CN" b="0" i="1" smtClean="0">
                              <a:latin typeface="Cambria Math" panose="02040503050406030204" pitchFamily="18" charset="0"/>
                            </a:rPr>
                            <m:t>2,4</m:t>
                          </m:r>
                        </m:sub>
                      </m:sSub>
                    </m:oMath>
                  </m:oMathPara>
                </a14:m>
                <a:endParaRPr kumimoji="1" lang="zh-CN" altLang="en-US" dirty="0"/>
              </a:p>
            </p:txBody>
          </p:sp>
        </mc:Choice>
        <mc:Fallback xmlns="">
          <p:sp>
            <p:nvSpPr>
              <p:cNvPr id="104" name="文本框 103">
                <a:extLst>
                  <a:ext uri="{FF2B5EF4-FFF2-40B4-BE49-F238E27FC236}">
                    <a16:creationId xmlns:a16="http://schemas.microsoft.com/office/drawing/2014/main" id="{EE6F331F-6A8C-634C-8C1E-D14F9A34E6F6}"/>
                  </a:ext>
                </a:extLst>
              </p:cNvPr>
              <p:cNvSpPr txBox="1">
                <a:spLocks noRot="1" noChangeAspect="1" noMove="1" noResize="1" noEditPoints="1" noAdjustHandles="1" noChangeArrowheads="1" noChangeShapeType="1" noTextEdit="1"/>
              </p:cNvSpPr>
              <p:nvPr/>
            </p:nvSpPr>
            <p:spPr>
              <a:xfrm>
                <a:off x="8061172" y="4142302"/>
                <a:ext cx="383888" cy="289182"/>
              </a:xfrm>
              <a:prstGeom prst="rect">
                <a:avLst/>
              </a:prstGeom>
              <a:blipFill>
                <a:blip r:embed="rId18"/>
                <a:stretch>
                  <a:fillRect l="-19355" r="-3226" b="-2500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7" name="文本框 6">
                <a:extLst>
                  <a:ext uri="{FF2B5EF4-FFF2-40B4-BE49-F238E27FC236}">
                    <a16:creationId xmlns:a16="http://schemas.microsoft.com/office/drawing/2014/main" id="{7CEF6958-14D4-3545-B2A8-EC59AA62A284}"/>
                  </a:ext>
                </a:extLst>
              </p:cNvPr>
              <p:cNvSpPr txBox="1"/>
              <p:nvPr/>
            </p:nvSpPr>
            <p:spPr>
              <a:xfrm>
                <a:off x="7553801" y="3639333"/>
                <a:ext cx="234038" cy="5539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zh-CN" altLang="en-US" sz="3600" i="1" smtClean="0">
                          <a:latin typeface="Cambria Math" panose="02040503050406030204" pitchFamily="18" charset="0"/>
                        </a:rPr>
                        <m:t>∙</m:t>
                      </m:r>
                    </m:oMath>
                  </m:oMathPara>
                </a14:m>
                <a:endParaRPr kumimoji="1" lang="zh-CN" altLang="en-US" sz="3200" dirty="0"/>
              </a:p>
            </p:txBody>
          </p:sp>
        </mc:Choice>
        <mc:Fallback xmlns="">
          <p:sp>
            <p:nvSpPr>
              <p:cNvPr id="7" name="文本框 6">
                <a:extLst>
                  <a:ext uri="{FF2B5EF4-FFF2-40B4-BE49-F238E27FC236}">
                    <a16:creationId xmlns:a16="http://schemas.microsoft.com/office/drawing/2014/main" id="{7CEF6958-14D4-3545-B2A8-EC59AA62A284}"/>
                  </a:ext>
                </a:extLst>
              </p:cNvPr>
              <p:cNvSpPr txBox="1">
                <a:spLocks noRot="1" noChangeAspect="1" noMove="1" noResize="1" noEditPoints="1" noAdjustHandles="1" noChangeArrowheads="1" noChangeShapeType="1" noTextEdit="1"/>
              </p:cNvSpPr>
              <p:nvPr/>
            </p:nvSpPr>
            <p:spPr>
              <a:xfrm>
                <a:off x="7553801" y="3639333"/>
                <a:ext cx="234038" cy="553998"/>
              </a:xfrm>
              <a:prstGeom prst="rect">
                <a:avLst/>
              </a:prstGeom>
              <a:blipFill>
                <a:blip r:embed="rId19"/>
                <a:stretch>
                  <a:fillRect l="-10526" r="-10526"/>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8" name="文本框 7">
                <a:extLst>
                  <a:ext uri="{FF2B5EF4-FFF2-40B4-BE49-F238E27FC236}">
                    <a16:creationId xmlns:a16="http://schemas.microsoft.com/office/drawing/2014/main" id="{A28E461D-0758-CA49-89FF-5FFF5A97F869}"/>
                  </a:ext>
                </a:extLst>
              </p:cNvPr>
              <p:cNvSpPr txBox="1"/>
              <p:nvPr/>
            </p:nvSpPr>
            <p:spPr>
              <a:xfrm>
                <a:off x="7335218" y="2921170"/>
                <a:ext cx="650756"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zh-CN" b="0" i="1" smtClean="0">
                          <a:solidFill>
                            <a:srgbClr val="C00000"/>
                          </a:solidFill>
                          <a:latin typeface="Cambria Math" panose="02040503050406030204" pitchFamily="18" charset="0"/>
                        </a:rPr>
                        <m:t>𝑂</m:t>
                      </m:r>
                      <m:r>
                        <a:rPr kumimoji="1" lang="en-US" altLang="zh-CN" b="0" i="1" smtClean="0">
                          <a:solidFill>
                            <a:srgbClr val="C00000"/>
                          </a:solidFill>
                          <a:latin typeface="Cambria Math" panose="02040503050406030204" pitchFamily="18" charset="0"/>
                        </a:rPr>
                        <m:t>(</m:t>
                      </m:r>
                      <m:sSup>
                        <m:sSupPr>
                          <m:ctrlPr>
                            <a:rPr kumimoji="1" lang="en-US" altLang="zh-CN" b="0" i="1" smtClean="0">
                              <a:solidFill>
                                <a:srgbClr val="C00000"/>
                              </a:solidFill>
                              <a:latin typeface="Cambria Math" panose="02040503050406030204" pitchFamily="18" charset="0"/>
                            </a:rPr>
                          </m:ctrlPr>
                        </m:sSupPr>
                        <m:e>
                          <m:r>
                            <a:rPr kumimoji="1" lang="en-US" altLang="zh-CN" b="0" i="1" smtClean="0">
                              <a:solidFill>
                                <a:srgbClr val="C00000"/>
                              </a:solidFill>
                              <a:latin typeface="Cambria Math" panose="02040503050406030204" pitchFamily="18" charset="0"/>
                            </a:rPr>
                            <m:t>𝑛</m:t>
                          </m:r>
                        </m:e>
                        <m:sup>
                          <m:r>
                            <a:rPr kumimoji="1" lang="en-US" altLang="zh-CN" b="0" i="1" smtClean="0">
                              <a:solidFill>
                                <a:srgbClr val="C00000"/>
                              </a:solidFill>
                              <a:latin typeface="Cambria Math" panose="02040503050406030204" pitchFamily="18" charset="0"/>
                            </a:rPr>
                            <m:t>2</m:t>
                          </m:r>
                        </m:sup>
                      </m:sSup>
                      <m:r>
                        <a:rPr kumimoji="1" lang="en-US" altLang="zh-CN" b="0" i="1" smtClean="0">
                          <a:solidFill>
                            <a:srgbClr val="C00000"/>
                          </a:solidFill>
                          <a:latin typeface="Cambria Math" panose="02040503050406030204" pitchFamily="18" charset="0"/>
                        </a:rPr>
                        <m:t>)</m:t>
                      </m:r>
                    </m:oMath>
                  </m:oMathPara>
                </a14:m>
                <a:endParaRPr kumimoji="1" lang="zh-CN" altLang="en-US" dirty="0">
                  <a:solidFill>
                    <a:srgbClr val="C00000"/>
                  </a:solidFill>
                </a:endParaRPr>
              </a:p>
            </p:txBody>
          </p:sp>
        </mc:Choice>
        <mc:Fallback xmlns="">
          <p:sp>
            <p:nvSpPr>
              <p:cNvPr id="8" name="文本框 7">
                <a:extLst>
                  <a:ext uri="{FF2B5EF4-FFF2-40B4-BE49-F238E27FC236}">
                    <a16:creationId xmlns:a16="http://schemas.microsoft.com/office/drawing/2014/main" id="{A28E461D-0758-CA49-89FF-5FFF5A97F869}"/>
                  </a:ext>
                </a:extLst>
              </p:cNvPr>
              <p:cNvSpPr txBox="1">
                <a:spLocks noRot="1" noChangeAspect="1" noMove="1" noResize="1" noEditPoints="1" noAdjustHandles="1" noChangeArrowheads="1" noChangeShapeType="1" noTextEdit="1"/>
              </p:cNvSpPr>
              <p:nvPr/>
            </p:nvSpPr>
            <p:spPr>
              <a:xfrm>
                <a:off x="7335218" y="2921170"/>
                <a:ext cx="650756" cy="276999"/>
              </a:xfrm>
              <a:prstGeom prst="rect">
                <a:avLst/>
              </a:prstGeom>
              <a:blipFill>
                <a:blip r:embed="rId20"/>
                <a:stretch>
                  <a:fillRect l="-7692" t="-4348" r="-11538" b="-30435"/>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41" name="文本框 40">
                <a:extLst>
                  <a:ext uri="{FF2B5EF4-FFF2-40B4-BE49-F238E27FC236}">
                    <a16:creationId xmlns:a16="http://schemas.microsoft.com/office/drawing/2014/main" id="{0A9D767A-6071-F84E-92C9-63B33C98C696}"/>
                  </a:ext>
                </a:extLst>
              </p:cNvPr>
              <p:cNvSpPr txBox="1"/>
              <p:nvPr/>
            </p:nvSpPr>
            <p:spPr>
              <a:xfrm>
                <a:off x="764561" y="2969381"/>
                <a:ext cx="2316532" cy="80727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nary>
                        <m:naryPr>
                          <m:limLoc m:val="undOvr"/>
                          <m:subHide m:val="on"/>
                          <m:supHide m:val="on"/>
                          <m:ctrlPr>
                            <a:rPr kumimoji="1" lang="en-US" altLang="zh-CN" sz="2000" b="0" i="1" smtClean="0">
                              <a:latin typeface="Cambria Math" panose="02040503050406030204" pitchFamily="18" charset="0"/>
                            </a:rPr>
                          </m:ctrlPr>
                        </m:naryPr>
                        <m:sub/>
                        <m:sup/>
                        <m:e>
                          <m:sSub>
                            <m:sSubPr>
                              <m:ctrlPr>
                                <a:rPr kumimoji="1" lang="en-US" altLang="zh-CN" sz="2000" b="0" i="1" smtClean="0">
                                  <a:latin typeface="Cambria Math" panose="02040503050406030204" pitchFamily="18" charset="0"/>
                                </a:rPr>
                              </m:ctrlPr>
                            </m:sSubPr>
                            <m:e>
                              <m:r>
                                <a:rPr kumimoji="1" lang="en-US" altLang="zh-CN" sz="2000" b="0" i="1" smtClean="0">
                                  <a:latin typeface="Cambria Math" panose="02040503050406030204" pitchFamily="18" charset="0"/>
                                </a:rPr>
                                <m:t>𝐹</m:t>
                              </m:r>
                            </m:e>
                            <m:sub>
                              <m:r>
                                <a:rPr kumimoji="1" lang="en-US" altLang="zh-CN" sz="2000" b="0" i="1" smtClean="0">
                                  <a:latin typeface="Cambria Math" panose="02040503050406030204" pitchFamily="18" charset="0"/>
                                </a:rPr>
                                <m:t>1</m:t>
                              </m:r>
                            </m:sub>
                          </m:sSub>
                          <m:r>
                            <a:rPr kumimoji="1" lang="en-US" altLang="zh-CN" sz="2000" b="0" i="1" smtClean="0">
                              <a:latin typeface="Cambria Math" panose="02040503050406030204" pitchFamily="18" charset="0"/>
                            </a:rPr>
                            <m:t>(</m:t>
                          </m:r>
                          <m:r>
                            <a:rPr kumimoji="1" lang="en-US" altLang="zh-CN" sz="2000" b="0" i="1" smtClean="0">
                              <a:latin typeface="Cambria Math" panose="02040503050406030204" pitchFamily="18" charset="0"/>
                              <a:ea typeface="Cambria Math" panose="02040503050406030204" pitchFamily="18" charset="0"/>
                            </a:rPr>
                            <m:t>𝜔</m:t>
                          </m:r>
                          <m:r>
                            <a:rPr kumimoji="1" lang="en-US" altLang="zh-CN" sz="2000" b="0" i="1" smtClean="0">
                              <a:latin typeface="Cambria Math" panose="02040503050406030204" pitchFamily="18" charset="0"/>
                            </a:rPr>
                            <m:t>)</m:t>
                          </m:r>
                          <m:sSub>
                            <m:sSubPr>
                              <m:ctrlPr>
                                <a:rPr kumimoji="1" lang="en-US" altLang="zh-CN" sz="2000" b="0" i="1" smtClean="0">
                                  <a:latin typeface="Cambria Math" panose="02040503050406030204" pitchFamily="18" charset="0"/>
                                </a:rPr>
                              </m:ctrlPr>
                            </m:sSubPr>
                            <m:e>
                              <m:r>
                                <a:rPr kumimoji="1" lang="en-US" altLang="zh-CN" sz="2000" b="0" i="1" smtClean="0">
                                  <a:latin typeface="Cambria Math" panose="02040503050406030204" pitchFamily="18" charset="0"/>
                                </a:rPr>
                                <m:t>𝐹</m:t>
                              </m:r>
                            </m:e>
                            <m:sub>
                              <m:r>
                                <a:rPr kumimoji="1" lang="en-US" altLang="zh-CN" sz="2000" b="0" i="1" smtClean="0">
                                  <a:latin typeface="Cambria Math" panose="02040503050406030204" pitchFamily="18" charset="0"/>
                                </a:rPr>
                                <m:t>2</m:t>
                              </m:r>
                            </m:sub>
                          </m:sSub>
                          <m:r>
                            <a:rPr kumimoji="1" lang="en-US" altLang="zh-CN" sz="2000" b="0" i="1" smtClean="0">
                              <a:latin typeface="Cambria Math" panose="02040503050406030204" pitchFamily="18" charset="0"/>
                            </a:rPr>
                            <m:t>(</m:t>
                          </m:r>
                          <m:r>
                            <a:rPr kumimoji="1" lang="en-US" altLang="zh-CN" sz="2000" b="0" i="1" smtClean="0">
                              <a:latin typeface="Cambria Math" panose="02040503050406030204" pitchFamily="18" charset="0"/>
                              <a:ea typeface="Cambria Math" panose="02040503050406030204" pitchFamily="18" charset="0"/>
                            </a:rPr>
                            <m:t>𝜔</m:t>
                          </m:r>
                          <m:r>
                            <a:rPr kumimoji="1" lang="en-US" altLang="zh-CN" sz="2000" b="0" i="1" smtClean="0">
                              <a:latin typeface="Cambria Math" panose="02040503050406030204" pitchFamily="18" charset="0"/>
                            </a:rPr>
                            <m:t>)</m:t>
                          </m:r>
                          <m:r>
                            <a:rPr kumimoji="1" lang="en-US" altLang="zh-CN" sz="2000" b="0" i="1" smtClean="0">
                              <a:latin typeface="Cambria Math" panose="02040503050406030204" pitchFamily="18" charset="0"/>
                              <a:ea typeface="Cambria Math" panose="02040503050406030204" pitchFamily="18" charset="0"/>
                            </a:rPr>
                            <m:t> </m:t>
                          </m:r>
                        </m:e>
                      </m:nary>
                      <m:r>
                        <a:rPr kumimoji="1" lang="en-US" altLang="zh-CN" sz="2000" b="0" i="1" smtClean="0">
                          <a:latin typeface="Cambria Math" panose="02040503050406030204" pitchFamily="18" charset="0"/>
                        </a:rPr>
                        <m:t>ⅆ</m:t>
                      </m:r>
                      <m:r>
                        <a:rPr kumimoji="1" lang="en-US" altLang="zh-CN" sz="2000" b="0" i="1" smtClean="0">
                          <a:latin typeface="Cambria Math" panose="02040503050406030204" pitchFamily="18" charset="0"/>
                          <a:ea typeface="Cambria Math" panose="02040503050406030204" pitchFamily="18" charset="0"/>
                        </a:rPr>
                        <m:t>𝜔</m:t>
                      </m:r>
                      <m:r>
                        <a:rPr kumimoji="1" lang="en-US" altLang="zh-CN" sz="2000" b="0" i="1" smtClean="0">
                          <a:latin typeface="Cambria Math" panose="02040503050406030204" pitchFamily="18" charset="0"/>
                          <a:ea typeface="Cambria Math" panose="02040503050406030204" pitchFamily="18" charset="0"/>
                        </a:rPr>
                        <m:t>=</m:t>
                      </m:r>
                    </m:oMath>
                  </m:oMathPara>
                </a14:m>
                <a:endParaRPr kumimoji="1" lang="zh-CN" altLang="en-US" sz="2000" dirty="0"/>
              </a:p>
            </p:txBody>
          </p:sp>
        </mc:Choice>
        <mc:Fallback xmlns="">
          <p:sp>
            <p:nvSpPr>
              <p:cNvPr id="41" name="文本框 40">
                <a:extLst>
                  <a:ext uri="{FF2B5EF4-FFF2-40B4-BE49-F238E27FC236}">
                    <a16:creationId xmlns:a16="http://schemas.microsoft.com/office/drawing/2014/main" id="{0A9D767A-6071-F84E-92C9-63B33C98C696}"/>
                  </a:ext>
                </a:extLst>
              </p:cNvPr>
              <p:cNvSpPr txBox="1">
                <a:spLocks noRot="1" noChangeAspect="1" noMove="1" noResize="1" noEditPoints="1" noAdjustHandles="1" noChangeArrowheads="1" noChangeShapeType="1" noTextEdit="1"/>
              </p:cNvSpPr>
              <p:nvPr/>
            </p:nvSpPr>
            <p:spPr>
              <a:xfrm>
                <a:off x="764561" y="2969381"/>
                <a:ext cx="2316532" cy="807272"/>
              </a:xfrm>
              <a:prstGeom prst="rect">
                <a:avLst/>
              </a:prstGeom>
              <a:blipFill>
                <a:blip r:embed="rId21"/>
                <a:stretch>
                  <a:fillRect l="-45355" t="-154688" b="-215625"/>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2714001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8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82"/>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8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89"/>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90"/>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91"/>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92"/>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93"/>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94"/>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95"/>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96"/>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97"/>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98"/>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102"/>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103"/>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104"/>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7"/>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8"/>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2" grpId="0" build="p"/>
      <p:bldP spid="5" grpId="0"/>
      <p:bldP spid="6" grpId="0"/>
      <p:bldP spid="77" grpId="0"/>
      <p:bldP spid="78" grpId="0"/>
      <p:bldP spid="79" grpId="0"/>
      <p:bldP spid="80" grpId="0"/>
      <p:bldP spid="81" grpId="0"/>
      <p:bldP spid="82" grpId="0"/>
      <p:bldP spid="89" grpId="0"/>
      <p:bldP spid="90" grpId="0"/>
      <p:bldP spid="91" grpId="0"/>
      <p:bldP spid="92" grpId="0"/>
      <p:bldP spid="93" grpId="0" animBg="1"/>
      <p:bldP spid="94" grpId="0" animBg="1"/>
      <p:bldP spid="95" grpId="0" animBg="1"/>
      <p:bldP spid="96" grpId="0" animBg="1"/>
      <p:bldP spid="97" grpId="0" animBg="1"/>
      <p:bldP spid="98" grpId="0"/>
      <p:bldP spid="102" grpId="0"/>
      <p:bldP spid="103" grpId="0"/>
      <p:bldP spid="104" grpId="0"/>
      <p:bldP spid="7" grpId="0"/>
      <p:bldP spid="8" grpId="0"/>
      <p:bldP spid="41"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4F4780B1-9C18-BB41-BF32-47390187B749}"/>
              </a:ext>
            </a:extLst>
          </p:cNvPr>
          <p:cNvPicPr>
            <a:picLocks noChangeAspect="1"/>
          </p:cNvPicPr>
          <p:nvPr/>
        </p:nvPicPr>
        <p:blipFill>
          <a:blip r:embed="rId3"/>
          <a:stretch>
            <a:fillRect/>
          </a:stretch>
        </p:blipFill>
        <p:spPr>
          <a:xfrm>
            <a:off x="373168" y="1497070"/>
            <a:ext cx="2084858" cy="2268687"/>
          </a:xfrm>
          <a:prstGeom prst="rect">
            <a:avLst/>
          </a:prstGeom>
        </p:spPr>
      </p:pic>
      <p:pic>
        <p:nvPicPr>
          <p:cNvPr id="8" name="图片 7">
            <a:extLst>
              <a:ext uri="{FF2B5EF4-FFF2-40B4-BE49-F238E27FC236}">
                <a16:creationId xmlns:a16="http://schemas.microsoft.com/office/drawing/2014/main" id="{59FC6D27-689B-334F-8A32-A1447F0C7211}"/>
              </a:ext>
            </a:extLst>
          </p:cNvPr>
          <p:cNvPicPr>
            <a:picLocks noChangeAspect="1"/>
          </p:cNvPicPr>
          <p:nvPr/>
        </p:nvPicPr>
        <p:blipFill>
          <a:blip r:embed="rId4"/>
          <a:stretch>
            <a:fillRect/>
          </a:stretch>
        </p:blipFill>
        <p:spPr>
          <a:xfrm>
            <a:off x="2507635" y="1497070"/>
            <a:ext cx="2090806" cy="2257603"/>
          </a:xfrm>
          <a:prstGeom prst="rect">
            <a:avLst/>
          </a:prstGeom>
        </p:spPr>
      </p:pic>
      <p:pic>
        <p:nvPicPr>
          <p:cNvPr id="10" name="图片 9">
            <a:extLst>
              <a:ext uri="{FF2B5EF4-FFF2-40B4-BE49-F238E27FC236}">
                <a16:creationId xmlns:a16="http://schemas.microsoft.com/office/drawing/2014/main" id="{4157D5EE-28F0-A04D-BA94-80E0ED450836}"/>
              </a:ext>
            </a:extLst>
          </p:cNvPr>
          <p:cNvPicPr>
            <a:picLocks noChangeAspect="1"/>
          </p:cNvPicPr>
          <p:nvPr/>
        </p:nvPicPr>
        <p:blipFill>
          <a:blip r:embed="rId5"/>
          <a:stretch>
            <a:fillRect/>
          </a:stretch>
        </p:blipFill>
        <p:spPr>
          <a:xfrm>
            <a:off x="4643764" y="1497070"/>
            <a:ext cx="2107130" cy="2268685"/>
          </a:xfrm>
          <a:prstGeom prst="rect">
            <a:avLst/>
          </a:prstGeom>
        </p:spPr>
      </p:pic>
      <p:pic>
        <p:nvPicPr>
          <p:cNvPr id="13" name="图片 12">
            <a:extLst>
              <a:ext uri="{FF2B5EF4-FFF2-40B4-BE49-F238E27FC236}">
                <a16:creationId xmlns:a16="http://schemas.microsoft.com/office/drawing/2014/main" id="{77398B29-4A1C-B641-AA30-90CB84962B96}"/>
              </a:ext>
            </a:extLst>
          </p:cNvPr>
          <p:cNvPicPr>
            <a:picLocks noChangeAspect="1"/>
          </p:cNvPicPr>
          <p:nvPr/>
        </p:nvPicPr>
        <p:blipFill>
          <a:blip r:embed="rId3"/>
          <a:stretch>
            <a:fillRect/>
          </a:stretch>
        </p:blipFill>
        <p:spPr>
          <a:xfrm>
            <a:off x="6780028" y="1497070"/>
            <a:ext cx="2098594" cy="2268686"/>
          </a:xfrm>
          <a:prstGeom prst="rect">
            <a:avLst/>
          </a:prstGeom>
        </p:spPr>
      </p:pic>
      <p:sp>
        <p:nvSpPr>
          <p:cNvPr id="3" name="Title 2">
            <a:extLst>
              <a:ext uri="{FF2B5EF4-FFF2-40B4-BE49-F238E27FC236}">
                <a16:creationId xmlns:a16="http://schemas.microsoft.com/office/drawing/2014/main" id="{8735A8E7-D60B-ED44-BEE9-AEF7FFE653BB}"/>
              </a:ext>
            </a:extLst>
          </p:cNvPr>
          <p:cNvSpPr>
            <a:spLocks noGrp="1"/>
          </p:cNvSpPr>
          <p:nvPr>
            <p:ph type="title"/>
          </p:nvPr>
        </p:nvSpPr>
        <p:spPr/>
        <p:txBody>
          <a:bodyPr>
            <a:normAutofit/>
          </a:bodyPr>
          <a:lstStyle/>
          <a:p>
            <a:r>
              <a:rPr lang="en-US" sz="2400" dirty="0">
                <a:solidFill>
                  <a:schemeClr val="bg1"/>
                </a:solidFill>
              </a:rPr>
              <a:t>Shadow fields</a:t>
            </a:r>
          </a:p>
        </p:txBody>
      </p:sp>
      <mc:AlternateContent xmlns:mc="http://schemas.openxmlformats.org/markup-compatibility/2006" xmlns:a14="http://schemas.microsoft.com/office/drawing/2010/main">
        <mc:Choice Requires="a14">
          <p:sp>
            <p:nvSpPr>
              <p:cNvPr id="17" name="Title 2">
                <a:extLst>
                  <a:ext uri="{FF2B5EF4-FFF2-40B4-BE49-F238E27FC236}">
                    <a16:creationId xmlns:a16="http://schemas.microsoft.com/office/drawing/2014/main" id="{E50428A5-D041-C341-BB90-17F34757708A}"/>
                  </a:ext>
                </a:extLst>
              </p:cNvPr>
              <p:cNvSpPr txBox="1">
                <a:spLocks/>
              </p:cNvSpPr>
              <p:nvPr/>
            </p:nvSpPr>
            <p:spPr>
              <a:xfrm>
                <a:off x="220512" y="1041259"/>
                <a:ext cx="2406407" cy="589756"/>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b="0" i="0" kern="1200">
                    <a:solidFill>
                      <a:schemeClr val="tx1"/>
                    </a:solidFill>
                    <a:latin typeface="Gotham Book" panose="02000604040000020004" pitchFamily="2" charset="0"/>
                    <a:ea typeface="+mj-ea"/>
                    <a:cs typeface="+mj-cs"/>
                  </a:defRPr>
                </a:lvl1pPr>
              </a:lstStyle>
              <a:p>
                <a:pPr algn="ctr"/>
                <a:r>
                  <a:rPr lang="en-US" sz="2000" dirty="0"/>
                  <a:t>Recursive</a:t>
                </a:r>
                <a14:m>
                  <m:oMath xmlns:m="http://schemas.openxmlformats.org/officeDocument/2006/math">
                    <m:r>
                      <a:rPr lang="en-US" sz="2000" b="0" i="1" smtClean="0">
                        <a:latin typeface="Cambria Math" panose="02040503050406030204" pitchFamily="18" charset="0"/>
                      </a:rPr>
                      <m:t>(</m:t>
                    </m:r>
                    <m:r>
                      <a:rPr lang="en-US" sz="2000" b="0" i="1" smtClean="0">
                        <a:solidFill>
                          <a:srgbClr val="C00000"/>
                        </a:solidFill>
                        <a:latin typeface="Cambria Math" panose="02040503050406030204" pitchFamily="18" charset="0"/>
                      </a:rPr>
                      <m:t>𝑛</m:t>
                    </m:r>
                    <m:r>
                      <a:rPr lang="en-US" sz="2000" b="0" i="1" smtClean="0">
                        <a:solidFill>
                          <a:srgbClr val="C00000"/>
                        </a:solidFill>
                        <a:latin typeface="Cambria Math" panose="02040503050406030204" pitchFamily="18" charset="0"/>
                      </a:rPr>
                      <m:t>=15)</m:t>
                    </m:r>
                  </m:oMath>
                </a14:m>
                <a:endParaRPr lang="en-US" sz="2000" dirty="0"/>
              </a:p>
            </p:txBody>
          </p:sp>
        </mc:Choice>
        <mc:Fallback xmlns="">
          <p:sp>
            <p:nvSpPr>
              <p:cNvPr id="17" name="Title 2">
                <a:extLst>
                  <a:ext uri="{FF2B5EF4-FFF2-40B4-BE49-F238E27FC236}">
                    <a16:creationId xmlns:a16="http://schemas.microsoft.com/office/drawing/2014/main" id="{E50428A5-D041-C341-BB90-17F34757708A}"/>
                  </a:ext>
                </a:extLst>
              </p:cNvPr>
              <p:cNvSpPr txBox="1">
                <a:spLocks noRot="1" noChangeAspect="1" noMove="1" noResize="1" noEditPoints="1" noAdjustHandles="1" noChangeArrowheads="1" noChangeShapeType="1" noTextEdit="1"/>
              </p:cNvSpPr>
              <p:nvPr/>
            </p:nvSpPr>
            <p:spPr>
              <a:xfrm>
                <a:off x="220512" y="1041259"/>
                <a:ext cx="2406407" cy="589756"/>
              </a:xfrm>
              <a:prstGeom prst="rect">
                <a:avLst/>
              </a:prstGeom>
              <a:blipFill>
                <a:blip r:embed="rId6"/>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9" name="Title 2">
                <a:extLst>
                  <a:ext uri="{FF2B5EF4-FFF2-40B4-BE49-F238E27FC236}">
                    <a16:creationId xmlns:a16="http://schemas.microsoft.com/office/drawing/2014/main" id="{9DAA3271-5C61-AE46-938A-F94713949184}"/>
                  </a:ext>
                </a:extLst>
              </p:cNvPr>
              <p:cNvSpPr txBox="1">
                <a:spLocks/>
              </p:cNvSpPr>
              <p:nvPr/>
            </p:nvSpPr>
            <p:spPr>
              <a:xfrm>
                <a:off x="2363973" y="1041259"/>
                <a:ext cx="2406407" cy="589756"/>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b="0" i="0" kern="1200">
                    <a:solidFill>
                      <a:schemeClr val="tx1"/>
                    </a:solidFill>
                    <a:latin typeface="Gotham Book" panose="02000604040000020004" pitchFamily="2" charset="0"/>
                    <a:ea typeface="+mj-ea"/>
                    <a:cs typeface="+mj-cs"/>
                  </a:defRPr>
                </a:lvl1pPr>
              </a:lstStyle>
              <a:p>
                <a:pPr algn="ctr"/>
                <a:r>
                  <a:rPr lang="en-US" sz="2000" dirty="0"/>
                  <a:t>Our acc.</a:t>
                </a:r>
                <a14:m>
                  <m:oMath xmlns:m="http://schemas.openxmlformats.org/officeDocument/2006/math">
                    <m:r>
                      <a:rPr lang="en-US" sz="2000" b="0" i="1" smtClean="0">
                        <a:latin typeface="Cambria Math" panose="02040503050406030204" pitchFamily="18" charset="0"/>
                      </a:rPr>
                      <m:t>(</m:t>
                    </m:r>
                    <m:r>
                      <a:rPr lang="en-US" sz="2000" b="0" i="1" smtClean="0">
                        <a:solidFill>
                          <a:srgbClr val="C00000"/>
                        </a:solidFill>
                        <a:latin typeface="Cambria Math" panose="02040503050406030204" pitchFamily="18" charset="0"/>
                      </a:rPr>
                      <m:t>𝑛</m:t>
                    </m:r>
                    <m:r>
                      <a:rPr lang="en-US" sz="2000" b="0" i="1" smtClean="0">
                        <a:solidFill>
                          <a:srgbClr val="C00000"/>
                        </a:solidFill>
                        <a:latin typeface="Cambria Math" panose="02040503050406030204" pitchFamily="18" charset="0"/>
                      </a:rPr>
                      <m:t>=15)</m:t>
                    </m:r>
                  </m:oMath>
                </a14:m>
                <a:r>
                  <a:rPr lang="en-US" sz="2000" dirty="0"/>
                  <a:t> </a:t>
                </a:r>
              </a:p>
            </p:txBody>
          </p:sp>
        </mc:Choice>
        <mc:Fallback xmlns="">
          <p:sp>
            <p:nvSpPr>
              <p:cNvPr id="19" name="Title 2">
                <a:extLst>
                  <a:ext uri="{FF2B5EF4-FFF2-40B4-BE49-F238E27FC236}">
                    <a16:creationId xmlns:a16="http://schemas.microsoft.com/office/drawing/2014/main" id="{9DAA3271-5C61-AE46-938A-F94713949184}"/>
                  </a:ext>
                </a:extLst>
              </p:cNvPr>
              <p:cNvSpPr txBox="1">
                <a:spLocks noRot="1" noChangeAspect="1" noMove="1" noResize="1" noEditPoints="1" noAdjustHandles="1" noChangeArrowheads="1" noChangeShapeType="1" noTextEdit="1"/>
              </p:cNvSpPr>
              <p:nvPr/>
            </p:nvSpPr>
            <p:spPr>
              <a:xfrm>
                <a:off x="2363973" y="1041259"/>
                <a:ext cx="2406407" cy="589756"/>
              </a:xfrm>
              <a:prstGeom prst="rect">
                <a:avLst/>
              </a:prstGeom>
              <a:blipFill>
                <a:blip r:embed="rId7"/>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0" name="Title 2">
                <a:extLst>
                  <a:ext uri="{FF2B5EF4-FFF2-40B4-BE49-F238E27FC236}">
                    <a16:creationId xmlns:a16="http://schemas.microsoft.com/office/drawing/2014/main" id="{99870649-6753-C348-8107-20667D567A51}"/>
                  </a:ext>
                </a:extLst>
              </p:cNvPr>
              <p:cNvSpPr txBox="1">
                <a:spLocks/>
              </p:cNvSpPr>
              <p:nvPr/>
            </p:nvSpPr>
            <p:spPr>
              <a:xfrm>
                <a:off x="4459065" y="1041259"/>
                <a:ext cx="2406407" cy="589756"/>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b="0" i="0" kern="1200">
                    <a:solidFill>
                      <a:schemeClr val="tx1"/>
                    </a:solidFill>
                    <a:latin typeface="Gotham Book" panose="02000604040000020004" pitchFamily="2" charset="0"/>
                    <a:ea typeface="+mj-ea"/>
                    <a:cs typeface="+mj-cs"/>
                  </a:defRPr>
                </a:lvl1pPr>
              </a:lstStyle>
              <a:p>
                <a:pPr algn="ctr"/>
                <a:r>
                  <a:rPr lang="en-US" sz="2000" dirty="0"/>
                  <a:t>SHEXP</a:t>
                </a:r>
                <a14:m>
                  <m:oMath xmlns:m="http://schemas.openxmlformats.org/officeDocument/2006/math">
                    <m:r>
                      <a:rPr lang="en-US" sz="2000" b="0" i="1" smtClean="0">
                        <a:latin typeface="Cambria Math" panose="02040503050406030204" pitchFamily="18" charset="0"/>
                      </a:rPr>
                      <m:t>(</m:t>
                    </m:r>
                    <m:r>
                      <a:rPr lang="en-US" sz="2000" b="0" i="1" smtClean="0">
                        <a:solidFill>
                          <a:srgbClr val="C00000"/>
                        </a:solidFill>
                        <a:latin typeface="Cambria Math" panose="02040503050406030204" pitchFamily="18" charset="0"/>
                      </a:rPr>
                      <m:t>𝑛</m:t>
                    </m:r>
                    <m:r>
                      <a:rPr lang="en-US" sz="2000" b="0" i="1" smtClean="0">
                        <a:solidFill>
                          <a:srgbClr val="C00000"/>
                        </a:solidFill>
                        <a:latin typeface="Cambria Math" panose="02040503050406030204" pitchFamily="18" charset="0"/>
                      </a:rPr>
                      <m:t>=15)</m:t>
                    </m:r>
                  </m:oMath>
                </a14:m>
                <a:r>
                  <a:rPr lang="en-US" sz="2000" dirty="0"/>
                  <a:t> </a:t>
                </a:r>
              </a:p>
            </p:txBody>
          </p:sp>
        </mc:Choice>
        <mc:Fallback xmlns="">
          <p:sp>
            <p:nvSpPr>
              <p:cNvPr id="20" name="Title 2">
                <a:extLst>
                  <a:ext uri="{FF2B5EF4-FFF2-40B4-BE49-F238E27FC236}">
                    <a16:creationId xmlns:a16="http://schemas.microsoft.com/office/drawing/2014/main" id="{99870649-6753-C348-8107-20667D567A51}"/>
                  </a:ext>
                </a:extLst>
              </p:cNvPr>
              <p:cNvSpPr txBox="1">
                <a:spLocks noRot="1" noChangeAspect="1" noMove="1" noResize="1" noEditPoints="1" noAdjustHandles="1" noChangeArrowheads="1" noChangeShapeType="1" noTextEdit="1"/>
              </p:cNvSpPr>
              <p:nvPr/>
            </p:nvSpPr>
            <p:spPr>
              <a:xfrm>
                <a:off x="4459065" y="1041259"/>
                <a:ext cx="2406407" cy="589756"/>
              </a:xfrm>
              <a:prstGeom prst="rect">
                <a:avLst/>
              </a:prstGeom>
              <a:blipFill>
                <a:blip r:embed="rId8"/>
                <a:stretch>
                  <a:fillRect/>
                </a:stretch>
              </a:blipFill>
            </p:spPr>
            <p:txBody>
              <a:bodyPr/>
              <a:lstStyle/>
              <a:p>
                <a:r>
                  <a:rPr lang="zh-CN" altLang="en-US">
                    <a:noFill/>
                  </a:rPr>
                  <a:t> </a:t>
                </a:r>
              </a:p>
            </p:txBody>
          </p:sp>
        </mc:Fallback>
      </mc:AlternateContent>
      <p:sp>
        <p:nvSpPr>
          <p:cNvPr id="21" name="Title 2">
            <a:extLst>
              <a:ext uri="{FF2B5EF4-FFF2-40B4-BE49-F238E27FC236}">
                <a16:creationId xmlns:a16="http://schemas.microsoft.com/office/drawing/2014/main" id="{6ABD261A-5ACD-1046-85BD-E60A370E6E25}"/>
              </a:ext>
            </a:extLst>
          </p:cNvPr>
          <p:cNvSpPr txBox="1">
            <a:spLocks/>
          </p:cNvSpPr>
          <p:nvPr/>
        </p:nvSpPr>
        <p:spPr>
          <a:xfrm>
            <a:off x="6597034" y="1040795"/>
            <a:ext cx="2406407" cy="589756"/>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b="0" i="0" kern="1200">
                <a:solidFill>
                  <a:schemeClr val="tx1"/>
                </a:solidFill>
                <a:latin typeface="Gotham Book" panose="02000604040000020004" pitchFamily="2" charset="0"/>
                <a:ea typeface="+mj-ea"/>
                <a:cs typeface="+mj-cs"/>
              </a:defRPr>
            </a:lvl1pPr>
          </a:lstStyle>
          <a:p>
            <a:pPr algn="ctr"/>
            <a:r>
              <a:rPr lang="en-US" sz="2000" dirty="0"/>
              <a:t>PT(4096spp) </a:t>
            </a:r>
          </a:p>
        </p:txBody>
      </p:sp>
      <p:sp>
        <p:nvSpPr>
          <p:cNvPr id="22" name="Title 2">
            <a:extLst>
              <a:ext uri="{FF2B5EF4-FFF2-40B4-BE49-F238E27FC236}">
                <a16:creationId xmlns:a16="http://schemas.microsoft.com/office/drawing/2014/main" id="{9CC48250-41EC-C24A-A29A-96B1E28ED138}"/>
              </a:ext>
            </a:extLst>
          </p:cNvPr>
          <p:cNvSpPr txBox="1">
            <a:spLocks/>
          </p:cNvSpPr>
          <p:nvPr/>
        </p:nvSpPr>
        <p:spPr>
          <a:xfrm>
            <a:off x="152180" y="3631815"/>
            <a:ext cx="2611209" cy="589756"/>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b="0" i="0" kern="1200">
                <a:solidFill>
                  <a:schemeClr val="tx1"/>
                </a:solidFill>
                <a:latin typeface="Gotham Book" panose="02000604040000020004" pitchFamily="2" charset="0"/>
                <a:ea typeface="+mj-ea"/>
                <a:cs typeface="+mj-cs"/>
              </a:defRPr>
            </a:lvl1pPr>
          </a:lstStyle>
          <a:p>
            <a:pPr algn="ctr"/>
            <a:r>
              <a:rPr lang="en-US" sz="1800" dirty="0"/>
              <a:t>Trad. </a:t>
            </a:r>
            <a:r>
              <a:rPr lang="en-US" sz="1800" dirty="0">
                <a:solidFill>
                  <a:srgbClr val="C00000"/>
                </a:solidFill>
              </a:rPr>
              <a:t>1.4FPS</a:t>
            </a:r>
            <a:r>
              <a:rPr lang="en-US" sz="1800" dirty="0"/>
              <a:t>/Our </a:t>
            </a:r>
            <a:r>
              <a:rPr lang="en-US" sz="1800" dirty="0">
                <a:solidFill>
                  <a:srgbClr val="C00000"/>
                </a:solidFill>
              </a:rPr>
              <a:t>13FPS</a:t>
            </a:r>
          </a:p>
        </p:txBody>
      </p:sp>
      <p:sp>
        <p:nvSpPr>
          <p:cNvPr id="23" name="Title 2">
            <a:extLst>
              <a:ext uri="{FF2B5EF4-FFF2-40B4-BE49-F238E27FC236}">
                <a16:creationId xmlns:a16="http://schemas.microsoft.com/office/drawing/2014/main" id="{AC04CB3A-65DC-9747-8439-C639607643A6}"/>
              </a:ext>
            </a:extLst>
          </p:cNvPr>
          <p:cNvSpPr txBox="1">
            <a:spLocks/>
          </p:cNvSpPr>
          <p:nvPr/>
        </p:nvSpPr>
        <p:spPr>
          <a:xfrm>
            <a:off x="2900553" y="3637557"/>
            <a:ext cx="1333246" cy="589756"/>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b="0" i="0" kern="1200">
                <a:solidFill>
                  <a:schemeClr val="tx1"/>
                </a:solidFill>
                <a:latin typeface="Gotham Book" panose="02000604040000020004" pitchFamily="2" charset="0"/>
                <a:ea typeface="+mj-ea"/>
                <a:cs typeface="+mj-cs"/>
              </a:defRPr>
            </a:lvl1pPr>
          </a:lstStyle>
          <a:p>
            <a:pPr algn="ctr"/>
            <a:r>
              <a:rPr lang="en-US" sz="1800" dirty="0">
                <a:solidFill>
                  <a:srgbClr val="C00000"/>
                </a:solidFill>
              </a:rPr>
              <a:t>6.3FPS</a:t>
            </a:r>
          </a:p>
        </p:txBody>
      </p:sp>
      <p:sp>
        <p:nvSpPr>
          <p:cNvPr id="24" name="Title 2">
            <a:extLst>
              <a:ext uri="{FF2B5EF4-FFF2-40B4-BE49-F238E27FC236}">
                <a16:creationId xmlns:a16="http://schemas.microsoft.com/office/drawing/2014/main" id="{36127BF9-2FD5-1C48-BBB3-DF4AAA1D13D0}"/>
              </a:ext>
            </a:extLst>
          </p:cNvPr>
          <p:cNvSpPr txBox="1">
            <a:spLocks/>
          </p:cNvSpPr>
          <p:nvPr/>
        </p:nvSpPr>
        <p:spPr>
          <a:xfrm>
            <a:off x="5067469" y="3637557"/>
            <a:ext cx="1333246" cy="589756"/>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b="0" i="0" kern="1200">
                <a:solidFill>
                  <a:schemeClr val="tx1"/>
                </a:solidFill>
                <a:latin typeface="Gotham Book" panose="02000604040000020004" pitchFamily="2" charset="0"/>
                <a:ea typeface="+mj-ea"/>
                <a:cs typeface="+mj-cs"/>
              </a:defRPr>
            </a:lvl1pPr>
          </a:lstStyle>
          <a:p>
            <a:pPr algn="ctr"/>
            <a:r>
              <a:rPr lang="en-US" sz="1800" dirty="0">
                <a:solidFill>
                  <a:srgbClr val="C00000"/>
                </a:solidFill>
              </a:rPr>
              <a:t>2FPS</a:t>
            </a:r>
          </a:p>
        </p:txBody>
      </p:sp>
      <p:sp>
        <p:nvSpPr>
          <p:cNvPr id="15" name="Vertical Text Placeholder 1">
            <a:extLst>
              <a:ext uri="{FF2B5EF4-FFF2-40B4-BE49-F238E27FC236}">
                <a16:creationId xmlns:a16="http://schemas.microsoft.com/office/drawing/2014/main" id="{CE5D0DB2-86C7-684D-854C-6D547473FA2C}"/>
              </a:ext>
            </a:extLst>
          </p:cNvPr>
          <p:cNvSpPr txBox="1">
            <a:spLocks/>
          </p:cNvSpPr>
          <p:nvPr/>
        </p:nvSpPr>
        <p:spPr>
          <a:xfrm>
            <a:off x="3758006" y="4136145"/>
            <a:ext cx="2818885" cy="366102"/>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b="0" i="0" kern="1200">
                <a:solidFill>
                  <a:schemeClr val="tx1"/>
                </a:solidFill>
                <a:latin typeface="Gotham Book" panose="02000604040000020004" pitchFamily="2"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altLang="zh-CN" sz="2000" dirty="0"/>
              <a:t>Speedup: </a:t>
            </a:r>
            <a:r>
              <a:rPr lang="en-US" altLang="zh-CN" sz="2000" dirty="0">
                <a:solidFill>
                  <a:srgbClr val="C00000"/>
                </a:solidFill>
              </a:rPr>
              <a:t>9.3x</a:t>
            </a:r>
          </a:p>
          <a:p>
            <a:endParaRPr lang="en-US" altLang="zh-CN" sz="2000" dirty="0"/>
          </a:p>
          <a:p>
            <a:pPr marL="0" indent="0">
              <a:buFont typeface="Arial" panose="020B0604020202020204" pitchFamily="34" charset="0"/>
              <a:buNone/>
            </a:pPr>
            <a:r>
              <a:rPr lang="en-US" altLang="zh-CN" sz="2000" dirty="0"/>
              <a:t> </a:t>
            </a:r>
          </a:p>
          <a:p>
            <a:endParaRPr lang="en-US" altLang="zh-CN" sz="2000" dirty="0"/>
          </a:p>
          <a:p>
            <a:pPr marL="0" indent="0">
              <a:buFont typeface="Arial" panose="020B0604020202020204" pitchFamily="34" charset="0"/>
              <a:buNone/>
            </a:pPr>
            <a:endParaRPr lang="en-US" sz="2000" dirty="0"/>
          </a:p>
          <a:p>
            <a:endParaRPr lang="en-US" sz="2000" dirty="0"/>
          </a:p>
          <a:p>
            <a:pPr marL="0" indent="0">
              <a:buFont typeface="Arial" panose="020B0604020202020204" pitchFamily="34" charset="0"/>
              <a:buNone/>
            </a:pPr>
            <a:endParaRPr lang="en-US" sz="2000" dirty="0"/>
          </a:p>
          <a:p>
            <a:pPr marL="0" indent="0">
              <a:buFont typeface="Arial" panose="020B0604020202020204" pitchFamily="34" charset="0"/>
              <a:buNone/>
            </a:pPr>
            <a:endParaRPr lang="en-US" sz="2000" dirty="0"/>
          </a:p>
        </p:txBody>
      </p:sp>
    </p:spTree>
    <p:extLst>
      <p:ext uri="{BB962C8B-B14F-4D97-AF65-F5344CB8AC3E}">
        <p14:creationId xmlns:p14="http://schemas.microsoft.com/office/powerpoint/2010/main" val="188827229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8722843A-1C09-6247-AF00-74A7D04B082D}"/>
              </a:ext>
            </a:extLst>
          </p:cNvPr>
          <p:cNvPicPr>
            <a:picLocks noChangeAspect="1"/>
          </p:cNvPicPr>
          <p:nvPr/>
        </p:nvPicPr>
        <p:blipFill>
          <a:blip r:embed="rId3"/>
          <a:stretch>
            <a:fillRect/>
          </a:stretch>
        </p:blipFill>
        <p:spPr>
          <a:xfrm>
            <a:off x="373168" y="1511685"/>
            <a:ext cx="2084858" cy="2258596"/>
          </a:xfrm>
          <a:prstGeom prst="rect">
            <a:avLst/>
          </a:prstGeom>
        </p:spPr>
      </p:pic>
      <p:pic>
        <p:nvPicPr>
          <p:cNvPr id="18" name="图片 17">
            <a:extLst>
              <a:ext uri="{FF2B5EF4-FFF2-40B4-BE49-F238E27FC236}">
                <a16:creationId xmlns:a16="http://schemas.microsoft.com/office/drawing/2014/main" id="{1BDEC2C7-51D5-164E-A23B-2947B8A57F75}"/>
              </a:ext>
            </a:extLst>
          </p:cNvPr>
          <p:cNvPicPr>
            <a:picLocks noChangeAspect="1"/>
          </p:cNvPicPr>
          <p:nvPr/>
        </p:nvPicPr>
        <p:blipFill>
          <a:blip r:embed="rId3"/>
          <a:stretch>
            <a:fillRect/>
          </a:stretch>
        </p:blipFill>
        <p:spPr>
          <a:xfrm>
            <a:off x="2511997" y="1505943"/>
            <a:ext cx="2084858" cy="2259812"/>
          </a:xfrm>
          <a:prstGeom prst="rect">
            <a:avLst/>
          </a:prstGeom>
        </p:spPr>
      </p:pic>
      <p:pic>
        <p:nvPicPr>
          <p:cNvPr id="7" name="图片 6">
            <a:extLst>
              <a:ext uri="{FF2B5EF4-FFF2-40B4-BE49-F238E27FC236}">
                <a16:creationId xmlns:a16="http://schemas.microsoft.com/office/drawing/2014/main" id="{87EB4530-E711-8C45-B18B-750A84B703C2}"/>
              </a:ext>
            </a:extLst>
          </p:cNvPr>
          <p:cNvPicPr>
            <a:picLocks noChangeAspect="1"/>
          </p:cNvPicPr>
          <p:nvPr/>
        </p:nvPicPr>
        <p:blipFill>
          <a:blip r:embed="rId4"/>
          <a:stretch>
            <a:fillRect/>
          </a:stretch>
        </p:blipFill>
        <p:spPr>
          <a:xfrm>
            <a:off x="4652412" y="1505942"/>
            <a:ext cx="2081092" cy="2248201"/>
          </a:xfrm>
          <a:prstGeom prst="rect">
            <a:avLst/>
          </a:prstGeom>
        </p:spPr>
      </p:pic>
      <p:pic>
        <p:nvPicPr>
          <p:cNvPr id="11" name="图片 10">
            <a:extLst>
              <a:ext uri="{FF2B5EF4-FFF2-40B4-BE49-F238E27FC236}">
                <a16:creationId xmlns:a16="http://schemas.microsoft.com/office/drawing/2014/main" id="{E3EB0B2C-DA77-FC41-9184-BE7619993A7E}"/>
              </a:ext>
            </a:extLst>
          </p:cNvPr>
          <p:cNvPicPr>
            <a:picLocks noChangeAspect="1"/>
          </p:cNvPicPr>
          <p:nvPr/>
        </p:nvPicPr>
        <p:blipFill>
          <a:blip r:embed="rId5"/>
          <a:stretch>
            <a:fillRect/>
          </a:stretch>
        </p:blipFill>
        <p:spPr>
          <a:xfrm>
            <a:off x="6791964" y="1505942"/>
            <a:ext cx="2079509" cy="2259813"/>
          </a:xfrm>
          <a:prstGeom prst="rect">
            <a:avLst/>
          </a:prstGeom>
        </p:spPr>
      </p:pic>
      <p:sp>
        <p:nvSpPr>
          <p:cNvPr id="3" name="Title 2">
            <a:extLst>
              <a:ext uri="{FF2B5EF4-FFF2-40B4-BE49-F238E27FC236}">
                <a16:creationId xmlns:a16="http://schemas.microsoft.com/office/drawing/2014/main" id="{8735A8E7-D60B-ED44-BEE9-AEF7FFE653BB}"/>
              </a:ext>
            </a:extLst>
          </p:cNvPr>
          <p:cNvSpPr>
            <a:spLocks noGrp="1"/>
          </p:cNvSpPr>
          <p:nvPr>
            <p:ph type="title"/>
          </p:nvPr>
        </p:nvSpPr>
        <p:spPr/>
        <p:txBody>
          <a:bodyPr>
            <a:normAutofit/>
          </a:bodyPr>
          <a:lstStyle/>
          <a:p>
            <a:r>
              <a:rPr lang="en-US" sz="2400" dirty="0">
                <a:solidFill>
                  <a:schemeClr val="bg1"/>
                </a:solidFill>
              </a:rPr>
              <a:t>Shadow fields</a:t>
            </a:r>
          </a:p>
        </p:txBody>
      </p:sp>
      <mc:AlternateContent xmlns:mc="http://schemas.openxmlformats.org/markup-compatibility/2006" xmlns:a14="http://schemas.microsoft.com/office/drawing/2010/main">
        <mc:Choice Requires="a14">
          <p:sp>
            <p:nvSpPr>
              <p:cNvPr id="17" name="Title 2">
                <a:extLst>
                  <a:ext uri="{FF2B5EF4-FFF2-40B4-BE49-F238E27FC236}">
                    <a16:creationId xmlns:a16="http://schemas.microsoft.com/office/drawing/2014/main" id="{E50428A5-D041-C341-BB90-17F34757708A}"/>
                  </a:ext>
                </a:extLst>
              </p:cNvPr>
              <p:cNvSpPr txBox="1">
                <a:spLocks/>
              </p:cNvSpPr>
              <p:nvPr/>
            </p:nvSpPr>
            <p:spPr>
              <a:xfrm>
                <a:off x="220512" y="1041259"/>
                <a:ext cx="2406407" cy="589756"/>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b="0" i="0" kern="1200">
                    <a:solidFill>
                      <a:schemeClr val="tx1"/>
                    </a:solidFill>
                    <a:latin typeface="Gotham Book" panose="02000604040000020004" pitchFamily="2" charset="0"/>
                    <a:ea typeface="+mj-ea"/>
                    <a:cs typeface="+mj-cs"/>
                  </a:defRPr>
                </a:lvl1pPr>
              </a:lstStyle>
              <a:p>
                <a:pPr algn="ctr"/>
                <a:r>
                  <a:rPr lang="en-US" sz="2000" dirty="0"/>
                  <a:t>Recursive</a:t>
                </a:r>
                <a14:m>
                  <m:oMath xmlns:m="http://schemas.openxmlformats.org/officeDocument/2006/math">
                    <m:r>
                      <a:rPr lang="en-US" sz="2000" b="0" i="1" smtClean="0">
                        <a:latin typeface="Cambria Math" panose="02040503050406030204" pitchFamily="18" charset="0"/>
                      </a:rPr>
                      <m:t>(</m:t>
                    </m:r>
                    <m:r>
                      <a:rPr lang="en-US" sz="2000" b="0" i="1" smtClean="0">
                        <a:solidFill>
                          <a:srgbClr val="C00000"/>
                        </a:solidFill>
                        <a:latin typeface="Cambria Math" panose="02040503050406030204" pitchFamily="18" charset="0"/>
                      </a:rPr>
                      <m:t>𝑛</m:t>
                    </m:r>
                    <m:r>
                      <a:rPr lang="en-US" sz="2000" b="0" i="1" smtClean="0">
                        <a:solidFill>
                          <a:srgbClr val="C00000"/>
                        </a:solidFill>
                        <a:latin typeface="Cambria Math" panose="02040503050406030204" pitchFamily="18" charset="0"/>
                      </a:rPr>
                      <m:t>=15)</m:t>
                    </m:r>
                  </m:oMath>
                </a14:m>
                <a:endParaRPr lang="en-US" sz="2000" dirty="0"/>
              </a:p>
            </p:txBody>
          </p:sp>
        </mc:Choice>
        <mc:Fallback xmlns="">
          <p:sp>
            <p:nvSpPr>
              <p:cNvPr id="17" name="Title 2">
                <a:extLst>
                  <a:ext uri="{FF2B5EF4-FFF2-40B4-BE49-F238E27FC236}">
                    <a16:creationId xmlns:a16="http://schemas.microsoft.com/office/drawing/2014/main" id="{E50428A5-D041-C341-BB90-17F34757708A}"/>
                  </a:ext>
                </a:extLst>
              </p:cNvPr>
              <p:cNvSpPr txBox="1">
                <a:spLocks noRot="1" noChangeAspect="1" noMove="1" noResize="1" noEditPoints="1" noAdjustHandles="1" noChangeArrowheads="1" noChangeShapeType="1" noTextEdit="1"/>
              </p:cNvSpPr>
              <p:nvPr/>
            </p:nvSpPr>
            <p:spPr>
              <a:xfrm>
                <a:off x="220512" y="1041259"/>
                <a:ext cx="2406407" cy="589756"/>
              </a:xfrm>
              <a:prstGeom prst="rect">
                <a:avLst/>
              </a:prstGeom>
              <a:blipFill>
                <a:blip r:embed="rId6"/>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9" name="Title 2">
                <a:extLst>
                  <a:ext uri="{FF2B5EF4-FFF2-40B4-BE49-F238E27FC236}">
                    <a16:creationId xmlns:a16="http://schemas.microsoft.com/office/drawing/2014/main" id="{9DAA3271-5C61-AE46-938A-F94713949184}"/>
                  </a:ext>
                </a:extLst>
              </p:cNvPr>
              <p:cNvSpPr txBox="1">
                <a:spLocks/>
              </p:cNvSpPr>
              <p:nvPr/>
            </p:nvSpPr>
            <p:spPr>
              <a:xfrm>
                <a:off x="2363973" y="1041259"/>
                <a:ext cx="2406407" cy="589756"/>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b="0" i="0" kern="1200">
                    <a:solidFill>
                      <a:schemeClr val="tx1"/>
                    </a:solidFill>
                    <a:latin typeface="Gotham Book" panose="02000604040000020004" pitchFamily="2" charset="0"/>
                    <a:ea typeface="+mj-ea"/>
                    <a:cs typeface="+mj-cs"/>
                  </a:defRPr>
                </a:lvl1pPr>
              </a:lstStyle>
              <a:p>
                <a:pPr algn="ctr"/>
                <a:r>
                  <a:rPr lang="en-US" sz="2000" dirty="0"/>
                  <a:t>Our acc.</a:t>
                </a:r>
                <a14:m>
                  <m:oMath xmlns:m="http://schemas.openxmlformats.org/officeDocument/2006/math">
                    <m:r>
                      <a:rPr lang="en-US" sz="2000" b="0" i="1" smtClean="0">
                        <a:latin typeface="Cambria Math" panose="02040503050406030204" pitchFamily="18" charset="0"/>
                      </a:rPr>
                      <m:t>(</m:t>
                    </m:r>
                    <m:r>
                      <a:rPr lang="en-US" sz="2000" b="0" i="1" smtClean="0">
                        <a:solidFill>
                          <a:srgbClr val="C00000"/>
                        </a:solidFill>
                        <a:latin typeface="Cambria Math" panose="02040503050406030204" pitchFamily="18" charset="0"/>
                      </a:rPr>
                      <m:t>𝑛</m:t>
                    </m:r>
                    <m:r>
                      <a:rPr lang="en-US" sz="2000" b="0" i="1" smtClean="0">
                        <a:solidFill>
                          <a:srgbClr val="C00000"/>
                        </a:solidFill>
                        <a:latin typeface="Cambria Math" panose="02040503050406030204" pitchFamily="18" charset="0"/>
                      </a:rPr>
                      <m:t>=15)</m:t>
                    </m:r>
                  </m:oMath>
                </a14:m>
                <a:r>
                  <a:rPr lang="en-US" sz="2000" dirty="0"/>
                  <a:t> </a:t>
                </a:r>
              </a:p>
            </p:txBody>
          </p:sp>
        </mc:Choice>
        <mc:Fallback xmlns="">
          <p:sp>
            <p:nvSpPr>
              <p:cNvPr id="19" name="Title 2">
                <a:extLst>
                  <a:ext uri="{FF2B5EF4-FFF2-40B4-BE49-F238E27FC236}">
                    <a16:creationId xmlns:a16="http://schemas.microsoft.com/office/drawing/2014/main" id="{9DAA3271-5C61-AE46-938A-F94713949184}"/>
                  </a:ext>
                </a:extLst>
              </p:cNvPr>
              <p:cNvSpPr txBox="1">
                <a:spLocks noRot="1" noChangeAspect="1" noMove="1" noResize="1" noEditPoints="1" noAdjustHandles="1" noChangeArrowheads="1" noChangeShapeType="1" noTextEdit="1"/>
              </p:cNvSpPr>
              <p:nvPr/>
            </p:nvSpPr>
            <p:spPr>
              <a:xfrm>
                <a:off x="2363973" y="1041259"/>
                <a:ext cx="2406407" cy="589756"/>
              </a:xfrm>
              <a:prstGeom prst="rect">
                <a:avLst/>
              </a:prstGeom>
              <a:blipFill>
                <a:blip r:embed="rId7"/>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0" name="Title 2">
                <a:extLst>
                  <a:ext uri="{FF2B5EF4-FFF2-40B4-BE49-F238E27FC236}">
                    <a16:creationId xmlns:a16="http://schemas.microsoft.com/office/drawing/2014/main" id="{99870649-6753-C348-8107-20667D567A51}"/>
                  </a:ext>
                </a:extLst>
              </p:cNvPr>
              <p:cNvSpPr txBox="1">
                <a:spLocks/>
              </p:cNvSpPr>
              <p:nvPr/>
            </p:nvSpPr>
            <p:spPr>
              <a:xfrm>
                <a:off x="4459065" y="1041259"/>
                <a:ext cx="2406407" cy="589756"/>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b="0" i="0" kern="1200">
                    <a:solidFill>
                      <a:schemeClr val="tx1"/>
                    </a:solidFill>
                    <a:latin typeface="Gotham Book" panose="02000604040000020004" pitchFamily="2" charset="0"/>
                    <a:ea typeface="+mj-ea"/>
                    <a:cs typeface="+mj-cs"/>
                  </a:defRPr>
                </a:lvl1pPr>
              </a:lstStyle>
              <a:p>
                <a:pPr algn="ctr"/>
                <a:r>
                  <a:rPr lang="en-US" sz="2000" dirty="0"/>
                  <a:t>SHEXP</a:t>
                </a:r>
                <a14:m>
                  <m:oMath xmlns:m="http://schemas.openxmlformats.org/officeDocument/2006/math">
                    <m:r>
                      <a:rPr lang="en-US" sz="2000" b="0" i="1" smtClean="0">
                        <a:latin typeface="Cambria Math" panose="02040503050406030204" pitchFamily="18" charset="0"/>
                      </a:rPr>
                      <m:t>(</m:t>
                    </m:r>
                    <m:r>
                      <a:rPr lang="en-US" sz="2000" b="0" i="1" smtClean="0">
                        <a:solidFill>
                          <a:srgbClr val="C00000"/>
                        </a:solidFill>
                        <a:latin typeface="Cambria Math" panose="02040503050406030204" pitchFamily="18" charset="0"/>
                      </a:rPr>
                      <m:t>𝑛</m:t>
                    </m:r>
                    <m:r>
                      <a:rPr lang="en-US" sz="2000" b="0" i="1" smtClean="0">
                        <a:solidFill>
                          <a:srgbClr val="C00000"/>
                        </a:solidFill>
                        <a:latin typeface="Cambria Math" panose="02040503050406030204" pitchFamily="18" charset="0"/>
                      </a:rPr>
                      <m:t>=15)</m:t>
                    </m:r>
                  </m:oMath>
                </a14:m>
                <a:r>
                  <a:rPr lang="en-US" sz="2000" dirty="0"/>
                  <a:t> </a:t>
                </a:r>
              </a:p>
            </p:txBody>
          </p:sp>
        </mc:Choice>
        <mc:Fallback xmlns="">
          <p:sp>
            <p:nvSpPr>
              <p:cNvPr id="20" name="Title 2">
                <a:extLst>
                  <a:ext uri="{FF2B5EF4-FFF2-40B4-BE49-F238E27FC236}">
                    <a16:creationId xmlns:a16="http://schemas.microsoft.com/office/drawing/2014/main" id="{99870649-6753-C348-8107-20667D567A51}"/>
                  </a:ext>
                </a:extLst>
              </p:cNvPr>
              <p:cNvSpPr txBox="1">
                <a:spLocks noRot="1" noChangeAspect="1" noMove="1" noResize="1" noEditPoints="1" noAdjustHandles="1" noChangeArrowheads="1" noChangeShapeType="1" noTextEdit="1"/>
              </p:cNvSpPr>
              <p:nvPr/>
            </p:nvSpPr>
            <p:spPr>
              <a:xfrm>
                <a:off x="4459065" y="1041259"/>
                <a:ext cx="2406407" cy="589756"/>
              </a:xfrm>
              <a:prstGeom prst="rect">
                <a:avLst/>
              </a:prstGeom>
              <a:blipFill>
                <a:blip r:embed="rId8"/>
                <a:stretch>
                  <a:fillRect/>
                </a:stretch>
              </a:blipFill>
            </p:spPr>
            <p:txBody>
              <a:bodyPr/>
              <a:lstStyle/>
              <a:p>
                <a:r>
                  <a:rPr lang="zh-CN" altLang="en-US">
                    <a:noFill/>
                  </a:rPr>
                  <a:t> </a:t>
                </a:r>
              </a:p>
            </p:txBody>
          </p:sp>
        </mc:Fallback>
      </mc:AlternateContent>
      <p:sp>
        <p:nvSpPr>
          <p:cNvPr id="21" name="Title 2">
            <a:extLst>
              <a:ext uri="{FF2B5EF4-FFF2-40B4-BE49-F238E27FC236}">
                <a16:creationId xmlns:a16="http://schemas.microsoft.com/office/drawing/2014/main" id="{6ABD261A-5ACD-1046-85BD-E60A370E6E25}"/>
              </a:ext>
            </a:extLst>
          </p:cNvPr>
          <p:cNvSpPr txBox="1">
            <a:spLocks/>
          </p:cNvSpPr>
          <p:nvPr/>
        </p:nvSpPr>
        <p:spPr>
          <a:xfrm>
            <a:off x="6597034" y="1040795"/>
            <a:ext cx="2406407" cy="589756"/>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b="0" i="0" kern="1200">
                <a:solidFill>
                  <a:schemeClr val="tx1"/>
                </a:solidFill>
                <a:latin typeface="Gotham Book" panose="02000604040000020004" pitchFamily="2" charset="0"/>
                <a:ea typeface="+mj-ea"/>
                <a:cs typeface="+mj-cs"/>
              </a:defRPr>
            </a:lvl1pPr>
          </a:lstStyle>
          <a:p>
            <a:pPr algn="ctr"/>
            <a:r>
              <a:rPr lang="en-US" sz="2000" dirty="0"/>
              <a:t>PT(4096spp) </a:t>
            </a:r>
          </a:p>
        </p:txBody>
      </p:sp>
      <p:sp>
        <p:nvSpPr>
          <p:cNvPr id="22" name="Title 2">
            <a:extLst>
              <a:ext uri="{FF2B5EF4-FFF2-40B4-BE49-F238E27FC236}">
                <a16:creationId xmlns:a16="http://schemas.microsoft.com/office/drawing/2014/main" id="{9CC48250-41EC-C24A-A29A-96B1E28ED138}"/>
              </a:ext>
            </a:extLst>
          </p:cNvPr>
          <p:cNvSpPr txBox="1">
            <a:spLocks/>
          </p:cNvSpPr>
          <p:nvPr/>
        </p:nvSpPr>
        <p:spPr>
          <a:xfrm>
            <a:off x="152180" y="3631815"/>
            <a:ext cx="2611209" cy="589756"/>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b="0" i="0" kern="1200">
                <a:solidFill>
                  <a:schemeClr val="tx1"/>
                </a:solidFill>
                <a:latin typeface="Gotham Book" panose="02000604040000020004" pitchFamily="2" charset="0"/>
                <a:ea typeface="+mj-ea"/>
                <a:cs typeface="+mj-cs"/>
              </a:defRPr>
            </a:lvl1pPr>
          </a:lstStyle>
          <a:p>
            <a:pPr algn="ctr"/>
            <a:r>
              <a:rPr lang="en-US" sz="1800" dirty="0"/>
              <a:t>Trad. </a:t>
            </a:r>
            <a:r>
              <a:rPr lang="en-US" altLang="zh-CN" sz="1800" dirty="0">
                <a:solidFill>
                  <a:srgbClr val="C00000"/>
                </a:solidFill>
              </a:rPr>
              <a:t>0.1</a:t>
            </a:r>
            <a:r>
              <a:rPr lang="en-US" sz="1800" dirty="0">
                <a:solidFill>
                  <a:srgbClr val="C00000"/>
                </a:solidFill>
              </a:rPr>
              <a:t>FPS</a:t>
            </a:r>
            <a:r>
              <a:rPr lang="en-US" sz="1800" dirty="0"/>
              <a:t>/Our </a:t>
            </a:r>
            <a:r>
              <a:rPr lang="en-US" altLang="zh-CN" sz="1800" dirty="0">
                <a:solidFill>
                  <a:srgbClr val="C00000"/>
                </a:solidFill>
              </a:rPr>
              <a:t>0.9</a:t>
            </a:r>
            <a:r>
              <a:rPr lang="en-US" sz="1800" dirty="0">
                <a:solidFill>
                  <a:srgbClr val="C00000"/>
                </a:solidFill>
              </a:rPr>
              <a:t>FPS</a:t>
            </a:r>
          </a:p>
        </p:txBody>
      </p:sp>
      <p:sp>
        <p:nvSpPr>
          <p:cNvPr id="23" name="Title 2">
            <a:extLst>
              <a:ext uri="{FF2B5EF4-FFF2-40B4-BE49-F238E27FC236}">
                <a16:creationId xmlns:a16="http://schemas.microsoft.com/office/drawing/2014/main" id="{AC04CB3A-65DC-9747-8439-C639607643A6}"/>
              </a:ext>
            </a:extLst>
          </p:cNvPr>
          <p:cNvSpPr txBox="1">
            <a:spLocks/>
          </p:cNvSpPr>
          <p:nvPr/>
        </p:nvSpPr>
        <p:spPr>
          <a:xfrm>
            <a:off x="2900553" y="3637557"/>
            <a:ext cx="1333246" cy="589756"/>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b="0" i="0" kern="1200">
                <a:solidFill>
                  <a:schemeClr val="tx1"/>
                </a:solidFill>
                <a:latin typeface="Gotham Book" panose="02000604040000020004" pitchFamily="2" charset="0"/>
                <a:ea typeface="+mj-ea"/>
                <a:cs typeface="+mj-cs"/>
              </a:defRPr>
            </a:lvl1pPr>
          </a:lstStyle>
          <a:p>
            <a:pPr algn="ctr"/>
            <a:r>
              <a:rPr lang="en-US" altLang="zh-CN" sz="1800" dirty="0">
                <a:solidFill>
                  <a:srgbClr val="C00000"/>
                </a:solidFill>
              </a:rPr>
              <a:t>0.5</a:t>
            </a:r>
            <a:r>
              <a:rPr lang="en-US" sz="1800" dirty="0">
                <a:solidFill>
                  <a:srgbClr val="C00000"/>
                </a:solidFill>
              </a:rPr>
              <a:t>FPS</a:t>
            </a:r>
          </a:p>
        </p:txBody>
      </p:sp>
      <p:sp>
        <p:nvSpPr>
          <p:cNvPr id="24" name="Title 2">
            <a:extLst>
              <a:ext uri="{FF2B5EF4-FFF2-40B4-BE49-F238E27FC236}">
                <a16:creationId xmlns:a16="http://schemas.microsoft.com/office/drawing/2014/main" id="{36127BF9-2FD5-1C48-BBB3-DF4AAA1D13D0}"/>
              </a:ext>
            </a:extLst>
          </p:cNvPr>
          <p:cNvSpPr txBox="1">
            <a:spLocks/>
          </p:cNvSpPr>
          <p:nvPr/>
        </p:nvSpPr>
        <p:spPr>
          <a:xfrm>
            <a:off x="5067469" y="3637557"/>
            <a:ext cx="1333246" cy="589756"/>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b="0" i="0" kern="1200">
                <a:solidFill>
                  <a:schemeClr val="tx1"/>
                </a:solidFill>
                <a:latin typeface="Gotham Book" panose="02000604040000020004" pitchFamily="2" charset="0"/>
                <a:ea typeface="+mj-ea"/>
                <a:cs typeface="+mj-cs"/>
              </a:defRPr>
            </a:lvl1pPr>
          </a:lstStyle>
          <a:p>
            <a:pPr algn="ctr"/>
            <a:r>
              <a:rPr lang="en-US" altLang="zh-CN" sz="1800" dirty="0">
                <a:solidFill>
                  <a:srgbClr val="C00000"/>
                </a:solidFill>
              </a:rPr>
              <a:t>0.2</a:t>
            </a:r>
            <a:r>
              <a:rPr lang="en-US" sz="1800" dirty="0">
                <a:solidFill>
                  <a:srgbClr val="C00000"/>
                </a:solidFill>
              </a:rPr>
              <a:t>FPS</a:t>
            </a:r>
          </a:p>
        </p:txBody>
      </p:sp>
      <p:sp>
        <p:nvSpPr>
          <p:cNvPr id="15" name="Vertical Text Placeholder 1">
            <a:extLst>
              <a:ext uri="{FF2B5EF4-FFF2-40B4-BE49-F238E27FC236}">
                <a16:creationId xmlns:a16="http://schemas.microsoft.com/office/drawing/2014/main" id="{CE5D0DB2-86C7-684D-854C-6D547473FA2C}"/>
              </a:ext>
            </a:extLst>
          </p:cNvPr>
          <p:cNvSpPr txBox="1">
            <a:spLocks/>
          </p:cNvSpPr>
          <p:nvPr/>
        </p:nvSpPr>
        <p:spPr>
          <a:xfrm>
            <a:off x="3758006" y="4136145"/>
            <a:ext cx="2818885" cy="366102"/>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b="0" i="0" kern="1200">
                <a:solidFill>
                  <a:schemeClr val="tx1"/>
                </a:solidFill>
                <a:latin typeface="Gotham Book" panose="02000604040000020004" pitchFamily="2"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altLang="zh-CN" sz="2000" dirty="0"/>
              <a:t>Speedup: </a:t>
            </a:r>
            <a:r>
              <a:rPr lang="en-US" altLang="zh-CN" sz="2000" dirty="0">
                <a:solidFill>
                  <a:srgbClr val="C00000"/>
                </a:solidFill>
              </a:rPr>
              <a:t>9.2x</a:t>
            </a:r>
          </a:p>
          <a:p>
            <a:endParaRPr lang="en-US" altLang="zh-CN" sz="2000" dirty="0"/>
          </a:p>
          <a:p>
            <a:pPr marL="0" indent="0">
              <a:buFont typeface="Arial" panose="020B0604020202020204" pitchFamily="34" charset="0"/>
              <a:buNone/>
            </a:pPr>
            <a:r>
              <a:rPr lang="en-US" altLang="zh-CN" sz="2000" dirty="0"/>
              <a:t> </a:t>
            </a:r>
          </a:p>
          <a:p>
            <a:endParaRPr lang="en-US" altLang="zh-CN" sz="2000" dirty="0"/>
          </a:p>
          <a:p>
            <a:pPr marL="0" indent="0">
              <a:buFont typeface="Arial" panose="020B0604020202020204" pitchFamily="34" charset="0"/>
              <a:buNone/>
            </a:pPr>
            <a:endParaRPr lang="en-US" sz="2000" dirty="0"/>
          </a:p>
          <a:p>
            <a:endParaRPr lang="en-US" sz="2000" dirty="0"/>
          </a:p>
          <a:p>
            <a:pPr marL="0" indent="0">
              <a:buFont typeface="Arial" panose="020B0604020202020204" pitchFamily="34" charset="0"/>
              <a:buNone/>
            </a:pPr>
            <a:endParaRPr lang="en-US" sz="2000" dirty="0"/>
          </a:p>
          <a:p>
            <a:pPr marL="0" indent="0">
              <a:buFont typeface="Arial" panose="020B0604020202020204" pitchFamily="34" charset="0"/>
              <a:buNone/>
            </a:pPr>
            <a:endParaRPr lang="en-US" sz="2000" dirty="0"/>
          </a:p>
        </p:txBody>
      </p:sp>
    </p:spTree>
    <p:extLst>
      <p:ext uri="{BB962C8B-B14F-4D97-AF65-F5344CB8AC3E}">
        <p14:creationId xmlns:p14="http://schemas.microsoft.com/office/powerpoint/2010/main" val="153756604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35A8E7-D60B-ED44-BEE9-AEF7FFE653BB}"/>
              </a:ext>
            </a:extLst>
          </p:cNvPr>
          <p:cNvSpPr>
            <a:spLocks noGrp="1"/>
          </p:cNvSpPr>
          <p:nvPr>
            <p:ph type="title"/>
          </p:nvPr>
        </p:nvSpPr>
        <p:spPr/>
        <p:txBody>
          <a:bodyPr>
            <a:normAutofit/>
          </a:bodyPr>
          <a:lstStyle/>
          <a:p>
            <a:r>
              <a:rPr lang="en-US" sz="2400" dirty="0">
                <a:solidFill>
                  <a:schemeClr val="bg1"/>
                </a:solidFill>
              </a:rPr>
              <a:t>Limitations</a:t>
            </a:r>
            <a:r>
              <a:rPr lang="zh-CN" altLang="en-US" sz="2400" dirty="0">
                <a:solidFill>
                  <a:schemeClr val="bg1"/>
                </a:solidFill>
              </a:rPr>
              <a:t> </a:t>
            </a:r>
            <a:r>
              <a:rPr lang="en-US" altLang="zh-CN" sz="2400" dirty="0">
                <a:solidFill>
                  <a:schemeClr val="bg1"/>
                </a:solidFill>
              </a:rPr>
              <a:t>and future works</a:t>
            </a:r>
            <a:endParaRPr lang="en-US" sz="2400" dirty="0">
              <a:solidFill>
                <a:schemeClr val="bg1"/>
              </a:solidFill>
            </a:endParaRPr>
          </a:p>
        </p:txBody>
      </p:sp>
      <mc:AlternateContent xmlns:mc="http://schemas.openxmlformats.org/markup-compatibility/2006" xmlns:a14="http://schemas.microsoft.com/office/drawing/2010/main">
        <mc:Choice Requires="a14">
          <p:sp>
            <p:nvSpPr>
              <p:cNvPr id="103" name="Vertical Text Placeholder 1">
                <a:extLst>
                  <a:ext uri="{FF2B5EF4-FFF2-40B4-BE49-F238E27FC236}">
                    <a16:creationId xmlns:a16="http://schemas.microsoft.com/office/drawing/2014/main" id="{2F7B257E-069A-204F-9143-B529C2F0C2A9}"/>
                  </a:ext>
                </a:extLst>
              </p:cNvPr>
              <p:cNvSpPr>
                <a:spLocks noGrp="1"/>
              </p:cNvSpPr>
              <p:nvPr>
                <p:ph type="body" orient="vert" idx="1"/>
              </p:nvPr>
            </p:nvSpPr>
            <p:spPr>
              <a:xfrm>
                <a:off x="628650" y="1369219"/>
                <a:ext cx="7886700" cy="3101181"/>
              </a:xfrm>
            </p:spPr>
            <p:txBody>
              <a:bodyPr>
                <a:normAutofit lnSpcReduction="10000"/>
              </a:bodyPr>
              <a:lstStyle/>
              <a:p>
                <a:r>
                  <a:rPr lang="en-US" altLang="zh-CN" sz="2000" dirty="0"/>
                  <a:t>Poor performance at low SH orders </a:t>
                </a:r>
                <a14:m>
                  <m:oMath xmlns:m="http://schemas.openxmlformats.org/officeDocument/2006/math">
                    <m:r>
                      <a:rPr lang="en-US" altLang="zh-CN" sz="2000" i="1" dirty="0" smtClean="0">
                        <a:latin typeface="Cambria Math" panose="02040503050406030204" pitchFamily="18" charset="0"/>
                      </a:rPr>
                      <m:t>𝑛</m:t>
                    </m:r>
                  </m:oMath>
                </a14:m>
                <a:r>
                  <a:rPr lang="en-US" altLang="zh-CN" sz="2000" dirty="0"/>
                  <a:t> with a few components of multiplication </a:t>
                </a:r>
                <a14:m>
                  <m:oMath xmlns:m="http://schemas.openxmlformats.org/officeDocument/2006/math">
                    <m:r>
                      <a:rPr lang="en-US" altLang="zh-CN" sz="2000" i="1" dirty="0" smtClean="0">
                        <a:latin typeface="Cambria Math" panose="02040503050406030204" pitchFamily="18" charset="0"/>
                      </a:rPr>
                      <m:t>𝑘</m:t>
                    </m:r>
                  </m:oMath>
                </a14:m>
                <a:r>
                  <a:rPr lang="en-US" altLang="zh-CN" sz="2000" dirty="0"/>
                  <a:t>.</a:t>
                </a:r>
              </a:p>
              <a:p>
                <a:r>
                  <a:rPr lang="en-US" altLang="zh-CN" sz="2000" dirty="0"/>
                  <a:t>Estimate or bound the truncation errors for multiple product using recursive triple product approximation.</a:t>
                </a:r>
              </a:p>
              <a:p>
                <a:endParaRPr lang="en-US" altLang="zh-CN" sz="2000" dirty="0"/>
              </a:p>
              <a:p>
                <a:pPr marL="0" indent="0">
                  <a:buNone/>
                </a:pPr>
                <a:endParaRPr lang="en-US" altLang="zh-CN" sz="2000" dirty="0"/>
              </a:p>
              <a:p>
                <a:endParaRPr lang="en-US" altLang="zh-CN" sz="2000" dirty="0"/>
              </a:p>
              <a:p>
                <a:endParaRPr lang="en-US" altLang="zh-CN" sz="2000" dirty="0"/>
              </a:p>
              <a:p>
                <a:pPr marL="0" indent="0">
                  <a:buNone/>
                </a:pPr>
                <a:r>
                  <a:rPr lang="en-US" altLang="zh-CN" sz="2000" dirty="0"/>
                  <a:t> </a:t>
                </a:r>
              </a:p>
              <a:p>
                <a:endParaRPr lang="en-US" altLang="zh-CN" sz="2000" dirty="0"/>
              </a:p>
              <a:p>
                <a:pPr marL="0" indent="0">
                  <a:buNone/>
                </a:pPr>
                <a:endParaRPr lang="en-US" sz="2000" dirty="0"/>
              </a:p>
              <a:p>
                <a:endParaRPr lang="en-US" sz="2000" dirty="0"/>
              </a:p>
              <a:p>
                <a:pPr marL="0" indent="0">
                  <a:buNone/>
                </a:pPr>
                <a:endParaRPr lang="en-US" sz="2000" dirty="0"/>
              </a:p>
              <a:p>
                <a:pPr marL="0" indent="0">
                  <a:buNone/>
                </a:pPr>
                <a:endParaRPr lang="en-US" sz="2000" dirty="0"/>
              </a:p>
            </p:txBody>
          </p:sp>
        </mc:Choice>
        <mc:Fallback xmlns="">
          <p:sp>
            <p:nvSpPr>
              <p:cNvPr id="103" name="Vertical Text Placeholder 1">
                <a:extLst>
                  <a:ext uri="{FF2B5EF4-FFF2-40B4-BE49-F238E27FC236}">
                    <a16:creationId xmlns:a16="http://schemas.microsoft.com/office/drawing/2014/main" id="{2F7B257E-069A-204F-9143-B529C2F0C2A9}"/>
                  </a:ext>
                </a:extLst>
              </p:cNvPr>
              <p:cNvSpPr>
                <a:spLocks noGrp="1" noRot="1" noChangeAspect="1" noMove="1" noResize="1" noEditPoints="1" noAdjustHandles="1" noChangeArrowheads="1" noChangeShapeType="1" noTextEdit="1"/>
              </p:cNvSpPr>
              <p:nvPr>
                <p:ph type="body" orient="vert" idx="1"/>
              </p:nvPr>
            </p:nvSpPr>
            <p:spPr>
              <a:xfrm>
                <a:off x="628650" y="1369219"/>
                <a:ext cx="7886700" cy="3101181"/>
              </a:xfrm>
              <a:blipFill>
                <a:blip r:embed="rId3"/>
                <a:stretch>
                  <a:fillRect l="-643" t="-3279"/>
                </a:stretch>
              </a:blipFill>
            </p:spPr>
            <p:txBody>
              <a:bodyPr/>
              <a:lstStyle/>
              <a:p>
                <a:r>
                  <a:rPr lang="zh-CN" altLang="en-US">
                    <a:noFill/>
                  </a:rPr>
                  <a:t> </a:t>
                </a:r>
              </a:p>
            </p:txBody>
          </p:sp>
        </mc:Fallback>
      </mc:AlternateContent>
      <p:sp>
        <p:nvSpPr>
          <p:cNvPr id="17" name="Vertical Text Placeholder 1">
            <a:extLst>
              <a:ext uri="{FF2B5EF4-FFF2-40B4-BE49-F238E27FC236}">
                <a16:creationId xmlns:a16="http://schemas.microsoft.com/office/drawing/2014/main" id="{E72AD7AE-CDD6-5B4F-BDC4-F993F20D0812}"/>
              </a:ext>
            </a:extLst>
          </p:cNvPr>
          <p:cNvSpPr txBox="1">
            <a:spLocks/>
          </p:cNvSpPr>
          <p:nvPr/>
        </p:nvSpPr>
        <p:spPr>
          <a:xfrm>
            <a:off x="628650" y="3327583"/>
            <a:ext cx="7886700" cy="1367986"/>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b="0" i="0" kern="1200">
                <a:solidFill>
                  <a:schemeClr val="tx1"/>
                </a:solidFill>
                <a:latin typeface="Gotham Book" panose="02000604040000020004" pitchFamily="2"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altLang="zh-CN" sz="2000" dirty="0"/>
              <a:t>Explore the Fourier transform idea deeper to accelerate other complex computations in rendering. </a:t>
            </a:r>
          </a:p>
          <a:p>
            <a:endParaRPr lang="en-US" altLang="zh-CN" sz="2000" dirty="0"/>
          </a:p>
          <a:p>
            <a:pPr marL="0" indent="0">
              <a:buFont typeface="Arial" panose="020B0604020202020204" pitchFamily="34" charset="0"/>
              <a:buNone/>
            </a:pPr>
            <a:endParaRPr lang="en-US" altLang="zh-CN" sz="2000" dirty="0"/>
          </a:p>
          <a:p>
            <a:endParaRPr lang="en-US" altLang="zh-CN" sz="2000" dirty="0"/>
          </a:p>
          <a:p>
            <a:endParaRPr lang="en-US" altLang="zh-CN" sz="2000" dirty="0"/>
          </a:p>
          <a:p>
            <a:pPr marL="0" indent="0">
              <a:buFont typeface="Arial" panose="020B0604020202020204" pitchFamily="34" charset="0"/>
              <a:buNone/>
            </a:pPr>
            <a:r>
              <a:rPr lang="en-US" altLang="zh-CN" sz="2000" dirty="0"/>
              <a:t> </a:t>
            </a:r>
          </a:p>
          <a:p>
            <a:endParaRPr lang="en-US" altLang="zh-CN" sz="2000" dirty="0"/>
          </a:p>
          <a:p>
            <a:pPr marL="0" indent="0">
              <a:buFont typeface="Arial" panose="020B0604020202020204" pitchFamily="34" charset="0"/>
              <a:buNone/>
            </a:pPr>
            <a:endParaRPr lang="en-US" sz="2000" dirty="0"/>
          </a:p>
          <a:p>
            <a:endParaRPr lang="en-US" sz="2000" dirty="0"/>
          </a:p>
          <a:p>
            <a:pPr marL="0" indent="0">
              <a:buFont typeface="Arial" panose="020B0604020202020204" pitchFamily="34" charset="0"/>
              <a:buNone/>
            </a:pPr>
            <a:endParaRPr lang="en-US" sz="2000" dirty="0"/>
          </a:p>
          <a:p>
            <a:pPr marL="0" indent="0">
              <a:buFont typeface="Arial" panose="020B0604020202020204" pitchFamily="34" charset="0"/>
              <a:buNone/>
            </a:pPr>
            <a:endParaRPr lang="en-US" sz="2000" dirty="0"/>
          </a:p>
        </p:txBody>
      </p:sp>
    </p:spTree>
    <p:extLst>
      <p:ext uri="{BB962C8B-B14F-4D97-AF65-F5344CB8AC3E}">
        <p14:creationId xmlns:p14="http://schemas.microsoft.com/office/powerpoint/2010/main" val="3062371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 grpId="0" uiExpand="1" build="p"/>
      <p:bldP spid="17"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35A8E7-D60B-ED44-BEE9-AEF7FFE653BB}"/>
              </a:ext>
            </a:extLst>
          </p:cNvPr>
          <p:cNvSpPr>
            <a:spLocks noGrp="1"/>
          </p:cNvSpPr>
          <p:nvPr>
            <p:ph type="title"/>
          </p:nvPr>
        </p:nvSpPr>
        <p:spPr/>
        <p:txBody>
          <a:bodyPr>
            <a:normAutofit/>
          </a:bodyPr>
          <a:lstStyle/>
          <a:p>
            <a:r>
              <a:rPr lang="en-US" sz="2400" dirty="0">
                <a:solidFill>
                  <a:schemeClr val="bg1"/>
                </a:solidFill>
              </a:rPr>
              <a:t>Acknowledgements</a:t>
            </a:r>
          </a:p>
        </p:txBody>
      </p:sp>
      <p:sp>
        <p:nvSpPr>
          <p:cNvPr id="103" name="Vertical Text Placeholder 1">
            <a:extLst>
              <a:ext uri="{FF2B5EF4-FFF2-40B4-BE49-F238E27FC236}">
                <a16:creationId xmlns:a16="http://schemas.microsoft.com/office/drawing/2014/main" id="{2F7B257E-069A-204F-9143-B529C2F0C2A9}"/>
              </a:ext>
            </a:extLst>
          </p:cNvPr>
          <p:cNvSpPr>
            <a:spLocks noGrp="1"/>
          </p:cNvSpPr>
          <p:nvPr>
            <p:ph type="body" orient="vert" idx="1"/>
          </p:nvPr>
        </p:nvSpPr>
        <p:spPr>
          <a:xfrm>
            <a:off x="628650" y="1369219"/>
            <a:ext cx="7886700" cy="3774281"/>
          </a:xfrm>
        </p:spPr>
        <p:txBody>
          <a:bodyPr>
            <a:normAutofit/>
          </a:bodyPr>
          <a:lstStyle/>
          <a:p>
            <a:r>
              <a:rPr lang="en-US" altLang="zh-CN" sz="2000" dirty="0"/>
              <a:t>Anonymous reviewers</a:t>
            </a:r>
          </a:p>
          <a:p>
            <a:r>
              <a:rPr lang="en-US" altLang="zh-CN" sz="2000" dirty="0" err="1"/>
              <a:t>Lifan</a:t>
            </a:r>
            <a:r>
              <a:rPr lang="en-US" altLang="zh-CN" sz="2000" dirty="0"/>
              <a:t> Wu</a:t>
            </a:r>
          </a:p>
          <a:p>
            <a:r>
              <a:rPr lang="en-US" altLang="zh-CN" sz="2000" dirty="0"/>
              <a:t>National Natural Science Foundation of China.</a:t>
            </a:r>
          </a:p>
          <a:p>
            <a:r>
              <a:rPr lang="en-US" altLang="zh-CN" sz="2000" dirty="0"/>
              <a:t>Beijing Higher Institution Engineering Research Center</a:t>
            </a:r>
          </a:p>
          <a:p>
            <a:r>
              <a:rPr lang="en-US" altLang="zh-CN" sz="2000" dirty="0"/>
              <a:t>Ling-Qi Yan's gift funds from Adobe, Dimension 5 and </a:t>
            </a:r>
            <a:r>
              <a:rPr lang="en-US" altLang="zh-CN" sz="2000" dirty="0" err="1"/>
              <a:t>XVerse</a:t>
            </a:r>
            <a:endParaRPr lang="en-US" altLang="zh-CN" sz="2000" dirty="0"/>
          </a:p>
          <a:p>
            <a:endParaRPr lang="en-US" altLang="zh-CN" sz="2000" dirty="0"/>
          </a:p>
          <a:p>
            <a:pPr marL="0" indent="0">
              <a:buNone/>
            </a:pPr>
            <a:endParaRPr lang="en-US" altLang="zh-CN" sz="2000" dirty="0"/>
          </a:p>
          <a:p>
            <a:endParaRPr lang="en-US" altLang="zh-CN" sz="2000" dirty="0"/>
          </a:p>
          <a:p>
            <a:endParaRPr lang="en-US" altLang="zh-CN" sz="2000" dirty="0"/>
          </a:p>
          <a:p>
            <a:pPr marL="0" indent="0">
              <a:buNone/>
            </a:pPr>
            <a:r>
              <a:rPr lang="en-US" altLang="zh-CN" sz="2000" dirty="0"/>
              <a:t> </a:t>
            </a:r>
          </a:p>
          <a:p>
            <a:endParaRPr lang="en-US" altLang="zh-CN" sz="2000" dirty="0"/>
          </a:p>
          <a:p>
            <a:pPr marL="0" indent="0">
              <a:buNone/>
            </a:pPr>
            <a:endParaRPr lang="en-US" sz="2000" dirty="0"/>
          </a:p>
          <a:p>
            <a:endParaRPr lang="en-US" sz="2000" dirty="0"/>
          </a:p>
          <a:p>
            <a:pPr marL="0" indent="0">
              <a:buNone/>
            </a:pPr>
            <a:endParaRPr lang="en-US" sz="2000" dirty="0"/>
          </a:p>
          <a:p>
            <a:pPr marL="0" indent="0">
              <a:buNone/>
            </a:pPr>
            <a:endParaRPr lang="en-US" sz="2000" dirty="0"/>
          </a:p>
        </p:txBody>
      </p:sp>
    </p:spTree>
    <p:extLst>
      <p:ext uri="{BB962C8B-B14F-4D97-AF65-F5344CB8AC3E}">
        <p14:creationId xmlns:p14="http://schemas.microsoft.com/office/powerpoint/2010/main" val="242904243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A902FBC6-9453-0D4B-9379-B2EEB28CE550}"/>
              </a:ext>
            </a:extLst>
          </p:cNvPr>
          <p:cNvSpPr>
            <a:spLocks noGrp="1"/>
          </p:cNvSpPr>
          <p:nvPr>
            <p:ph type="subTitle" idx="1"/>
          </p:nvPr>
        </p:nvSpPr>
        <p:spPr/>
        <p:txBody>
          <a:bodyPr>
            <a:normAutofit lnSpcReduction="10000"/>
          </a:bodyPr>
          <a:lstStyle/>
          <a:p>
            <a:endParaRPr lang="en-US" dirty="0"/>
          </a:p>
        </p:txBody>
      </p:sp>
      <p:sp>
        <p:nvSpPr>
          <p:cNvPr id="3" name="Vertical Text Placeholder 2">
            <a:extLst>
              <a:ext uri="{FF2B5EF4-FFF2-40B4-BE49-F238E27FC236}">
                <a16:creationId xmlns:a16="http://schemas.microsoft.com/office/drawing/2014/main" id="{913487BB-12C3-6E4B-8646-99894FE5C4E9}"/>
              </a:ext>
            </a:extLst>
          </p:cNvPr>
          <p:cNvSpPr>
            <a:spLocks noGrp="1"/>
          </p:cNvSpPr>
          <p:nvPr>
            <p:ph type="body" orient="vert" idx="10"/>
          </p:nvPr>
        </p:nvSpPr>
        <p:spPr/>
        <p:txBody>
          <a:bodyPr/>
          <a:lstStyle/>
          <a:p>
            <a:r>
              <a:rPr lang="en-US" dirty="0" err="1"/>
              <a:t>Hanggao</a:t>
            </a:r>
            <a:r>
              <a:rPr lang="en-US" dirty="0"/>
              <a:t> Xin</a:t>
            </a:r>
          </a:p>
        </p:txBody>
      </p:sp>
    </p:spTree>
    <p:extLst>
      <p:ext uri="{BB962C8B-B14F-4D97-AF65-F5344CB8AC3E}">
        <p14:creationId xmlns:p14="http://schemas.microsoft.com/office/powerpoint/2010/main" val="966375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ertical Text Placeholder 1">
            <a:extLst>
              <a:ext uri="{FF2B5EF4-FFF2-40B4-BE49-F238E27FC236}">
                <a16:creationId xmlns:a16="http://schemas.microsoft.com/office/drawing/2014/main" id="{68337CFF-7D85-E04C-ACFE-8F80AC7AE7D4}"/>
              </a:ext>
            </a:extLst>
          </p:cNvPr>
          <p:cNvSpPr>
            <a:spLocks noGrp="1"/>
          </p:cNvSpPr>
          <p:nvPr>
            <p:ph type="body" orient="vert" idx="1"/>
          </p:nvPr>
        </p:nvSpPr>
        <p:spPr/>
        <p:txBody>
          <a:bodyPr>
            <a:normAutofit/>
          </a:bodyPr>
          <a:lstStyle/>
          <a:p>
            <a:r>
              <a:rPr lang="en-US" sz="2000" dirty="0"/>
              <a:t>Previous Works using SH in Rendering</a:t>
            </a:r>
          </a:p>
          <a:p>
            <a:endParaRPr lang="en-US" sz="2000" dirty="0"/>
          </a:p>
          <a:p>
            <a:pPr marL="0" indent="0">
              <a:buNone/>
            </a:pPr>
            <a:endParaRPr lang="en-US" sz="2000" dirty="0"/>
          </a:p>
          <a:p>
            <a:pPr marL="0" indent="0">
              <a:buNone/>
            </a:pPr>
            <a:endParaRPr lang="en-US" sz="2000" dirty="0"/>
          </a:p>
          <a:p>
            <a:pPr marL="0" indent="0">
              <a:buNone/>
            </a:pPr>
            <a:endParaRPr lang="en-US" sz="2000" dirty="0"/>
          </a:p>
        </p:txBody>
      </p:sp>
      <p:sp>
        <p:nvSpPr>
          <p:cNvPr id="3" name="Title 2">
            <a:extLst>
              <a:ext uri="{FF2B5EF4-FFF2-40B4-BE49-F238E27FC236}">
                <a16:creationId xmlns:a16="http://schemas.microsoft.com/office/drawing/2014/main" id="{8735A8E7-D60B-ED44-BEE9-AEF7FFE653BB}"/>
              </a:ext>
            </a:extLst>
          </p:cNvPr>
          <p:cNvSpPr>
            <a:spLocks noGrp="1"/>
          </p:cNvSpPr>
          <p:nvPr>
            <p:ph type="title"/>
          </p:nvPr>
        </p:nvSpPr>
        <p:spPr/>
        <p:txBody>
          <a:bodyPr>
            <a:normAutofit/>
          </a:bodyPr>
          <a:lstStyle/>
          <a:p>
            <a:r>
              <a:rPr lang="en-US" sz="2400" dirty="0">
                <a:solidFill>
                  <a:schemeClr val="bg1"/>
                </a:solidFill>
              </a:rPr>
              <a:t>SH in Rendering</a:t>
            </a:r>
          </a:p>
        </p:txBody>
      </p:sp>
      <p:sp>
        <p:nvSpPr>
          <p:cNvPr id="114" name="Line 31">
            <a:extLst>
              <a:ext uri="{FF2B5EF4-FFF2-40B4-BE49-F238E27FC236}">
                <a16:creationId xmlns:a16="http://schemas.microsoft.com/office/drawing/2014/main" id="{C61625D8-1717-D84F-B6D5-EA214F59131E}"/>
              </a:ext>
            </a:extLst>
          </p:cNvPr>
          <p:cNvSpPr>
            <a:spLocks noChangeShapeType="1"/>
          </p:cNvSpPr>
          <p:nvPr/>
        </p:nvSpPr>
        <p:spPr bwMode="auto">
          <a:xfrm>
            <a:off x="869027" y="5197436"/>
            <a:ext cx="5761195" cy="0"/>
          </a:xfrm>
          <a:prstGeom prst="line">
            <a:avLst/>
          </a:prstGeom>
          <a:noFill/>
          <a:ln w="381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endParaRPr lang="zh-CN" altLang="en-US"/>
          </a:p>
        </p:txBody>
      </p:sp>
      <p:pic>
        <p:nvPicPr>
          <p:cNvPr id="4" name="图片 3">
            <a:extLst>
              <a:ext uri="{FF2B5EF4-FFF2-40B4-BE49-F238E27FC236}">
                <a16:creationId xmlns:a16="http://schemas.microsoft.com/office/drawing/2014/main" id="{4586B8CA-2462-FF4B-8471-F91F8102EF22}"/>
              </a:ext>
            </a:extLst>
          </p:cNvPr>
          <p:cNvPicPr>
            <a:picLocks noChangeAspect="1"/>
          </p:cNvPicPr>
          <p:nvPr/>
        </p:nvPicPr>
        <p:blipFill>
          <a:blip r:embed="rId3"/>
          <a:stretch>
            <a:fillRect/>
          </a:stretch>
        </p:blipFill>
        <p:spPr>
          <a:xfrm>
            <a:off x="869027" y="1916509"/>
            <a:ext cx="1898751" cy="2006600"/>
          </a:xfrm>
          <a:prstGeom prst="rect">
            <a:avLst/>
          </a:prstGeom>
        </p:spPr>
      </p:pic>
      <p:sp>
        <p:nvSpPr>
          <p:cNvPr id="8" name="文本框 7">
            <a:extLst>
              <a:ext uri="{FF2B5EF4-FFF2-40B4-BE49-F238E27FC236}">
                <a16:creationId xmlns:a16="http://schemas.microsoft.com/office/drawing/2014/main" id="{ADB709C1-44E7-564D-BDF7-25AFC78CC1F9}"/>
              </a:ext>
            </a:extLst>
          </p:cNvPr>
          <p:cNvSpPr txBox="1"/>
          <p:nvPr/>
        </p:nvSpPr>
        <p:spPr>
          <a:xfrm>
            <a:off x="819599" y="4053016"/>
            <a:ext cx="1993900" cy="400110"/>
          </a:xfrm>
          <a:prstGeom prst="rect">
            <a:avLst/>
          </a:prstGeom>
          <a:noFill/>
        </p:spPr>
        <p:txBody>
          <a:bodyPr wrap="square" rtlCol="0">
            <a:spAutoFit/>
          </a:bodyPr>
          <a:lstStyle>
            <a:defPPr>
              <a:defRPr lang="en-US"/>
            </a:defPPr>
            <a:lvl1pPr>
              <a:defRPr sz="2000">
                <a:latin typeface="Gotham Book" panose="02000604040000020004" pitchFamily="2" charset="0"/>
              </a:defRPr>
            </a:lvl1pPr>
          </a:lstStyle>
          <a:p>
            <a:r>
              <a:rPr lang="en-US" altLang="zh-CN" dirty="0"/>
              <a:t>[Sloan et. al 2002]  </a:t>
            </a:r>
            <a:endParaRPr lang="zh-CN" altLang="en-US" dirty="0"/>
          </a:p>
        </p:txBody>
      </p:sp>
      <p:pic>
        <p:nvPicPr>
          <p:cNvPr id="10" name="图片 9">
            <a:extLst>
              <a:ext uri="{FF2B5EF4-FFF2-40B4-BE49-F238E27FC236}">
                <a16:creationId xmlns:a16="http://schemas.microsoft.com/office/drawing/2014/main" id="{8FE03AAC-E4A4-474B-AAB3-541D490930EE}"/>
              </a:ext>
            </a:extLst>
          </p:cNvPr>
          <p:cNvPicPr>
            <a:picLocks noChangeAspect="1"/>
          </p:cNvPicPr>
          <p:nvPr/>
        </p:nvPicPr>
        <p:blipFill>
          <a:blip r:embed="rId4"/>
          <a:stretch>
            <a:fillRect/>
          </a:stretch>
        </p:blipFill>
        <p:spPr>
          <a:xfrm>
            <a:off x="2862927" y="1916510"/>
            <a:ext cx="1899424" cy="2029982"/>
          </a:xfrm>
          <a:prstGeom prst="rect">
            <a:avLst/>
          </a:prstGeom>
        </p:spPr>
      </p:pic>
      <p:sp>
        <p:nvSpPr>
          <p:cNvPr id="16" name="文本框 15">
            <a:extLst>
              <a:ext uri="{FF2B5EF4-FFF2-40B4-BE49-F238E27FC236}">
                <a16:creationId xmlns:a16="http://schemas.microsoft.com/office/drawing/2014/main" id="{6BEBDF96-2A14-534C-9D70-6F3DBF12F264}"/>
              </a:ext>
            </a:extLst>
          </p:cNvPr>
          <p:cNvSpPr txBox="1"/>
          <p:nvPr/>
        </p:nvSpPr>
        <p:spPr>
          <a:xfrm>
            <a:off x="2815689" y="4053016"/>
            <a:ext cx="1993900" cy="400110"/>
          </a:xfrm>
          <a:prstGeom prst="rect">
            <a:avLst/>
          </a:prstGeom>
          <a:noFill/>
        </p:spPr>
        <p:txBody>
          <a:bodyPr wrap="square" rtlCol="0">
            <a:spAutoFit/>
          </a:bodyPr>
          <a:lstStyle/>
          <a:p>
            <a:r>
              <a:rPr lang="en-US" altLang="zh-CN" sz="2000" dirty="0">
                <a:latin typeface="Gotham Book" panose="02000604040000020004" pitchFamily="2" charset="0"/>
              </a:rPr>
              <a:t>[Zhou et. al 2006]  </a:t>
            </a:r>
            <a:endParaRPr lang="zh-CN" altLang="en-US" sz="2000" dirty="0">
              <a:latin typeface="Gotham Book" panose="02000604040000020004" pitchFamily="2" charset="0"/>
            </a:endParaRPr>
          </a:p>
        </p:txBody>
      </p:sp>
      <p:pic>
        <p:nvPicPr>
          <p:cNvPr id="12" name="图片 11">
            <a:extLst>
              <a:ext uri="{FF2B5EF4-FFF2-40B4-BE49-F238E27FC236}">
                <a16:creationId xmlns:a16="http://schemas.microsoft.com/office/drawing/2014/main" id="{3BE2132C-035D-9C43-AB9E-CF0EAAC4E135}"/>
              </a:ext>
            </a:extLst>
          </p:cNvPr>
          <p:cNvPicPr>
            <a:picLocks noChangeAspect="1"/>
          </p:cNvPicPr>
          <p:nvPr/>
        </p:nvPicPr>
        <p:blipFill>
          <a:blip r:embed="rId5"/>
          <a:stretch>
            <a:fillRect/>
          </a:stretch>
        </p:blipFill>
        <p:spPr>
          <a:xfrm>
            <a:off x="4845143" y="1916509"/>
            <a:ext cx="1899424" cy="2053364"/>
          </a:xfrm>
          <a:prstGeom prst="rect">
            <a:avLst/>
          </a:prstGeom>
        </p:spPr>
      </p:pic>
      <p:sp>
        <p:nvSpPr>
          <p:cNvPr id="20" name="文本框 19">
            <a:extLst>
              <a:ext uri="{FF2B5EF4-FFF2-40B4-BE49-F238E27FC236}">
                <a16:creationId xmlns:a16="http://schemas.microsoft.com/office/drawing/2014/main" id="{9CD14FD9-03B9-244D-8E5C-C9EE51BDF5EA}"/>
              </a:ext>
            </a:extLst>
          </p:cNvPr>
          <p:cNvSpPr txBox="1"/>
          <p:nvPr/>
        </p:nvSpPr>
        <p:spPr>
          <a:xfrm>
            <a:off x="4784875" y="4053016"/>
            <a:ext cx="2118639" cy="400110"/>
          </a:xfrm>
          <a:prstGeom prst="rect">
            <a:avLst/>
          </a:prstGeom>
          <a:noFill/>
        </p:spPr>
        <p:txBody>
          <a:bodyPr wrap="square" rtlCol="0">
            <a:spAutoFit/>
          </a:bodyPr>
          <a:lstStyle/>
          <a:p>
            <a:r>
              <a:rPr lang="en-US" altLang="zh-CN" sz="2000" dirty="0">
                <a:latin typeface="Gotham Book" panose="02000604040000020004" pitchFamily="2" charset="0"/>
              </a:rPr>
              <a:t>[Wang et. al 2018]  </a:t>
            </a:r>
            <a:endParaRPr lang="zh-CN" altLang="en-US" sz="2000" dirty="0">
              <a:latin typeface="Gotham Book" panose="02000604040000020004" pitchFamily="2" charset="0"/>
            </a:endParaRPr>
          </a:p>
        </p:txBody>
      </p:sp>
      <p:pic>
        <p:nvPicPr>
          <p:cNvPr id="13" name="图片 12">
            <a:extLst>
              <a:ext uri="{FF2B5EF4-FFF2-40B4-BE49-F238E27FC236}">
                <a16:creationId xmlns:a16="http://schemas.microsoft.com/office/drawing/2014/main" id="{CD8F7C6E-B61D-9940-9A58-8B27D965F076}"/>
              </a:ext>
            </a:extLst>
          </p:cNvPr>
          <p:cNvPicPr>
            <a:picLocks noChangeAspect="1"/>
          </p:cNvPicPr>
          <p:nvPr/>
        </p:nvPicPr>
        <p:blipFill>
          <a:blip r:embed="rId6"/>
          <a:stretch>
            <a:fillRect/>
          </a:stretch>
        </p:blipFill>
        <p:spPr>
          <a:xfrm>
            <a:off x="6828654" y="1929208"/>
            <a:ext cx="1899424" cy="2053363"/>
          </a:xfrm>
          <a:prstGeom prst="rect">
            <a:avLst/>
          </a:prstGeom>
        </p:spPr>
      </p:pic>
      <p:sp>
        <p:nvSpPr>
          <p:cNvPr id="22" name="文本框 21">
            <a:extLst>
              <a:ext uri="{FF2B5EF4-FFF2-40B4-BE49-F238E27FC236}">
                <a16:creationId xmlns:a16="http://schemas.microsoft.com/office/drawing/2014/main" id="{6716EDDC-F9A7-E14D-BF96-8FEDDBA939BD}"/>
              </a:ext>
            </a:extLst>
          </p:cNvPr>
          <p:cNvSpPr txBox="1"/>
          <p:nvPr/>
        </p:nvSpPr>
        <p:spPr>
          <a:xfrm>
            <a:off x="6841334" y="4053016"/>
            <a:ext cx="1886744" cy="400110"/>
          </a:xfrm>
          <a:prstGeom prst="rect">
            <a:avLst/>
          </a:prstGeom>
          <a:noFill/>
        </p:spPr>
        <p:txBody>
          <a:bodyPr wrap="square" rtlCol="0">
            <a:spAutoFit/>
          </a:bodyPr>
          <a:lstStyle/>
          <a:p>
            <a:r>
              <a:rPr lang="en-US" altLang="zh-CN" sz="2000" dirty="0">
                <a:latin typeface="Gotham Book" panose="02000604040000020004" pitchFamily="2" charset="0"/>
              </a:rPr>
              <a:t>[Wu et. al 2020]  </a:t>
            </a:r>
            <a:endParaRPr lang="zh-CN" altLang="en-US" sz="2000" dirty="0">
              <a:latin typeface="Gotham Book" panose="02000604040000020004" pitchFamily="2" charset="0"/>
            </a:endParaRPr>
          </a:p>
        </p:txBody>
      </p:sp>
      <p:pic>
        <p:nvPicPr>
          <p:cNvPr id="15" name="图片 14">
            <a:extLst>
              <a:ext uri="{FF2B5EF4-FFF2-40B4-BE49-F238E27FC236}">
                <a16:creationId xmlns:a16="http://schemas.microsoft.com/office/drawing/2014/main" id="{88152700-3525-1141-B6C4-4EB618BDB50D}"/>
              </a:ext>
            </a:extLst>
          </p:cNvPr>
          <p:cNvPicPr>
            <a:picLocks noChangeAspect="1"/>
          </p:cNvPicPr>
          <p:nvPr/>
        </p:nvPicPr>
        <p:blipFill>
          <a:blip r:embed="rId7"/>
          <a:stretch>
            <a:fillRect/>
          </a:stretch>
        </p:blipFill>
        <p:spPr>
          <a:xfrm>
            <a:off x="4845144" y="1929208"/>
            <a:ext cx="1899100" cy="2040665"/>
          </a:xfrm>
          <a:prstGeom prst="rect">
            <a:avLst/>
          </a:prstGeom>
        </p:spPr>
      </p:pic>
    </p:spTree>
    <p:extLst>
      <p:ext uri="{BB962C8B-B14F-4D97-AF65-F5344CB8AC3E}">
        <p14:creationId xmlns:p14="http://schemas.microsoft.com/office/powerpoint/2010/main" val="38759514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ertical Text Placeholder 1">
            <a:extLst>
              <a:ext uri="{FF2B5EF4-FFF2-40B4-BE49-F238E27FC236}">
                <a16:creationId xmlns:a16="http://schemas.microsoft.com/office/drawing/2014/main" id="{68337CFF-7D85-E04C-ACFE-8F80AC7AE7D4}"/>
              </a:ext>
            </a:extLst>
          </p:cNvPr>
          <p:cNvSpPr>
            <a:spLocks noGrp="1"/>
          </p:cNvSpPr>
          <p:nvPr>
            <p:ph type="body" orient="vert" idx="1"/>
          </p:nvPr>
        </p:nvSpPr>
        <p:spPr/>
        <p:txBody>
          <a:bodyPr>
            <a:normAutofit/>
          </a:bodyPr>
          <a:lstStyle/>
          <a:p>
            <a:r>
              <a:rPr lang="en-US" sz="2000" dirty="0"/>
              <a:t>Rendering equation</a:t>
            </a:r>
          </a:p>
          <a:p>
            <a:endParaRPr lang="en-US" sz="2000" dirty="0"/>
          </a:p>
          <a:p>
            <a:pPr marL="0" indent="0">
              <a:buNone/>
            </a:pPr>
            <a:endParaRPr lang="en-US" sz="2000" dirty="0"/>
          </a:p>
          <a:p>
            <a:pPr marL="0" indent="0">
              <a:buNone/>
            </a:pPr>
            <a:endParaRPr lang="en-US" sz="2000" dirty="0"/>
          </a:p>
          <a:p>
            <a:pPr marL="0" indent="0">
              <a:buNone/>
            </a:pPr>
            <a:endParaRPr lang="en-US" sz="2000" dirty="0"/>
          </a:p>
        </p:txBody>
      </p:sp>
      <p:sp>
        <p:nvSpPr>
          <p:cNvPr id="3" name="Title 2">
            <a:extLst>
              <a:ext uri="{FF2B5EF4-FFF2-40B4-BE49-F238E27FC236}">
                <a16:creationId xmlns:a16="http://schemas.microsoft.com/office/drawing/2014/main" id="{8735A8E7-D60B-ED44-BEE9-AEF7FFE653BB}"/>
              </a:ext>
            </a:extLst>
          </p:cNvPr>
          <p:cNvSpPr>
            <a:spLocks noGrp="1"/>
          </p:cNvSpPr>
          <p:nvPr>
            <p:ph type="title"/>
          </p:nvPr>
        </p:nvSpPr>
        <p:spPr/>
        <p:txBody>
          <a:bodyPr>
            <a:normAutofit/>
          </a:bodyPr>
          <a:lstStyle/>
          <a:p>
            <a:r>
              <a:rPr lang="en-US" sz="2400" dirty="0">
                <a:solidFill>
                  <a:schemeClr val="bg1"/>
                </a:solidFill>
              </a:rPr>
              <a:t>SH in Rendering</a:t>
            </a:r>
          </a:p>
        </p:txBody>
      </p:sp>
      <p:sp>
        <p:nvSpPr>
          <p:cNvPr id="114" name="Line 31">
            <a:extLst>
              <a:ext uri="{FF2B5EF4-FFF2-40B4-BE49-F238E27FC236}">
                <a16:creationId xmlns:a16="http://schemas.microsoft.com/office/drawing/2014/main" id="{C61625D8-1717-D84F-B6D5-EA214F59131E}"/>
              </a:ext>
            </a:extLst>
          </p:cNvPr>
          <p:cNvSpPr>
            <a:spLocks noChangeShapeType="1"/>
          </p:cNvSpPr>
          <p:nvPr/>
        </p:nvSpPr>
        <p:spPr bwMode="auto">
          <a:xfrm>
            <a:off x="869027" y="5197436"/>
            <a:ext cx="5761195" cy="0"/>
          </a:xfrm>
          <a:prstGeom prst="line">
            <a:avLst/>
          </a:prstGeom>
          <a:noFill/>
          <a:ln w="381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endParaRPr lang="zh-CN" altLang="en-US"/>
          </a:p>
        </p:txBody>
      </p:sp>
      <mc:AlternateContent xmlns:mc="http://schemas.openxmlformats.org/markup-compatibility/2006" xmlns:a14="http://schemas.microsoft.com/office/drawing/2010/main">
        <mc:Choice Requires="a14">
          <p:sp>
            <p:nvSpPr>
              <p:cNvPr id="5" name="文本框 4">
                <a:extLst>
                  <a:ext uri="{FF2B5EF4-FFF2-40B4-BE49-F238E27FC236}">
                    <a16:creationId xmlns:a16="http://schemas.microsoft.com/office/drawing/2014/main" id="{6FF4309B-3322-9D40-A866-27D4F1AAE941}"/>
                  </a:ext>
                </a:extLst>
              </p:cNvPr>
              <p:cNvSpPr txBox="1"/>
              <p:nvPr/>
            </p:nvSpPr>
            <p:spPr>
              <a:xfrm>
                <a:off x="1145002" y="1736885"/>
                <a:ext cx="5485220" cy="80727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zh-CN" sz="2000" i="1" smtClean="0">
                              <a:latin typeface="Cambria Math" panose="02040503050406030204" pitchFamily="18" charset="0"/>
                            </a:rPr>
                          </m:ctrlPr>
                        </m:sSubPr>
                        <m:e>
                          <m:r>
                            <a:rPr kumimoji="1" lang="en-US" altLang="zh-CN" sz="2000" b="0" i="1" smtClean="0">
                              <a:latin typeface="Cambria Math" panose="02040503050406030204" pitchFamily="18" charset="0"/>
                            </a:rPr>
                            <m:t>𝐿</m:t>
                          </m:r>
                        </m:e>
                        <m:sub>
                          <m:r>
                            <a:rPr kumimoji="1" lang="en-US" altLang="zh-CN" sz="2000" b="0" i="1" smtClean="0">
                              <a:latin typeface="Cambria Math" panose="02040503050406030204" pitchFamily="18" charset="0"/>
                            </a:rPr>
                            <m:t>𝑜</m:t>
                          </m:r>
                        </m:sub>
                      </m:sSub>
                      <m:d>
                        <m:dPr>
                          <m:ctrlPr>
                            <a:rPr kumimoji="1" lang="en-US" altLang="zh-CN" sz="2000" b="0" i="1" smtClean="0">
                              <a:latin typeface="Cambria Math" panose="02040503050406030204" pitchFamily="18" charset="0"/>
                            </a:rPr>
                          </m:ctrlPr>
                        </m:dPr>
                        <m:e>
                          <m:r>
                            <a:rPr kumimoji="1" lang="en-US" altLang="zh-CN" sz="2000" b="0" i="1" smtClean="0">
                              <a:latin typeface="Cambria Math" panose="02040503050406030204" pitchFamily="18" charset="0"/>
                            </a:rPr>
                            <m:t>𝑥</m:t>
                          </m:r>
                          <m:r>
                            <a:rPr kumimoji="1" lang="en-US" altLang="zh-CN" sz="2000" b="0" i="1" smtClean="0">
                              <a:latin typeface="Cambria Math" panose="02040503050406030204" pitchFamily="18" charset="0"/>
                            </a:rPr>
                            <m:t>,</m:t>
                          </m:r>
                          <m:sSub>
                            <m:sSubPr>
                              <m:ctrlPr>
                                <a:rPr kumimoji="1" lang="en-US" altLang="zh-CN" sz="2000" b="0" i="1" smtClean="0">
                                  <a:latin typeface="Cambria Math" panose="02040503050406030204" pitchFamily="18" charset="0"/>
                                </a:rPr>
                              </m:ctrlPr>
                            </m:sSubPr>
                            <m:e>
                              <m:r>
                                <a:rPr kumimoji="1" lang="en-US" altLang="zh-CN" sz="2000" b="0" i="1" smtClean="0">
                                  <a:latin typeface="Cambria Math" panose="02040503050406030204" pitchFamily="18" charset="0"/>
                                  <a:ea typeface="Cambria Math" panose="02040503050406030204" pitchFamily="18" charset="0"/>
                                </a:rPr>
                                <m:t>𝜔</m:t>
                              </m:r>
                            </m:e>
                            <m:sub>
                              <m:r>
                                <a:rPr kumimoji="1" lang="en-US" altLang="zh-CN" sz="2000" b="0" i="1" smtClean="0">
                                  <a:latin typeface="Cambria Math" panose="02040503050406030204" pitchFamily="18" charset="0"/>
                                </a:rPr>
                                <m:t>𝑜</m:t>
                              </m:r>
                            </m:sub>
                          </m:sSub>
                        </m:e>
                      </m:d>
                      <m:r>
                        <a:rPr kumimoji="1" lang="en-US" altLang="zh-CN" sz="2000" b="0" i="1" smtClean="0">
                          <a:latin typeface="Cambria Math" panose="02040503050406030204" pitchFamily="18" charset="0"/>
                        </a:rPr>
                        <m:t> =  </m:t>
                      </m:r>
                      <m:nary>
                        <m:naryPr>
                          <m:limLoc m:val="undOvr"/>
                          <m:subHide m:val="on"/>
                          <m:supHide m:val="on"/>
                          <m:ctrlPr>
                            <a:rPr kumimoji="1" lang="en-US" altLang="zh-CN" sz="2000" b="0" i="1" smtClean="0">
                              <a:latin typeface="Cambria Math" panose="02040503050406030204" pitchFamily="18" charset="0"/>
                            </a:rPr>
                          </m:ctrlPr>
                        </m:naryPr>
                        <m:sub/>
                        <m:sup/>
                        <m:e>
                          <m:r>
                            <a:rPr kumimoji="1" lang="en-US" altLang="zh-CN" sz="2000" b="0" i="1" smtClean="0">
                              <a:latin typeface="Cambria Math" panose="02040503050406030204" pitchFamily="18" charset="0"/>
                            </a:rPr>
                            <m:t>𝐿</m:t>
                          </m:r>
                          <m:r>
                            <a:rPr kumimoji="1" lang="en-US" altLang="zh-CN" sz="2000" b="0" i="1" smtClean="0">
                              <a:latin typeface="Cambria Math" panose="02040503050406030204" pitchFamily="18" charset="0"/>
                            </a:rPr>
                            <m:t>(</m:t>
                          </m:r>
                          <m:r>
                            <a:rPr kumimoji="1" lang="en-US" altLang="zh-CN" sz="2000" b="0" i="1" smtClean="0">
                              <a:latin typeface="Cambria Math" panose="02040503050406030204" pitchFamily="18" charset="0"/>
                            </a:rPr>
                            <m:t>𝑥</m:t>
                          </m:r>
                          <m:r>
                            <a:rPr kumimoji="1" lang="en-US" altLang="zh-CN" sz="2000" b="0" i="1" smtClean="0">
                              <a:latin typeface="Cambria Math" panose="02040503050406030204" pitchFamily="18" charset="0"/>
                            </a:rPr>
                            <m:t>,</m:t>
                          </m:r>
                          <m:r>
                            <a:rPr kumimoji="1" lang="en-US" altLang="zh-CN" sz="2000" b="0" i="1" smtClean="0">
                              <a:latin typeface="Cambria Math" panose="02040503050406030204" pitchFamily="18" charset="0"/>
                              <a:ea typeface="Cambria Math" panose="02040503050406030204" pitchFamily="18" charset="0"/>
                            </a:rPr>
                            <m:t>𝜔</m:t>
                          </m:r>
                        </m:e>
                      </m:nary>
                      <m:r>
                        <a:rPr kumimoji="1" lang="en-US" altLang="zh-CN" sz="2000" b="0" i="1" smtClean="0">
                          <a:latin typeface="Cambria Math" panose="02040503050406030204" pitchFamily="18" charset="0"/>
                        </a:rPr>
                        <m:t>)  ∗ </m:t>
                      </m:r>
                      <m:r>
                        <a:rPr kumimoji="1" lang="en-US" altLang="zh-CN" sz="2000" b="0" i="1" smtClean="0">
                          <a:latin typeface="Cambria Math" panose="02040503050406030204" pitchFamily="18" charset="0"/>
                        </a:rPr>
                        <m:t>𝑉</m:t>
                      </m:r>
                      <m:r>
                        <a:rPr kumimoji="1" lang="en-US" altLang="zh-CN" sz="2000" b="0" i="1" smtClean="0">
                          <a:latin typeface="Cambria Math" panose="02040503050406030204" pitchFamily="18" charset="0"/>
                        </a:rPr>
                        <m:t>(</m:t>
                      </m:r>
                      <m:r>
                        <a:rPr kumimoji="1" lang="en-US" altLang="zh-CN" sz="2000" b="0" i="1" smtClean="0">
                          <a:latin typeface="Cambria Math" panose="02040503050406030204" pitchFamily="18" charset="0"/>
                        </a:rPr>
                        <m:t>𝑥</m:t>
                      </m:r>
                      <m:r>
                        <a:rPr kumimoji="1" lang="en-US" altLang="zh-CN" sz="2000" b="0" i="1" smtClean="0">
                          <a:latin typeface="Cambria Math" panose="02040503050406030204" pitchFamily="18" charset="0"/>
                        </a:rPr>
                        <m:t>,</m:t>
                      </m:r>
                      <m:r>
                        <a:rPr kumimoji="1" lang="en-US" altLang="zh-CN" sz="2000" b="0" i="1" smtClean="0">
                          <a:latin typeface="Cambria Math" panose="02040503050406030204" pitchFamily="18" charset="0"/>
                          <a:ea typeface="Cambria Math" panose="02040503050406030204" pitchFamily="18" charset="0"/>
                        </a:rPr>
                        <m:t>𝜔</m:t>
                      </m:r>
                      <m:r>
                        <a:rPr kumimoji="1" lang="en-US" altLang="zh-CN" sz="2000" b="0" i="1" smtClean="0">
                          <a:latin typeface="Cambria Math" panose="02040503050406030204" pitchFamily="18" charset="0"/>
                          <a:ea typeface="Cambria Math" panose="02040503050406030204" pitchFamily="18" charset="0"/>
                        </a:rPr>
                        <m:t>)  ∗ </m:t>
                      </m:r>
                      <m:sSub>
                        <m:sSubPr>
                          <m:ctrlPr>
                            <a:rPr kumimoji="1" lang="en-US" altLang="zh-CN" sz="2000" b="0" i="1" smtClean="0">
                              <a:latin typeface="Cambria Math" panose="02040503050406030204" pitchFamily="18" charset="0"/>
                              <a:ea typeface="Cambria Math" panose="02040503050406030204" pitchFamily="18" charset="0"/>
                            </a:rPr>
                          </m:ctrlPr>
                        </m:sSubPr>
                        <m:e>
                          <m:r>
                            <a:rPr kumimoji="1" lang="en-US" altLang="zh-CN" sz="2000" b="0" i="1" smtClean="0">
                              <a:latin typeface="Cambria Math" panose="02040503050406030204" pitchFamily="18" charset="0"/>
                              <a:ea typeface="Cambria Math" panose="02040503050406030204" pitchFamily="18" charset="0"/>
                            </a:rPr>
                            <m:t>𝜌</m:t>
                          </m:r>
                        </m:e>
                        <m:sub>
                          <m:sSub>
                            <m:sSubPr>
                              <m:ctrlPr>
                                <a:rPr kumimoji="1" lang="en-US" altLang="zh-CN" sz="2000" b="0" i="1" smtClean="0">
                                  <a:latin typeface="Cambria Math" panose="02040503050406030204" pitchFamily="18" charset="0"/>
                                  <a:ea typeface="Cambria Math" panose="02040503050406030204" pitchFamily="18" charset="0"/>
                                </a:rPr>
                              </m:ctrlPr>
                            </m:sSubPr>
                            <m:e>
                              <m:r>
                                <a:rPr kumimoji="1" lang="en-US" altLang="zh-CN" sz="2000" b="0" i="1" smtClean="0">
                                  <a:latin typeface="Cambria Math" panose="02040503050406030204" pitchFamily="18" charset="0"/>
                                  <a:ea typeface="Cambria Math" panose="02040503050406030204" pitchFamily="18" charset="0"/>
                                </a:rPr>
                                <m:t>𝜔</m:t>
                              </m:r>
                            </m:e>
                            <m:sub>
                              <m:r>
                                <a:rPr kumimoji="1" lang="en-US" altLang="zh-CN" sz="2000" b="0" i="1" smtClean="0">
                                  <a:latin typeface="Cambria Math" panose="02040503050406030204" pitchFamily="18" charset="0"/>
                                  <a:ea typeface="Cambria Math" panose="02040503050406030204" pitchFamily="18" charset="0"/>
                                </a:rPr>
                                <m:t>𝑜</m:t>
                              </m:r>
                            </m:sub>
                          </m:sSub>
                        </m:sub>
                      </m:sSub>
                      <m:r>
                        <a:rPr kumimoji="1" lang="en-US" altLang="zh-CN" sz="2000" b="0" i="1" smtClean="0">
                          <a:latin typeface="Cambria Math" panose="02040503050406030204" pitchFamily="18" charset="0"/>
                          <a:ea typeface="Cambria Math" panose="02040503050406030204" pitchFamily="18" charset="0"/>
                        </a:rPr>
                        <m:t>(</m:t>
                      </m:r>
                      <m:r>
                        <a:rPr kumimoji="1" lang="en-US" altLang="zh-CN" sz="2000" b="0" i="1" smtClean="0">
                          <a:latin typeface="Cambria Math" panose="02040503050406030204" pitchFamily="18" charset="0"/>
                          <a:ea typeface="Cambria Math" panose="02040503050406030204" pitchFamily="18" charset="0"/>
                        </a:rPr>
                        <m:t>𝜔</m:t>
                      </m:r>
                      <m:r>
                        <a:rPr kumimoji="1" lang="en-US" altLang="zh-CN" sz="2000" b="0" i="1" smtClean="0">
                          <a:latin typeface="Cambria Math" panose="02040503050406030204" pitchFamily="18" charset="0"/>
                          <a:ea typeface="Cambria Math" panose="02040503050406030204" pitchFamily="18" charset="0"/>
                        </a:rPr>
                        <m:t>) ⅆ</m:t>
                      </m:r>
                      <m:r>
                        <a:rPr kumimoji="1" lang="en-US" altLang="zh-CN" sz="2000" b="0" i="1" smtClean="0">
                          <a:latin typeface="Cambria Math" panose="02040503050406030204" pitchFamily="18" charset="0"/>
                          <a:ea typeface="Cambria Math" panose="02040503050406030204" pitchFamily="18" charset="0"/>
                        </a:rPr>
                        <m:t>𝜔</m:t>
                      </m:r>
                    </m:oMath>
                  </m:oMathPara>
                </a14:m>
                <a:endParaRPr kumimoji="1" lang="zh-CN" altLang="en-US" sz="2000" dirty="0"/>
              </a:p>
            </p:txBody>
          </p:sp>
        </mc:Choice>
        <mc:Fallback xmlns="">
          <p:sp>
            <p:nvSpPr>
              <p:cNvPr id="5" name="文本框 4">
                <a:extLst>
                  <a:ext uri="{FF2B5EF4-FFF2-40B4-BE49-F238E27FC236}">
                    <a16:creationId xmlns:a16="http://schemas.microsoft.com/office/drawing/2014/main" id="{6FF4309B-3322-9D40-A866-27D4F1AAE941}"/>
                  </a:ext>
                </a:extLst>
              </p:cNvPr>
              <p:cNvSpPr txBox="1">
                <a:spLocks noRot="1" noChangeAspect="1" noMove="1" noResize="1" noEditPoints="1" noAdjustHandles="1" noChangeArrowheads="1" noChangeShapeType="1" noTextEdit="1"/>
              </p:cNvSpPr>
              <p:nvPr/>
            </p:nvSpPr>
            <p:spPr>
              <a:xfrm>
                <a:off x="1145002" y="1736885"/>
                <a:ext cx="5485220" cy="807272"/>
              </a:xfrm>
              <a:prstGeom prst="rect">
                <a:avLst/>
              </a:prstGeom>
              <a:blipFill>
                <a:blip r:embed="rId3"/>
                <a:stretch>
                  <a:fillRect l="-462" t="-154688" b="-215625"/>
                </a:stretch>
              </a:blipFill>
            </p:spPr>
            <p:txBody>
              <a:bodyPr/>
              <a:lstStyle/>
              <a:p>
                <a:r>
                  <a:rPr lang="zh-CN" altLang="en-US">
                    <a:noFill/>
                  </a:rPr>
                  <a:t> </a:t>
                </a:r>
              </a:p>
            </p:txBody>
          </p:sp>
        </mc:Fallback>
      </mc:AlternateContent>
      <p:pic>
        <p:nvPicPr>
          <p:cNvPr id="34" name="Picture 36">
            <a:extLst>
              <a:ext uri="{FF2B5EF4-FFF2-40B4-BE49-F238E27FC236}">
                <a16:creationId xmlns:a16="http://schemas.microsoft.com/office/drawing/2014/main" id="{48AA3C66-C2F5-5249-8A5F-7032DE204C6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7932" y="2835792"/>
            <a:ext cx="1985384" cy="1488685"/>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36">
            <a:extLst>
              <a:ext uri="{FF2B5EF4-FFF2-40B4-BE49-F238E27FC236}">
                <a16:creationId xmlns:a16="http://schemas.microsoft.com/office/drawing/2014/main" id="{EE5E9C66-390B-274B-BE45-9FB6C88DCBD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60422" y="2832837"/>
            <a:ext cx="1985385" cy="1489373"/>
          </a:xfrm>
          <a:prstGeom prst="rect">
            <a:avLst/>
          </a:prstGeom>
          <a:noFill/>
          <a:extLst>
            <a:ext uri="{909E8E84-426E-40DD-AFC4-6F175D3DCCD1}">
              <a14:hiddenFill xmlns:a14="http://schemas.microsoft.com/office/drawing/2010/main">
                <a:solidFill>
                  <a:srgbClr val="FFFFFF"/>
                </a:solidFill>
              </a14:hiddenFill>
            </a:ext>
          </a:extLst>
        </p:spPr>
      </p:pic>
      <p:pic>
        <p:nvPicPr>
          <p:cNvPr id="7" name="图片 6">
            <a:extLst>
              <a:ext uri="{FF2B5EF4-FFF2-40B4-BE49-F238E27FC236}">
                <a16:creationId xmlns:a16="http://schemas.microsoft.com/office/drawing/2014/main" id="{23399D7E-2A46-EC44-AFE0-E606FFA972DA}"/>
              </a:ext>
            </a:extLst>
          </p:cNvPr>
          <p:cNvPicPr>
            <a:picLocks noChangeAspect="1"/>
          </p:cNvPicPr>
          <p:nvPr/>
        </p:nvPicPr>
        <p:blipFill>
          <a:blip r:embed="rId6"/>
          <a:stretch>
            <a:fillRect/>
          </a:stretch>
        </p:blipFill>
        <p:spPr>
          <a:xfrm>
            <a:off x="3605048" y="2832836"/>
            <a:ext cx="1985831" cy="1489374"/>
          </a:xfrm>
          <a:prstGeom prst="rect">
            <a:avLst/>
          </a:prstGeom>
        </p:spPr>
      </p:pic>
      <p:cxnSp>
        <p:nvCxnSpPr>
          <p:cNvPr id="9" name="直线箭头连接符 8">
            <a:extLst>
              <a:ext uri="{FF2B5EF4-FFF2-40B4-BE49-F238E27FC236}">
                <a16:creationId xmlns:a16="http://schemas.microsoft.com/office/drawing/2014/main" id="{D99E49E4-1CDE-CC49-9C6C-18FD4AA95C38}"/>
              </a:ext>
            </a:extLst>
          </p:cNvPr>
          <p:cNvCxnSpPr/>
          <p:nvPr/>
        </p:nvCxnSpPr>
        <p:spPr>
          <a:xfrm flipH="1">
            <a:off x="2323070" y="2397211"/>
            <a:ext cx="1013254" cy="522598"/>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2" name="直线箭头连接符 51">
            <a:extLst>
              <a:ext uri="{FF2B5EF4-FFF2-40B4-BE49-F238E27FC236}">
                <a16:creationId xmlns:a16="http://schemas.microsoft.com/office/drawing/2014/main" id="{E1E68DF3-AE00-2642-A167-EE68373014B8}"/>
              </a:ext>
            </a:extLst>
          </p:cNvPr>
          <p:cNvCxnSpPr>
            <a:cxnSpLocks/>
          </p:cNvCxnSpPr>
          <p:nvPr/>
        </p:nvCxnSpPr>
        <p:spPr>
          <a:xfrm>
            <a:off x="4382622" y="2310452"/>
            <a:ext cx="0" cy="348058"/>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4" name="直线箭头连接符 53">
            <a:extLst>
              <a:ext uri="{FF2B5EF4-FFF2-40B4-BE49-F238E27FC236}">
                <a16:creationId xmlns:a16="http://schemas.microsoft.com/office/drawing/2014/main" id="{CF187B05-8462-EA4A-A19B-1536ED78DA11}"/>
              </a:ext>
            </a:extLst>
          </p:cNvPr>
          <p:cNvCxnSpPr>
            <a:cxnSpLocks/>
          </p:cNvCxnSpPr>
          <p:nvPr/>
        </p:nvCxnSpPr>
        <p:spPr>
          <a:xfrm>
            <a:off x="5518111" y="2393330"/>
            <a:ext cx="867838" cy="526479"/>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2298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74E2BFEA-FD32-A740-8BDD-BA950634B119}"/>
              </a:ext>
            </a:extLst>
          </p:cNvPr>
          <p:cNvPicPr>
            <a:picLocks noChangeAspect="1"/>
          </p:cNvPicPr>
          <p:nvPr/>
        </p:nvPicPr>
        <p:blipFill>
          <a:blip r:embed="rId3"/>
          <a:stretch>
            <a:fillRect/>
          </a:stretch>
        </p:blipFill>
        <p:spPr>
          <a:xfrm>
            <a:off x="1972036" y="1768320"/>
            <a:ext cx="965200" cy="2679700"/>
          </a:xfrm>
          <a:prstGeom prst="rect">
            <a:avLst/>
          </a:prstGeom>
        </p:spPr>
      </p:pic>
      <p:sp>
        <p:nvSpPr>
          <p:cNvPr id="2" name="Vertical Text Placeholder 1">
            <a:extLst>
              <a:ext uri="{FF2B5EF4-FFF2-40B4-BE49-F238E27FC236}">
                <a16:creationId xmlns:a16="http://schemas.microsoft.com/office/drawing/2014/main" id="{68337CFF-7D85-E04C-ACFE-8F80AC7AE7D4}"/>
              </a:ext>
            </a:extLst>
          </p:cNvPr>
          <p:cNvSpPr>
            <a:spLocks noGrp="1"/>
          </p:cNvSpPr>
          <p:nvPr>
            <p:ph type="body" orient="vert" idx="1"/>
          </p:nvPr>
        </p:nvSpPr>
        <p:spPr/>
        <p:txBody>
          <a:bodyPr>
            <a:normAutofit/>
          </a:bodyPr>
          <a:lstStyle/>
          <a:p>
            <a:r>
              <a:rPr lang="en-US" sz="2000" dirty="0"/>
              <a:t>Rendering equation</a:t>
            </a:r>
          </a:p>
          <a:p>
            <a:endParaRPr lang="en-US" sz="2000" dirty="0"/>
          </a:p>
          <a:p>
            <a:pPr marL="0" indent="0">
              <a:buNone/>
            </a:pPr>
            <a:endParaRPr lang="en-US" sz="2000" dirty="0"/>
          </a:p>
          <a:p>
            <a:pPr marL="0" indent="0">
              <a:buNone/>
            </a:pPr>
            <a:endParaRPr lang="en-US" sz="2000" dirty="0"/>
          </a:p>
          <a:p>
            <a:pPr marL="0" indent="0">
              <a:buNone/>
            </a:pPr>
            <a:endParaRPr lang="en-US" sz="2000" dirty="0"/>
          </a:p>
        </p:txBody>
      </p:sp>
      <p:sp>
        <p:nvSpPr>
          <p:cNvPr id="3" name="Title 2">
            <a:extLst>
              <a:ext uri="{FF2B5EF4-FFF2-40B4-BE49-F238E27FC236}">
                <a16:creationId xmlns:a16="http://schemas.microsoft.com/office/drawing/2014/main" id="{8735A8E7-D60B-ED44-BEE9-AEF7FFE653BB}"/>
              </a:ext>
            </a:extLst>
          </p:cNvPr>
          <p:cNvSpPr>
            <a:spLocks noGrp="1"/>
          </p:cNvSpPr>
          <p:nvPr>
            <p:ph type="title"/>
          </p:nvPr>
        </p:nvSpPr>
        <p:spPr/>
        <p:txBody>
          <a:bodyPr>
            <a:normAutofit/>
          </a:bodyPr>
          <a:lstStyle/>
          <a:p>
            <a:r>
              <a:rPr lang="en-US" sz="2400" dirty="0">
                <a:solidFill>
                  <a:schemeClr val="bg1"/>
                </a:solidFill>
              </a:rPr>
              <a:t>SH in Rendering </a:t>
            </a:r>
          </a:p>
        </p:txBody>
      </p:sp>
      <p:sp>
        <p:nvSpPr>
          <p:cNvPr id="114" name="Line 31">
            <a:extLst>
              <a:ext uri="{FF2B5EF4-FFF2-40B4-BE49-F238E27FC236}">
                <a16:creationId xmlns:a16="http://schemas.microsoft.com/office/drawing/2014/main" id="{C61625D8-1717-D84F-B6D5-EA214F59131E}"/>
              </a:ext>
            </a:extLst>
          </p:cNvPr>
          <p:cNvSpPr>
            <a:spLocks noChangeShapeType="1"/>
          </p:cNvSpPr>
          <p:nvPr/>
        </p:nvSpPr>
        <p:spPr bwMode="auto">
          <a:xfrm>
            <a:off x="869027" y="5197436"/>
            <a:ext cx="5761195" cy="0"/>
          </a:xfrm>
          <a:prstGeom prst="line">
            <a:avLst/>
          </a:prstGeom>
          <a:noFill/>
          <a:ln w="381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endParaRPr lang="zh-CN" altLang="en-US"/>
          </a:p>
        </p:txBody>
      </p:sp>
      <mc:AlternateContent xmlns:mc="http://schemas.openxmlformats.org/markup-compatibility/2006" xmlns:a14="http://schemas.microsoft.com/office/drawing/2010/main">
        <mc:Choice Requires="a14">
          <p:sp>
            <p:nvSpPr>
              <p:cNvPr id="5" name="文本框 4">
                <a:extLst>
                  <a:ext uri="{FF2B5EF4-FFF2-40B4-BE49-F238E27FC236}">
                    <a16:creationId xmlns:a16="http://schemas.microsoft.com/office/drawing/2014/main" id="{6FF4309B-3322-9D40-A866-27D4F1AAE941}"/>
                  </a:ext>
                </a:extLst>
              </p:cNvPr>
              <p:cNvSpPr txBox="1"/>
              <p:nvPr/>
            </p:nvSpPr>
            <p:spPr>
              <a:xfrm>
                <a:off x="772220" y="2620036"/>
                <a:ext cx="1164550" cy="492443"/>
              </a:xfrm>
              <a:prstGeom prst="rect">
                <a:avLst/>
              </a:prstGeom>
              <a:noFill/>
            </p:spPr>
            <p:txBody>
              <a:bodyPr wrap="none" lIns="0" tIns="0" rIns="0" bIns="0" rtlCol="0">
                <a:spAutoFit/>
              </a:bodyPr>
              <a:lstStyle/>
              <a:p>
                <a14:m>
                  <m:oMath xmlns:m="http://schemas.openxmlformats.org/officeDocument/2006/math">
                    <m:sSub>
                      <m:sSubPr>
                        <m:ctrlPr>
                          <a:rPr kumimoji="1" lang="en-US" altLang="zh-CN" sz="2000" i="1" smtClean="0">
                            <a:latin typeface="Cambria Math" panose="02040503050406030204" pitchFamily="18" charset="0"/>
                          </a:rPr>
                        </m:ctrlPr>
                      </m:sSubPr>
                      <m:e>
                        <m:r>
                          <a:rPr kumimoji="1" lang="en-US" altLang="zh-CN" sz="2000" b="0" i="1" smtClean="0">
                            <a:latin typeface="Cambria Math" panose="02040503050406030204" pitchFamily="18" charset="0"/>
                          </a:rPr>
                          <m:t>𝐿</m:t>
                        </m:r>
                      </m:e>
                      <m:sub>
                        <m:r>
                          <a:rPr kumimoji="1" lang="en-US" altLang="zh-CN" sz="2000" b="0" i="1" smtClean="0">
                            <a:latin typeface="Cambria Math" panose="02040503050406030204" pitchFamily="18" charset="0"/>
                          </a:rPr>
                          <m:t>𝑜</m:t>
                        </m:r>
                      </m:sub>
                    </m:sSub>
                    <m:d>
                      <m:dPr>
                        <m:ctrlPr>
                          <a:rPr kumimoji="1" lang="en-US" altLang="zh-CN" sz="2000" b="0" i="1" smtClean="0">
                            <a:latin typeface="Cambria Math" panose="02040503050406030204" pitchFamily="18" charset="0"/>
                          </a:rPr>
                        </m:ctrlPr>
                      </m:dPr>
                      <m:e>
                        <m:r>
                          <a:rPr kumimoji="1" lang="en-US" altLang="zh-CN" sz="2000" b="0" i="1" smtClean="0">
                            <a:latin typeface="Cambria Math" panose="02040503050406030204" pitchFamily="18" charset="0"/>
                          </a:rPr>
                          <m:t>𝑥</m:t>
                        </m:r>
                        <m:r>
                          <a:rPr kumimoji="1" lang="en-US" altLang="zh-CN" sz="2000" b="0" i="1" smtClean="0">
                            <a:latin typeface="Cambria Math" panose="02040503050406030204" pitchFamily="18" charset="0"/>
                          </a:rPr>
                          <m:t>,</m:t>
                        </m:r>
                        <m:sSub>
                          <m:sSubPr>
                            <m:ctrlPr>
                              <a:rPr kumimoji="1" lang="en-US" altLang="zh-CN" sz="2000" b="0" i="1" smtClean="0">
                                <a:latin typeface="Cambria Math" panose="02040503050406030204" pitchFamily="18" charset="0"/>
                              </a:rPr>
                            </m:ctrlPr>
                          </m:sSubPr>
                          <m:e>
                            <m:r>
                              <a:rPr kumimoji="1" lang="en-US" altLang="zh-CN" sz="2000" b="0" i="1" smtClean="0">
                                <a:latin typeface="Cambria Math" panose="02040503050406030204" pitchFamily="18" charset="0"/>
                                <a:ea typeface="Cambria Math" panose="02040503050406030204" pitchFamily="18" charset="0"/>
                              </a:rPr>
                              <m:t>𝜔</m:t>
                            </m:r>
                          </m:e>
                          <m:sub>
                            <m:r>
                              <a:rPr kumimoji="1" lang="en-US" altLang="zh-CN" sz="2000" b="0" i="1" smtClean="0">
                                <a:latin typeface="Cambria Math" panose="02040503050406030204" pitchFamily="18" charset="0"/>
                              </a:rPr>
                              <m:t>𝑜</m:t>
                            </m:r>
                          </m:sub>
                        </m:sSub>
                      </m:e>
                    </m:d>
                    <m:r>
                      <a:rPr kumimoji="1" lang="en-US" altLang="zh-CN" sz="2000" b="0" i="1" smtClean="0">
                        <a:latin typeface="Cambria Math" panose="02040503050406030204" pitchFamily="18" charset="0"/>
                      </a:rPr>
                      <m:t> </m:t>
                    </m:r>
                  </m:oMath>
                </a14:m>
                <a:r>
                  <a:rPr kumimoji="1" lang="en-US" altLang="zh-CN" sz="3200" dirty="0"/>
                  <a:t> </a:t>
                </a:r>
                <a:endParaRPr kumimoji="1" lang="zh-CN" altLang="en-US" sz="3200" dirty="0"/>
              </a:p>
            </p:txBody>
          </p:sp>
        </mc:Choice>
        <mc:Fallback xmlns="">
          <p:sp>
            <p:nvSpPr>
              <p:cNvPr id="5" name="文本框 4">
                <a:extLst>
                  <a:ext uri="{FF2B5EF4-FFF2-40B4-BE49-F238E27FC236}">
                    <a16:creationId xmlns:a16="http://schemas.microsoft.com/office/drawing/2014/main" id="{6FF4309B-3322-9D40-A866-27D4F1AAE941}"/>
                  </a:ext>
                </a:extLst>
              </p:cNvPr>
              <p:cNvSpPr txBox="1">
                <a:spLocks noRot="1" noChangeAspect="1" noMove="1" noResize="1" noEditPoints="1" noAdjustHandles="1" noChangeArrowheads="1" noChangeShapeType="1" noTextEdit="1"/>
              </p:cNvSpPr>
              <p:nvPr/>
            </p:nvSpPr>
            <p:spPr>
              <a:xfrm>
                <a:off x="772220" y="2620036"/>
                <a:ext cx="1164550" cy="492443"/>
              </a:xfrm>
              <a:prstGeom prst="rect">
                <a:avLst/>
              </a:prstGeom>
              <a:blipFill>
                <a:blip r:embed="rId4"/>
                <a:stretch>
                  <a:fillRect l="-6452" r="-1075" b="-15000"/>
                </a:stretch>
              </a:blipFill>
            </p:spPr>
            <p:txBody>
              <a:bodyPr/>
              <a:lstStyle/>
              <a:p>
                <a:r>
                  <a:rPr lang="zh-CN" altLang="en-US">
                    <a:noFill/>
                  </a:rPr>
                  <a:t> </a:t>
                </a:r>
              </a:p>
            </p:txBody>
          </p:sp>
        </mc:Fallback>
      </mc:AlternateContent>
      <p:pic>
        <p:nvPicPr>
          <p:cNvPr id="36" name="Picture 36">
            <a:extLst>
              <a:ext uri="{FF2B5EF4-FFF2-40B4-BE49-F238E27FC236}">
                <a16:creationId xmlns:a16="http://schemas.microsoft.com/office/drawing/2014/main" id="{EE5E9C66-390B-274B-BE45-9FB6C88DCBD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1816" y="3758857"/>
            <a:ext cx="1091434" cy="818759"/>
          </a:xfrm>
          <a:prstGeom prst="rect">
            <a:avLst/>
          </a:prstGeom>
          <a:noFill/>
          <a:extLst>
            <a:ext uri="{909E8E84-426E-40DD-AFC4-6F175D3DCCD1}">
              <a14:hiddenFill xmlns:a14="http://schemas.microsoft.com/office/drawing/2010/main">
                <a:solidFill>
                  <a:srgbClr val="FFFFFF"/>
                </a:solidFill>
              </a14:hiddenFill>
            </a:ext>
          </a:extLst>
        </p:spPr>
      </p:pic>
      <p:pic>
        <p:nvPicPr>
          <p:cNvPr id="7" name="图片 6">
            <a:extLst>
              <a:ext uri="{FF2B5EF4-FFF2-40B4-BE49-F238E27FC236}">
                <a16:creationId xmlns:a16="http://schemas.microsoft.com/office/drawing/2014/main" id="{23399D7E-2A46-EC44-AFE0-E606FFA972DA}"/>
              </a:ext>
            </a:extLst>
          </p:cNvPr>
          <p:cNvPicPr>
            <a:picLocks noChangeAspect="1"/>
          </p:cNvPicPr>
          <p:nvPr/>
        </p:nvPicPr>
        <p:blipFill>
          <a:blip r:embed="rId6"/>
          <a:stretch>
            <a:fillRect/>
          </a:stretch>
        </p:blipFill>
        <p:spPr>
          <a:xfrm>
            <a:off x="3041817" y="2703191"/>
            <a:ext cx="1091433" cy="818575"/>
          </a:xfrm>
          <a:prstGeom prst="rect">
            <a:avLst/>
          </a:prstGeom>
        </p:spPr>
      </p:pic>
      <p:pic>
        <p:nvPicPr>
          <p:cNvPr id="16" name="Picture 36">
            <a:extLst>
              <a:ext uri="{FF2B5EF4-FFF2-40B4-BE49-F238E27FC236}">
                <a16:creationId xmlns:a16="http://schemas.microsoft.com/office/drawing/2014/main" id="{A4C4B4AF-D7F5-8949-BF34-535CA58874C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28918" y="1653401"/>
            <a:ext cx="1079296" cy="809280"/>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8" name="文本框 7">
                <a:extLst>
                  <a:ext uri="{FF2B5EF4-FFF2-40B4-BE49-F238E27FC236}">
                    <a16:creationId xmlns:a16="http://schemas.microsoft.com/office/drawing/2014/main" id="{D721B1B4-B0E1-3249-AFBA-A34E8254FEB4}"/>
                  </a:ext>
                </a:extLst>
              </p:cNvPr>
              <p:cNvSpPr txBox="1"/>
              <p:nvPr/>
            </p:nvSpPr>
            <p:spPr>
              <a:xfrm>
                <a:off x="3364659" y="2454210"/>
                <a:ext cx="165109"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zh-CN" b="0" i="1" smtClean="0">
                          <a:latin typeface="Cambria Math" panose="02040503050406030204" pitchFamily="18" charset="0"/>
                        </a:rPr>
                        <m:t>∗</m:t>
                      </m:r>
                    </m:oMath>
                  </m:oMathPara>
                </a14:m>
                <a:endParaRPr kumimoji="1" lang="zh-CN" altLang="en-US" dirty="0"/>
              </a:p>
            </p:txBody>
          </p:sp>
        </mc:Choice>
        <mc:Fallback xmlns="">
          <p:sp>
            <p:nvSpPr>
              <p:cNvPr id="8" name="文本框 7">
                <a:extLst>
                  <a:ext uri="{FF2B5EF4-FFF2-40B4-BE49-F238E27FC236}">
                    <a16:creationId xmlns:a16="http://schemas.microsoft.com/office/drawing/2014/main" id="{D721B1B4-B0E1-3249-AFBA-A34E8254FEB4}"/>
                  </a:ext>
                </a:extLst>
              </p:cNvPr>
              <p:cNvSpPr txBox="1">
                <a:spLocks noRot="1" noChangeAspect="1" noMove="1" noResize="1" noEditPoints="1" noAdjustHandles="1" noChangeArrowheads="1" noChangeShapeType="1" noTextEdit="1"/>
              </p:cNvSpPr>
              <p:nvPr/>
            </p:nvSpPr>
            <p:spPr>
              <a:xfrm>
                <a:off x="3364659" y="2454210"/>
                <a:ext cx="165109" cy="276999"/>
              </a:xfrm>
              <a:prstGeom prst="rect">
                <a:avLst/>
              </a:prstGeom>
              <a:blipFill>
                <a:blip r:embed="rId8"/>
                <a:stretch>
                  <a:fillRect l="-7143" r="-7143"/>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3" name="文本框 22">
                <a:extLst>
                  <a:ext uri="{FF2B5EF4-FFF2-40B4-BE49-F238E27FC236}">
                    <a16:creationId xmlns:a16="http://schemas.microsoft.com/office/drawing/2014/main" id="{F8EBEE79-D24F-C547-A7F9-DA2AE1A86805}"/>
                  </a:ext>
                </a:extLst>
              </p:cNvPr>
              <p:cNvSpPr txBox="1"/>
              <p:nvPr/>
            </p:nvSpPr>
            <p:spPr>
              <a:xfrm>
                <a:off x="3368777" y="3521010"/>
                <a:ext cx="165109"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zh-CN" b="0" i="1" smtClean="0">
                          <a:latin typeface="Cambria Math" panose="02040503050406030204" pitchFamily="18" charset="0"/>
                        </a:rPr>
                        <m:t>∗</m:t>
                      </m:r>
                    </m:oMath>
                  </m:oMathPara>
                </a14:m>
                <a:endParaRPr kumimoji="1" lang="zh-CN" altLang="en-US" dirty="0"/>
              </a:p>
            </p:txBody>
          </p:sp>
        </mc:Choice>
        <mc:Fallback xmlns="">
          <p:sp>
            <p:nvSpPr>
              <p:cNvPr id="23" name="文本框 22">
                <a:extLst>
                  <a:ext uri="{FF2B5EF4-FFF2-40B4-BE49-F238E27FC236}">
                    <a16:creationId xmlns:a16="http://schemas.microsoft.com/office/drawing/2014/main" id="{F8EBEE79-D24F-C547-A7F9-DA2AE1A86805}"/>
                  </a:ext>
                </a:extLst>
              </p:cNvPr>
              <p:cNvSpPr txBox="1">
                <a:spLocks noRot="1" noChangeAspect="1" noMove="1" noResize="1" noEditPoints="1" noAdjustHandles="1" noChangeArrowheads="1" noChangeShapeType="1" noTextEdit="1"/>
              </p:cNvSpPr>
              <p:nvPr/>
            </p:nvSpPr>
            <p:spPr>
              <a:xfrm>
                <a:off x="3368777" y="3521010"/>
                <a:ext cx="165109" cy="276999"/>
              </a:xfrm>
              <a:prstGeom prst="rect">
                <a:avLst/>
              </a:prstGeom>
              <a:blipFill>
                <a:blip r:embed="rId9"/>
                <a:stretch>
                  <a:fillRect l="-7143" r="-14286"/>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0" name="文本框 9">
                <a:extLst>
                  <a:ext uri="{FF2B5EF4-FFF2-40B4-BE49-F238E27FC236}">
                    <a16:creationId xmlns:a16="http://schemas.microsoft.com/office/drawing/2014/main" id="{D5ED71BD-0482-154B-BE4F-76F85DF68098}"/>
                  </a:ext>
                </a:extLst>
              </p:cNvPr>
              <p:cNvSpPr txBox="1"/>
              <p:nvPr/>
            </p:nvSpPr>
            <p:spPr>
              <a:xfrm>
                <a:off x="1916317" y="2765920"/>
                <a:ext cx="250068"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zh-CN" sz="2000" b="0" i="1" smtClean="0">
                          <a:latin typeface="Cambria Math" panose="02040503050406030204" pitchFamily="18" charset="0"/>
                        </a:rPr>
                        <m:t>=</m:t>
                      </m:r>
                    </m:oMath>
                  </m:oMathPara>
                </a14:m>
                <a:endParaRPr kumimoji="1" lang="zh-CN" altLang="en-US" sz="2000" dirty="0"/>
              </a:p>
            </p:txBody>
          </p:sp>
        </mc:Choice>
        <mc:Fallback xmlns="">
          <p:sp>
            <p:nvSpPr>
              <p:cNvPr id="10" name="文本框 9">
                <a:extLst>
                  <a:ext uri="{FF2B5EF4-FFF2-40B4-BE49-F238E27FC236}">
                    <a16:creationId xmlns:a16="http://schemas.microsoft.com/office/drawing/2014/main" id="{D5ED71BD-0482-154B-BE4F-76F85DF68098}"/>
                  </a:ext>
                </a:extLst>
              </p:cNvPr>
              <p:cNvSpPr txBox="1">
                <a:spLocks noRot="1" noChangeAspect="1" noMove="1" noResize="1" noEditPoints="1" noAdjustHandles="1" noChangeArrowheads="1" noChangeShapeType="1" noTextEdit="1"/>
              </p:cNvSpPr>
              <p:nvPr/>
            </p:nvSpPr>
            <p:spPr>
              <a:xfrm>
                <a:off x="1916317" y="2765920"/>
                <a:ext cx="250068" cy="307777"/>
              </a:xfrm>
              <a:prstGeom prst="rect">
                <a:avLst/>
              </a:prstGeom>
              <a:blipFill>
                <a:blip r:embed="rId10"/>
                <a:stretch>
                  <a:fillRect l="-9524" r="-4762"/>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1" name="文本框 10">
                <a:extLst>
                  <a:ext uri="{FF2B5EF4-FFF2-40B4-BE49-F238E27FC236}">
                    <a16:creationId xmlns:a16="http://schemas.microsoft.com/office/drawing/2014/main" id="{C88B7021-F71E-F14F-B081-74E52A8C507D}"/>
                  </a:ext>
                </a:extLst>
              </p:cNvPr>
              <p:cNvSpPr txBox="1"/>
              <p:nvPr/>
            </p:nvSpPr>
            <p:spPr>
              <a:xfrm>
                <a:off x="4460591" y="1919541"/>
                <a:ext cx="246862"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zh-CN" altLang="en-US" sz="2000" i="1" smtClean="0">
                          <a:latin typeface="Cambria Math" panose="02040503050406030204" pitchFamily="18" charset="0"/>
                        </a:rPr>
                        <m:t>≈</m:t>
                      </m:r>
                    </m:oMath>
                  </m:oMathPara>
                </a14:m>
                <a:endParaRPr kumimoji="1" lang="zh-CN" altLang="en-US" sz="2000" dirty="0"/>
              </a:p>
            </p:txBody>
          </p:sp>
        </mc:Choice>
        <mc:Fallback xmlns="">
          <p:sp>
            <p:nvSpPr>
              <p:cNvPr id="11" name="文本框 10">
                <a:extLst>
                  <a:ext uri="{FF2B5EF4-FFF2-40B4-BE49-F238E27FC236}">
                    <a16:creationId xmlns:a16="http://schemas.microsoft.com/office/drawing/2014/main" id="{C88B7021-F71E-F14F-B081-74E52A8C507D}"/>
                  </a:ext>
                </a:extLst>
              </p:cNvPr>
              <p:cNvSpPr txBox="1">
                <a:spLocks noRot="1" noChangeAspect="1" noMove="1" noResize="1" noEditPoints="1" noAdjustHandles="1" noChangeArrowheads="1" noChangeShapeType="1" noTextEdit="1"/>
              </p:cNvSpPr>
              <p:nvPr/>
            </p:nvSpPr>
            <p:spPr>
              <a:xfrm>
                <a:off x="4460591" y="1919541"/>
                <a:ext cx="246862" cy="307777"/>
              </a:xfrm>
              <a:prstGeom prst="rect">
                <a:avLst/>
              </a:prstGeom>
              <a:blipFill>
                <a:blip r:embed="rId11"/>
                <a:stretch>
                  <a:fillRect l="-9524" r="-4762"/>
                </a:stretch>
              </a:blipFill>
            </p:spPr>
            <p:txBody>
              <a:bodyPr/>
              <a:lstStyle/>
              <a:p>
                <a:r>
                  <a:rPr lang="zh-CN" altLang="en-US">
                    <a:noFill/>
                  </a:rPr>
                  <a:t> </a:t>
                </a:r>
              </a:p>
            </p:txBody>
          </p:sp>
        </mc:Fallback>
      </mc:AlternateContent>
      <p:grpSp>
        <p:nvGrpSpPr>
          <p:cNvPr id="26" name="组合 25">
            <a:extLst>
              <a:ext uri="{FF2B5EF4-FFF2-40B4-BE49-F238E27FC236}">
                <a16:creationId xmlns:a16="http://schemas.microsoft.com/office/drawing/2014/main" id="{F0E9E36D-424B-AC48-8306-391D39C7D3CF}"/>
              </a:ext>
            </a:extLst>
          </p:cNvPr>
          <p:cNvGrpSpPr/>
          <p:nvPr/>
        </p:nvGrpSpPr>
        <p:grpSpPr>
          <a:xfrm>
            <a:off x="4966401" y="1848358"/>
            <a:ext cx="1645000" cy="440745"/>
            <a:chOff x="5325644" y="888279"/>
            <a:chExt cx="1645000" cy="440745"/>
          </a:xfrm>
        </p:grpSpPr>
        <p:sp>
          <p:nvSpPr>
            <p:cNvPr id="27" name="矩形 26">
              <a:extLst>
                <a:ext uri="{FF2B5EF4-FFF2-40B4-BE49-F238E27FC236}">
                  <a16:creationId xmlns:a16="http://schemas.microsoft.com/office/drawing/2014/main" id="{ED1B7515-D35A-354A-A2D6-8265D3D2B852}"/>
                </a:ext>
              </a:extLst>
            </p:cNvPr>
            <p:cNvSpPr/>
            <p:nvPr/>
          </p:nvSpPr>
          <p:spPr>
            <a:xfrm>
              <a:off x="5325644" y="888279"/>
              <a:ext cx="1645000" cy="440745"/>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28" name="矩形 27">
              <a:extLst>
                <a:ext uri="{FF2B5EF4-FFF2-40B4-BE49-F238E27FC236}">
                  <a16:creationId xmlns:a16="http://schemas.microsoft.com/office/drawing/2014/main" id="{E7A1D16A-7D77-C04B-BFFE-B32F548988D7}"/>
                </a:ext>
              </a:extLst>
            </p:cNvPr>
            <p:cNvSpPr/>
            <p:nvPr/>
          </p:nvSpPr>
          <p:spPr>
            <a:xfrm>
              <a:off x="5393933" y="933507"/>
              <a:ext cx="383343" cy="355765"/>
            </a:xfrm>
            <a:prstGeom prst="rect">
              <a:avLst/>
            </a:prstGeom>
            <a:solidFill>
              <a:schemeClr val="accent2">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cs typeface="Arial" panose="020B0604020202020204" pitchFamily="34" charset="0"/>
              </a:endParaRPr>
            </a:p>
          </p:txBody>
        </p:sp>
        <p:sp>
          <p:nvSpPr>
            <p:cNvPr id="29" name="矩形 28">
              <a:extLst>
                <a:ext uri="{FF2B5EF4-FFF2-40B4-BE49-F238E27FC236}">
                  <a16:creationId xmlns:a16="http://schemas.microsoft.com/office/drawing/2014/main" id="{D568AEF5-EC0C-C346-8CAD-D8626FB3DEE1}"/>
                </a:ext>
              </a:extLst>
            </p:cNvPr>
            <p:cNvSpPr/>
            <p:nvPr/>
          </p:nvSpPr>
          <p:spPr>
            <a:xfrm>
              <a:off x="5764024" y="933506"/>
              <a:ext cx="383343" cy="355765"/>
            </a:xfrm>
            <a:prstGeom prst="rect">
              <a:avLst/>
            </a:prstGeom>
            <a:solidFill>
              <a:schemeClr val="accent2">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cs typeface="Arial" panose="020B0604020202020204" pitchFamily="34" charset="0"/>
              </a:endParaRPr>
            </a:p>
          </p:txBody>
        </p:sp>
        <p:sp>
          <p:nvSpPr>
            <p:cNvPr id="30" name="矩形 29">
              <a:extLst>
                <a:ext uri="{FF2B5EF4-FFF2-40B4-BE49-F238E27FC236}">
                  <a16:creationId xmlns:a16="http://schemas.microsoft.com/office/drawing/2014/main" id="{2F9C49BC-99A0-5349-9A22-93057E1D87E6}"/>
                </a:ext>
              </a:extLst>
            </p:cNvPr>
            <p:cNvSpPr/>
            <p:nvPr/>
          </p:nvSpPr>
          <p:spPr>
            <a:xfrm>
              <a:off x="6147367" y="933506"/>
              <a:ext cx="383343" cy="355765"/>
            </a:xfrm>
            <a:prstGeom prst="rect">
              <a:avLst/>
            </a:prstGeom>
            <a:solidFill>
              <a:schemeClr val="accent2">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cs typeface="Arial" panose="020B0604020202020204" pitchFamily="34" charset="0"/>
              </a:endParaRPr>
            </a:p>
          </p:txBody>
        </p:sp>
        <p:sp>
          <p:nvSpPr>
            <p:cNvPr id="31" name="矩形 30">
              <a:extLst>
                <a:ext uri="{FF2B5EF4-FFF2-40B4-BE49-F238E27FC236}">
                  <a16:creationId xmlns:a16="http://schemas.microsoft.com/office/drawing/2014/main" id="{05A4DE01-1888-FA44-B6BD-3B3E52CF82B3}"/>
                </a:ext>
              </a:extLst>
            </p:cNvPr>
            <p:cNvSpPr/>
            <p:nvPr/>
          </p:nvSpPr>
          <p:spPr>
            <a:xfrm>
              <a:off x="6517458" y="933505"/>
              <a:ext cx="383343" cy="355765"/>
            </a:xfrm>
            <a:prstGeom prst="rect">
              <a:avLst/>
            </a:prstGeom>
            <a:solidFill>
              <a:schemeClr val="accent2">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cs typeface="Arial" panose="020B0604020202020204" pitchFamily="34" charset="0"/>
              </a:endParaRPr>
            </a:p>
          </p:txBody>
        </p:sp>
      </p:grpSp>
      <mc:AlternateContent xmlns:mc="http://schemas.openxmlformats.org/markup-compatibility/2006" xmlns:a14="http://schemas.microsoft.com/office/drawing/2010/main">
        <mc:Choice Requires="a14">
          <p:sp>
            <p:nvSpPr>
              <p:cNvPr id="32" name="文本框 31">
                <a:extLst>
                  <a:ext uri="{FF2B5EF4-FFF2-40B4-BE49-F238E27FC236}">
                    <a16:creationId xmlns:a16="http://schemas.microsoft.com/office/drawing/2014/main" id="{86D674A7-D521-8745-A068-F6519FC1ABED}"/>
                  </a:ext>
                </a:extLst>
              </p:cNvPr>
              <p:cNvSpPr txBox="1"/>
              <p:nvPr/>
            </p:nvSpPr>
            <p:spPr>
              <a:xfrm>
                <a:off x="5043141" y="1925198"/>
                <a:ext cx="378565" cy="28918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zh-CN" i="1" smtClean="0">
                              <a:latin typeface="Cambria Math" panose="02040503050406030204" pitchFamily="18" charset="0"/>
                            </a:rPr>
                          </m:ctrlPr>
                        </m:sSubPr>
                        <m:e>
                          <m:r>
                            <a:rPr kumimoji="1" lang="en-US" altLang="zh-CN" b="0" i="1" smtClean="0">
                              <a:latin typeface="Cambria Math" panose="02040503050406030204" pitchFamily="18" charset="0"/>
                            </a:rPr>
                            <m:t>𝑓</m:t>
                          </m:r>
                        </m:e>
                        <m:sub>
                          <m:r>
                            <a:rPr kumimoji="1" lang="en-US" altLang="zh-CN" b="0" i="1" smtClean="0">
                              <a:latin typeface="Cambria Math" panose="02040503050406030204" pitchFamily="18" charset="0"/>
                            </a:rPr>
                            <m:t>1,1</m:t>
                          </m:r>
                        </m:sub>
                      </m:sSub>
                    </m:oMath>
                  </m:oMathPara>
                </a14:m>
                <a:endParaRPr kumimoji="1" lang="zh-CN" altLang="en-US" dirty="0"/>
              </a:p>
            </p:txBody>
          </p:sp>
        </mc:Choice>
        <mc:Fallback xmlns="">
          <p:sp>
            <p:nvSpPr>
              <p:cNvPr id="32" name="文本框 31">
                <a:extLst>
                  <a:ext uri="{FF2B5EF4-FFF2-40B4-BE49-F238E27FC236}">
                    <a16:creationId xmlns:a16="http://schemas.microsoft.com/office/drawing/2014/main" id="{86D674A7-D521-8745-A068-F6519FC1ABED}"/>
                  </a:ext>
                </a:extLst>
              </p:cNvPr>
              <p:cNvSpPr txBox="1">
                <a:spLocks noRot="1" noChangeAspect="1" noMove="1" noResize="1" noEditPoints="1" noAdjustHandles="1" noChangeArrowheads="1" noChangeShapeType="1" noTextEdit="1"/>
              </p:cNvSpPr>
              <p:nvPr/>
            </p:nvSpPr>
            <p:spPr>
              <a:xfrm>
                <a:off x="5043141" y="1925198"/>
                <a:ext cx="378565" cy="289182"/>
              </a:xfrm>
              <a:prstGeom prst="rect">
                <a:avLst/>
              </a:prstGeom>
              <a:blipFill>
                <a:blip r:embed="rId12"/>
                <a:stretch>
                  <a:fillRect l="-19355" r="-3226" b="-30435"/>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3" name="文本框 32">
                <a:extLst>
                  <a:ext uri="{FF2B5EF4-FFF2-40B4-BE49-F238E27FC236}">
                    <a16:creationId xmlns:a16="http://schemas.microsoft.com/office/drawing/2014/main" id="{A2CD638B-A6BC-EF44-9365-532B611FB756}"/>
                  </a:ext>
                </a:extLst>
              </p:cNvPr>
              <p:cNvSpPr txBox="1"/>
              <p:nvPr/>
            </p:nvSpPr>
            <p:spPr>
              <a:xfrm>
                <a:off x="5433040" y="1925198"/>
                <a:ext cx="378565" cy="28918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zh-CN" i="1" smtClean="0">
                              <a:latin typeface="Cambria Math" panose="02040503050406030204" pitchFamily="18" charset="0"/>
                            </a:rPr>
                          </m:ctrlPr>
                        </m:sSubPr>
                        <m:e>
                          <m:r>
                            <a:rPr kumimoji="1" lang="en-US" altLang="zh-CN" b="0" i="1" smtClean="0">
                              <a:latin typeface="Cambria Math" panose="02040503050406030204" pitchFamily="18" charset="0"/>
                            </a:rPr>
                            <m:t>𝑓</m:t>
                          </m:r>
                        </m:e>
                        <m:sub>
                          <m:r>
                            <a:rPr kumimoji="1" lang="en-US" altLang="zh-CN" b="0" i="1" smtClean="0">
                              <a:latin typeface="Cambria Math" panose="02040503050406030204" pitchFamily="18" charset="0"/>
                            </a:rPr>
                            <m:t>1,2</m:t>
                          </m:r>
                        </m:sub>
                      </m:sSub>
                    </m:oMath>
                  </m:oMathPara>
                </a14:m>
                <a:endParaRPr kumimoji="1" lang="zh-CN" altLang="en-US" dirty="0"/>
              </a:p>
            </p:txBody>
          </p:sp>
        </mc:Choice>
        <mc:Fallback xmlns="">
          <p:sp>
            <p:nvSpPr>
              <p:cNvPr id="33" name="文本框 32">
                <a:extLst>
                  <a:ext uri="{FF2B5EF4-FFF2-40B4-BE49-F238E27FC236}">
                    <a16:creationId xmlns:a16="http://schemas.microsoft.com/office/drawing/2014/main" id="{A2CD638B-A6BC-EF44-9365-532B611FB756}"/>
                  </a:ext>
                </a:extLst>
              </p:cNvPr>
              <p:cNvSpPr txBox="1">
                <a:spLocks noRot="1" noChangeAspect="1" noMove="1" noResize="1" noEditPoints="1" noAdjustHandles="1" noChangeArrowheads="1" noChangeShapeType="1" noTextEdit="1"/>
              </p:cNvSpPr>
              <p:nvPr/>
            </p:nvSpPr>
            <p:spPr>
              <a:xfrm>
                <a:off x="5433040" y="1925198"/>
                <a:ext cx="378565" cy="289182"/>
              </a:xfrm>
              <a:prstGeom prst="rect">
                <a:avLst/>
              </a:prstGeom>
              <a:blipFill>
                <a:blip r:embed="rId13"/>
                <a:stretch>
                  <a:fillRect l="-19355" b="-30435"/>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5" name="文本框 34">
                <a:extLst>
                  <a:ext uri="{FF2B5EF4-FFF2-40B4-BE49-F238E27FC236}">
                    <a16:creationId xmlns:a16="http://schemas.microsoft.com/office/drawing/2014/main" id="{3C7CF435-C176-8949-A334-44AA7F1EE757}"/>
                  </a:ext>
                </a:extLst>
              </p:cNvPr>
              <p:cNvSpPr txBox="1"/>
              <p:nvPr/>
            </p:nvSpPr>
            <p:spPr>
              <a:xfrm>
                <a:off x="5798882" y="1927480"/>
                <a:ext cx="378565" cy="28918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zh-CN" i="1" smtClean="0">
                              <a:latin typeface="Cambria Math" panose="02040503050406030204" pitchFamily="18" charset="0"/>
                            </a:rPr>
                          </m:ctrlPr>
                        </m:sSubPr>
                        <m:e>
                          <m:r>
                            <a:rPr kumimoji="1" lang="en-US" altLang="zh-CN" b="0" i="1" smtClean="0">
                              <a:latin typeface="Cambria Math" panose="02040503050406030204" pitchFamily="18" charset="0"/>
                            </a:rPr>
                            <m:t>𝑓</m:t>
                          </m:r>
                        </m:e>
                        <m:sub>
                          <m:r>
                            <a:rPr kumimoji="1" lang="en-US" altLang="zh-CN" b="0" i="1" smtClean="0">
                              <a:latin typeface="Cambria Math" panose="02040503050406030204" pitchFamily="18" charset="0"/>
                            </a:rPr>
                            <m:t>1,3</m:t>
                          </m:r>
                        </m:sub>
                      </m:sSub>
                    </m:oMath>
                  </m:oMathPara>
                </a14:m>
                <a:endParaRPr kumimoji="1" lang="zh-CN" altLang="en-US" dirty="0"/>
              </a:p>
            </p:txBody>
          </p:sp>
        </mc:Choice>
        <mc:Fallback xmlns="">
          <p:sp>
            <p:nvSpPr>
              <p:cNvPr id="35" name="文本框 34">
                <a:extLst>
                  <a:ext uri="{FF2B5EF4-FFF2-40B4-BE49-F238E27FC236}">
                    <a16:creationId xmlns:a16="http://schemas.microsoft.com/office/drawing/2014/main" id="{3C7CF435-C176-8949-A334-44AA7F1EE757}"/>
                  </a:ext>
                </a:extLst>
              </p:cNvPr>
              <p:cNvSpPr txBox="1">
                <a:spLocks noRot="1" noChangeAspect="1" noMove="1" noResize="1" noEditPoints="1" noAdjustHandles="1" noChangeArrowheads="1" noChangeShapeType="1" noTextEdit="1"/>
              </p:cNvSpPr>
              <p:nvPr/>
            </p:nvSpPr>
            <p:spPr>
              <a:xfrm>
                <a:off x="5798882" y="1927480"/>
                <a:ext cx="378565" cy="289182"/>
              </a:xfrm>
              <a:prstGeom prst="rect">
                <a:avLst/>
              </a:prstGeom>
              <a:blipFill>
                <a:blip r:embed="rId14"/>
                <a:stretch>
                  <a:fillRect l="-20000" r="-3333" b="-2500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7" name="文本框 36">
                <a:extLst>
                  <a:ext uri="{FF2B5EF4-FFF2-40B4-BE49-F238E27FC236}">
                    <a16:creationId xmlns:a16="http://schemas.microsoft.com/office/drawing/2014/main" id="{9F4604CB-C65F-1743-A9B2-E85F1BF6C19F}"/>
                  </a:ext>
                </a:extLst>
              </p:cNvPr>
              <p:cNvSpPr txBox="1"/>
              <p:nvPr/>
            </p:nvSpPr>
            <p:spPr>
              <a:xfrm>
                <a:off x="6179742" y="1928763"/>
                <a:ext cx="378565" cy="28918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zh-CN" i="1" smtClean="0">
                              <a:latin typeface="Cambria Math" panose="02040503050406030204" pitchFamily="18" charset="0"/>
                            </a:rPr>
                          </m:ctrlPr>
                        </m:sSubPr>
                        <m:e>
                          <m:r>
                            <a:rPr kumimoji="1" lang="en-US" altLang="zh-CN" b="0" i="1" smtClean="0">
                              <a:latin typeface="Cambria Math" panose="02040503050406030204" pitchFamily="18" charset="0"/>
                            </a:rPr>
                            <m:t>𝑓</m:t>
                          </m:r>
                        </m:e>
                        <m:sub>
                          <m:r>
                            <a:rPr kumimoji="1" lang="en-US" altLang="zh-CN" b="0" i="1" smtClean="0">
                              <a:latin typeface="Cambria Math" panose="02040503050406030204" pitchFamily="18" charset="0"/>
                            </a:rPr>
                            <m:t>1,4</m:t>
                          </m:r>
                        </m:sub>
                      </m:sSub>
                    </m:oMath>
                  </m:oMathPara>
                </a14:m>
                <a:endParaRPr kumimoji="1" lang="zh-CN" altLang="en-US" dirty="0"/>
              </a:p>
            </p:txBody>
          </p:sp>
        </mc:Choice>
        <mc:Fallback xmlns="">
          <p:sp>
            <p:nvSpPr>
              <p:cNvPr id="37" name="文本框 36">
                <a:extLst>
                  <a:ext uri="{FF2B5EF4-FFF2-40B4-BE49-F238E27FC236}">
                    <a16:creationId xmlns:a16="http://schemas.microsoft.com/office/drawing/2014/main" id="{9F4604CB-C65F-1743-A9B2-E85F1BF6C19F}"/>
                  </a:ext>
                </a:extLst>
              </p:cNvPr>
              <p:cNvSpPr txBox="1">
                <a:spLocks noRot="1" noChangeAspect="1" noMove="1" noResize="1" noEditPoints="1" noAdjustHandles="1" noChangeArrowheads="1" noChangeShapeType="1" noTextEdit="1"/>
              </p:cNvSpPr>
              <p:nvPr/>
            </p:nvSpPr>
            <p:spPr>
              <a:xfrm>
                <a:off x="6179742" y="1928763"/>
                <a:ext cx="378565" cy="289182"/>
              </a:xfrm>
              <a:prstGeom prst="rect">
                <a:avLst/>
              </a:prstGeom>
              <a:blipFill>
                <a:blip r:embed="rId15"/>
                <a:stretch>
                  <a:fillRect l="-20000" r="-3333" b="-2500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8" name="文本框 37">
                <a:extLst>
                  <a:ext uri="{FF2B5EF4-FFF2-40B4-BE49-F238E27FC236}">
                    <a16:creationId xmlns:a16="http://schemas.microsoft.com/office/drawing/2014/main" id="{AE229FAA-5384-D643-A373-53D06CFC31EA}"/>
                  </a:ext>
                </a:extLst>
              </p:cNvPr>
              <p:cNvSpPr txBox="1"/>
              <p:nvPr/>
            </p:nvSpPr>
            <p:spPr>
              <a:xfrm>
                <a:off x="4448569" y="2955919"/>
                <a:ext cx="246862"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zh-CN" altLang="en-US" sz="2000" i="1" smtClean="0">
                          <a:latin typeface="Cambria Math" panose="02040503050406030204" pitchFamily="18" charset="0"/>
                        </a:rPr>
                        <m:t>≈</m:t>
                      </m:r>
                    </m:oMath>
                  </m:oMathPara>
                </a14:m>
                <a:endParaRPr kumimoji="1" lang="zh-CN" altLang="en-US" sz="2000" dirty="0"/>
              </a:p>
            </p:txBody>
          </p:sp>
        </mc:Choice>
        <mc:Fallback xmlns="">
          <p:sp>
            <p:nvSpPr>
              <p:cNvPr id="38" name="文本框 37">
                <a:extLst>
                  <a:ext uri="{FF2B5EF4-FFF2-40B4-BE49-F238E27FC236}">
                    <a16:creationId xmlns:a16="http://schemas.microsoft.com/office/drawing/2014/main" id="{AE229FAA-5384-D643-A373-53D06CFC31EA}"/>
                  </a:ext>
                </a:extLst>
              </p:cNvPr>
              <p:cNvSpPr txBox="1">
                <a:spLocks noRot="1" noChangeAspect="1" noMove="1" noResize="1" noEditPoints="1" noAdjustHandles="1" noChangeArrowheads="1" noChangeShapeType="1" noTextEdit="1"/>
              </p:cNvSpPr>
              <p:nvPr/>
            </p:nvSpPr>
            <p:spPr>
              <a:xfrm>
                <a:off x="4448569" y="2955919"/>
                <a:ext cx="246862" cy="307777"/>
              </a:xfrm>
              <a:prstGeom prst="rect">
                <a:avLst/>
              </a:prstGeom>
              <a:blipFill>
                <a:blip r:embed="rId16"/>
                <a:stretch>
                  <a:fillRect l="-4762" r="-9524"/>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9" name="文本框 38">
                <a:extLst>
                  <a:ext uri="{FF2B5EF4-FFF2-40B4-BE49-F238E27FC236}">
                    <a16:creationId xmlns:a16="http://schemas.microsoft.com/office/drawing/2014/main" id="{47E0B37E-3B0D-584F-80FB-745FA4A49F32}"/>
                  </a:ext>
                </a:extLst>
              </p:cNvPr>
              <p:cNvSpPr txBox="1"/>
              <p:nvPr/>
            </p:nvSpPr>
            <p:spPr>
              <a:xfrm>
                <a:off x="4451717" y="3990732"/>
                <a:ext cx="246862"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zh-CN" altLang="en-US" sz="2000" i="1" smtClean="0">
                          <a:latin typeface="Cambria Math" panose="02040503050406030204" pitchFamily="18" charset="0"/>
                        </a:rPr>
                        <m:t>≈</m:t>
                      </m:r>
                    </m:oMath>
                  </m:oMathPara>
                </a14:m>
                <a:endParaRPr kumimoji="1" lang="zh-CN" altLang="en-US" sz="2000" dirty="0"/>
              </a:p>
            </p:txBody>
          </p:sp>
        </mc:Choice>
        <mc:Fallback xmlns="">
          <p:sp>
            <p:nvSpPr>
              <p:cNvPr id="39" name="文本框 38">
                <a:extLst>
                  <a:ext uri="{FF2B5EF4-FFF2-40B4-BE49-F238E27FC236}">
                    <a16:creationId xmlns:a16="http://schemas.microsoft.com/office/drawing/2014/main" id="{47E0B37E-3B0D-584F-80FB-745FA4A49F32}"/>
                  </a:ext>
                </a:extLst>
              </p:cNvPr>
              <p:cNvSpPr txBox="1">
                <a:spLocks noRot="1" noChangeAspect="1" noMove="1" noResize="1" noEditPoints="1" noAdjustHandles="1" noChangeArrowheads="1" noChangeShapeType="1" noTextEdit="1"/>
              </p:cNvSpPr>
              <p:nvPr/>
            </p:nvSpPr>
            <p:spPr>
              <a:xfrm>
                <a:off x="4451717" y="3990732"/>
                <a:ext cx="246862" cy="307777"/>
              </a:xfrm>
              <a:prstGeom prst="rect">
                <a:avLst/>
              </a:prstGeom>
              <a:blipFill>
                <a:blip r:embed="rId17"/>
                <a:stretch>
                  <a:fillRect l="-10000" r="-10000"/>
                </a:stretch>
              </a:blipFill>
            </p:spPr>
            <p:txBody>
              <a:bodyPr/>
              <a:lstStyle/>
              <a:p>
                <a:r>
                  <a:rPr lang="zh-CN" altLang="en-US">
                    <a:noFill/>
                  </a:rPr>
                  <a:t> </a:t>
                </a:r>
              </a:p>
            </p:txBody>
          </p:sp>
        </mc:Fallback>
      </mc:AlternateContent>
      <p:sp>
        <p:nvSpPr>
          <p:cNvPr id="40" name="矩形 39">
            <a:extLst>
              <a:ext uri="{FF2B5EF4-FFF2-40B4-BE49-F238E27FC236}">
                <a16:creationId xmlns:a16="http://schemas.microsoft.com/office/drawing/2014/main" id="{4AF37988-BFBD-944E-AE53-4EB13A26E885}"/>
              </a:ext>
            </a:extLst>
          </p:cNvPr>
          <p:cNvSpPr/>
          <p:nvPr/>
        </p:nvSpPr>
        <p:spPr>
          <a:xfrm>
            <a:off x="4978874" y="2898895"/>
            <a:ext cx="1631748" cy="440745"/>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41" name="矩形 40">
            <a:extLst>
              <a:ext uri="{FF2B5EF4-FFF2-40B4-BE49-F238E27FC236}">
                <a16:creationId xmlns:a16="http://schemas.microsoft.com/office/drawing/2014/main" id="{60643FCA-5457-A54F-909D-B5ADD80153C5}"/>
              </a:ext>
            </a:extLst>
          </p:cNvPr>
          <p:cNvSpPr/>
          <p:nvPr/>
        </p:nvSpPr>
        <p:spPr>
          <a:xfrm>
            <a:off x="5033911" y="2929791"/>
            <a:ext cx="383343" cy="355765"/>
          </a:xfrm>
          <a:prstGeom prst="rect">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cs typeface="Arial" panose="020B0604020202020204" pitchFamily="34" charset="0"/>
            </a:endParaRPr>
          </a:p>
        </p:txBody>
      </p:sp>
      <p:sp>
        <p:nvSpPr>
          <p:cNvPr id="42" name="矩形 41">
            <a:extLst>
              <a:ext uri="{FF2B5EF4-FFF2-40B4-BE49-F238E27FC236}">
                <a16:creationId xmlns:a16="http://schemas.microsoft.com/office/drawing/2014/main" id="{49B8D6F4-09F6-C646-9A25-5149153A9B07}"/>
              </a:ext>
            </a:extLst>
          </p:cNvPr>
          <p:cNvSpPr/>
          <p:nvPr/>
        </p:nvSpPr>
        <p:spPr>
          <a:xfrm>
            <a:off x="5404002" y="2929790"/>
            <a:ext cx="383343" cy="355765"/>
          </a:xfrm>
          <a:prstGeom prst="rect">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cs typeface="Arial" panose="020B0604020202020204" pitchFamily="34" charset="0"/>
            </a:endParaRPr>
          </a:p>
        </p:txBody>
      </p:sp>
      <p:sp>
        <p:nvSpPr>
          <p:cNvPr id="43" name="矩形 42">
            <a:extLst>
              <a:ext uri="{FF2B5EF4-FFF2-40B4-BE49-F238E27FC236}">
                <a16:creationId xmlns:a16="http://schemas.microsoft.com/office/drawing/2014/main" id="{7772A553-1E89-AB45-9FB2-55A5CCA9EF19}"/>
              </a:ext>
            </a:extLst>
          </p:cNvPr>
          <p:cNvSpPr/>
          <p:nvPr/>
        </p:nvSpPr>
        <p:spPr>
          <a:xfrm>
            <a:off x="5787345" y="2929790"/>
            <a:ext cx="383343" cy="355765"/>
          </a:xfrm>
          <a:prstGeom prst="rect">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cs typeface="Arial" panose="020B0604020202020204" pitchFamily="34" charset="0"/>
            </a:endParaRPr>
          </a:p>
        </p:txBody>
      </p:sp>
      <p:sp>
        <p:nvSpPr>
          <p:cNvPr id="44" name="矩形 43">
            <a:extLst>
              <a:ext uri="{FF2B5EF4-FFF2-40B4-BE49-F238E27FC236}">
                <a16:creationId xmlns:a16="http://schemas.microsoft.com/office/drawing/2014/main" id="{F56E7330-A2FA-754F-9EB2-E36F2E2472AD}"/>
              </a:ext>
            </a:extLst>
          </p:cNvPr>
          <p:cNvSpPr/>
          <p:nvPr/>
        </p:nvSpPr>
        <p:spPr>
          <a:xfrm>
            <a:off x="6157436" y="2929789"/>
            <a:ext cx="383343" cy="355765"/>
          </a:xfrm>
          <a:prstGeom prst="rect">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45" name="文本框 44">
                <a:extLst>
                  <a:ext uri="{FF2B5EF4-FFF2-40B4-BE49-F238E27FC236}">
                    <a16:creationId xmlns:a16="http://schemas.microsoft.com/office/drawing/2014/main" id="{39CAB82A-F061-1141-850E-59C7FEC98AB9}"/>
                  </a:ext>
                </a:extLst>
              </p:cNvPr>
              <p:cNvSpPr txBox="1"/>
              <p:nvPr/>
            </p:nvSpPr>
            <p:spPr>
              <a:xfrm>
                <a:off x="5045624" y="2950208"/>
                <a:ext cx="383888" cy="28918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zh-CN" i="1" smtClean="0">
                              <a:latin typeface="Cambria Math" panose="02040503050406030204" pitchFamily="18" charset="0"/>
                            </a:rPr>
                          </m:ctrlPr>
                        </m:sSubPr>
                        <m:e>
                          <m:r>
                            <a:rPr kumimoji="1" lang="en-US" altLang="zh-CN" b="0" i="1" smtClean="0">
                              <a:latin typeface="Cambria Math" panose="02040503050406030204" pitchFamily="18" charset="0"/>
                            </a:rPr>
                            <m:t>𝑓</m:t>
                          </m:r>
                        </m:e>
                        <m:sub>
                          <m:r>
                            <a:rPr kumimoji="1" lang="en-US" altLang="zh-CN" b="0" i="1" smtClean="0">
                              <a:latin typeface="Cambria Math" panose="02040503050406030204" pitchFamily="18" charset="0"/>
                            </a:rPr>
                            <m:t>2,1</m:t>
                          </m:r>
                        </m:sub>
                      </m:sSub>
                    </m:oMath>
                  </m:oMathPara>
                </a14:m>
                <a:endParaRPr kumimoji="1" lang="zh-CN" altLang="en-US" dirty="0"/>
              </a:p>
            </p:txBody>
          </p:sp>
        </mc:Choice>
        <mc:Fallback xmlns="">
          <p:sp>
            <p:nvSpPr>
              <p:cNvPr id="45" name="文本框 44">
                <a:extLst>
                  <a:ext uri="{FF2B5EF4-FFF2-40B4-BE49-F238E27FC236}">
                    <a16:creationId xmlns:a16="http://schemas.microsoft.com/office/drawing/2014/main" id="{39CAB82A-F061-1141-850E-59C7FEC98AB9}"/>
                  </a:ext>
                </a:extLst>
              </p:cNvPr>
              <p:cNvSpPr txBox="1">
                <a:spLocks noRot="1" noChangeAspect="1" noMove="1" noResize="1" noEditPoints="1" noAdjustHandles="1" noChangeArrowheads="1" noChangeShapeType="1" noTextEdit="1"/>
              </p:cNvSpPr>
              <p:nvPr/>
            </p:nvSpPr>
            <p:spPr>
              <a:xfrm>
                <a:off x="5045624" y="2950208"/>
                <a:ext cx="383888" cy="289182"/>
              </a:xfrm>
              <a:prstGeom prst="rect">
                <a:avLst/>
              </a:prstGeom>
              <a:blipFill>
                <a:blip r:embed="rId18"/>
                <a:stretch>
                  <a:fillRect l="-18750" b="-29167"/>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46" name="文本框 45">
                <a:extLst>
                  <a:ext uri="{FF2B5EF4-FFF2-40B4-BE49-F238E27FC236}">
                    <a16:creationId xmlns:a16="http://schemas.microsoft.com/office/drawing/2014/main" id="{08CE1407-BAF9-D043-9A97-A4A6C92DDBA3}"/>
                  </a:ext>
                </a:extLst>
              </p:cNvPr>
              <p:cNvSpPr txBox="1"/>
              <p:nvPr/>
            </p:nvSpPr>
            <p:spPr>
              <a:xfrm>
                <a:off x="5424765" y="2950208"/>
                <a:ext cx="383888" cy="28918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zh-CN" i="1" smtClean="0">
                              <a:latin typeface="Cambria Math" panose="02040503050406030204" pitchFamily="18" charset="0"/>
                            </a:rPr>
                          </m:ctrlPr>
                        </m:sSubPr>
                        <m:e>
                          <m:r>
                            <a:rPr kumimoji="1" lang="en-US" altLang="zh-CN" b="0" i="1" smtClean="0">
                              <a:latin typeface="Cambria Math" panose="02040503050406030204" pitchFamily="18" charset="0"/>
                            </a:rPr>
                            <m:t>𝑓</m:t>
                          </m:r>
                        </m:e>
                        <m:sub>
                          <m:r>
                            <a:rPr kumimoji="1" lang="en-US" altLang="zh-CN" b="0" i="1" smtClean="0">
                              <a:latin typeface="Cambria Math" panose="02040503050406030204" pitchFamily="18" charset="0"/>
                            </a:rPr>
                            <m:t>2,2</m:t>
                          </m:r>
                        </m:sub>
                      </m:sSub>
                    </m:oMath>
                  </m:oMathPara>
                </a14:m>
                <a:endParaRPr kumimoji="1" lang="zh-CN" altLang="en-US" dirty="0"/>
              </a:p>
            </p:txBody>
          </p:sp>
        </mc:Choice>
        <mc:Fallback xmlns="">
          <p:sp>
            <p:nvSpPr>
              <p:cNvPr id="46" name="文本框 45">
                <a:extLst>
                  <a:ext uri="{FF2B5EF4-FFF2-40B4-BE49-F238E27FC236}">
                    <a16:creationId xmlns:a16="http://schemas.microsoft.com/office/drawing/2014/main" id="{08CE1407-BAF9-D043-9A97-A4A6C92DDBA3}"/>
                  </a:ext>
                </a:extLst>
              </p:cNvPr>
              <p:cNvSpPr txBox="1">
                <a:spLocks noRot="1" noChangeAspect="1" noMove="1" noResize="1" noEditPoints="1" noAdjustHandles="1" noChangeArrowheads="1" noChangeShapeType="1" noTextEdit="1"/>
              </p:cNvSpPr>
              <p:nvPr/>
            </p:nvSpPr>
            <p:spPr>
              <a:xfrm>
                <a:off x="5424765" y="2950208"/>
                <a:ext cx="383888" cy="289182"/>
              </a:xfrm>
              <a:prstGeom prst="rect">
                <a:avLst/>
              </a:prstGeom>
              <a:blipFill>
                <a:blip r:embed="rId19"/>
                <a:stretch>
                  <a:fillRect l="-19355" r="-3226" b="-29167"/>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47" name="文本框 46">
                <a:extLst>
                  <a:ext uri="{FF2B5EF4-FFF2-40B4-BE49-F238E27FC236}">
                    <a16:creationId xmlns:a16="http://schemas.microsoft.com/office/drawing/2014/main" id="{374643B1-6472-024E-9524-E63038BB0DD9}"/>
                  </a:ext>
                </a:extLst>
              </p:cNvPr>
              <p:cNvSpPr txBox="1"/>
              <p:nvPr/>
            </p:nvSpPr>
            <p:spPr>
              <a:xfrm>
                <a:off x="5801365" y="2952490"/>
                <a:ext cx="383888" cy="28918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zh-CN" i="1" smtClean="0">
                              <a:latin typeface="Cambria Math" panose="02040503050406030204" pitchFamily="18" charset="0"/>
                            </a:rPr>
                          </m:ctrlPr>
                        </m:sSubPr>
                        <m:e>
                          <m:r>
                            <a:rPr kumimoji="1" lang="en-US" altLang="zh-CN" b="0" i="1" smtClean="0">
                              <a:latin typeface="Cambria Math" panose="02040503050406030204" pitchFamily="18" charset="0"/>
                            </a:rPr>
                            <m:t>𝑓</m:t>
                          </m:r>
                        </m:e>
                        <m:sub>
                          <m:r>
                            <a:rPr kumimoji="1" lang="en-US" altLang="zh-CN" b="0" i="1" smtClean="0">
                              <a:latin typeface="Cambria Math" panose="02040503050406030204" pitchFamily="18" charset="0"/>
                            </a:rPr>
                            <m:t>2,3</m:t>
                          </m:r>
                        </m:sub>
                      </m:sSub>
                    </m:oMath>
                  </m:oMathPara>
                </a14:m>
                <a:endParaRPr kumimoji="1" lang="zh-CN" altLang="en-US" dirty="0"/>
              </a:p>
            </p:txBody>
          </p:sp>
        </mc:Choice>
        <mc:Fallback xmlns="">
          <p:sp>
            <p:nvSpPr>
              <p:cNvPr id="47" name="文本框 46">
                <a:extLst>
                  <a:ext uri="{FF2B5EF4-FFF2-40B4-BE49-F238E27FC236}">
                    <a16:creationId xmlns:a16="http://schemas.microsoft.com/office/drawing/2014/main" id="{374643B1-6472-024E-9524-E63038BB0DD9}"/>
                  </a:ext>
                </a:extLst>
              </p:cNvPr>
              <p:cNvSpPr txBox="1">
                <a:spLocks noRot="1" noChangeAspect="1" noMove="1" noResize="1" noEditPoints="1" noAdjustHandles="1" noChangeArrowheads="1" noChangeShapeType="1" noTextEdit="1"/>
              </p:cNvSpPr>
              <p:nvPr/>
            </p:nvSpPr>
            <p:spPr>
              <a:xfrm>
                <a:off x="5801365" y="2952490"/>
                <a:ext cx="383888" cy="289182"/>
              </a:xfrm>
              <a:prstGeom prst="rect">
                <a:avLst/>
              </a:prstGeom>
              <a:blipFill>
                <a:blip r:embed="rId20"/>
                <a:stretch>
                  <a:fillRect l="-19355" r="-3226" b="-29167"/>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48" name="文本框 47">
                <a:extLst>
                  <a:ext uri="{FF2B5EF4-FFF2-40B4-BE49-F238E27FC236}">
                    <a16:creationId xmlns:a16="http://schemas.microsoft.com/office/drawing/2014/main" id="{632864FE-A7DF-554C-9785-A272BB25ADF0}"/>
                  </a:ext>
                </a:extLst>
              </p:cNvPr>
              <p:cNvSpPr txBox="1"/>
              <p:nvPr/>
            </p:nvSpPr>
            <p:spPr>
              <a:xfrm>
                <a:off x="6171467" y="2953773"/>
                <a:ext cx="383888" cy="28918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zh-CN" i="1" smtClean="0">
                              <a:latin typeface="Cambria Math" panose="02040503050406030204" pitchFamily="18" charset="0"/>
                            </a:rPr>
                          </m:ctrlPr>
                        </m:sSubPr>
                        <m:e>
                          <m:r>
                            <a:rPr kumimoji="1" lang="en-US" altLang="zh-CN" b="0" i="1" smtClean="0">
                              <a:latin typeface="Cambria Math" panose="02040503050406030204" pitchFamily="18" charset="0"/>
                            </a:rPr>
                            <m:t>𝑓</m:t>
                          </m:r>
                        </m:e>
                        <m:sub>
                          <m:r>
                            <a:rPr kumimoji="1" lang="en-US" altLang="zh-CN" b="0" i="1" smtClean="0">
                              <a:latin typeface="Cambria Math" panose="02040503050406030204" pitchFamily="18" charset="0"/>
                            </a:rPr>
                            <m:t>2,4</m:t>
                          </m:r>
                        </m:sub>
                      </m:sSub>
                    </m:oMath>
                  </m:oMathPara>
                </a14:m>
                <a:endParaRPr kumimoji="1" lang="zh-CN" altLang="en-US" dirty="0"/>
              </a:p>
            </p:txBody>
          </p:sp>
        </mc:Choice>
        <mc:Fallback xmlns="">
          <p:sp>
            <p:nvSpPr>
              <p:cNvPr id="48" name="文本框 47">
                <a:extLst>
                  <a:ext uri="{FF2B5EF4-FFF2-40B4-BE49-F238E27FC236}">
                    <a16:creationId xmlns:a16="http://schemas.microsoft.com/office/drawing/2014/main" id="{632864FE-A7DF-554C-9785-A272BB25ADF0}"/>
                  </a:ext>
                </a:extLst>
              </p:cNvPr>
              <p:cNvSpPr txBox="1">
                <a:spLocks noRot="1" noChangeAspect="1" noMove="1" noResize="1" noEditPoints="1" noAdjustHandles="1" noChangeArrowheads="1" noChangeShapeType="1" noTextEdit="1"/>
              </p:cNvSpPr>
              <p:nvPr/>
            </p:nvSpPr>
            <p:spPr>
              <a:xfrm>
                <a:off x="6171467" y="2953773"/>
                <a:ext cx="383888" cy="289182"/>
              </a:xfrm>
              <a:prstGeom prst="rect">
                <a:avLst/>
              </a:prstGeom>
              <a:blipFill>
                <a:blip r:embed="rId21"/>
                <a:stretch>
                  <a:fillRect l="-19355" r="-3226" b="-30435"/>
                </a:stretch>
              </a:blipFill>
            </p:spPr>
            <p:txBody>
              <a:bodyPr/>
              <a:lstStyle/>
              <a:p>
                <a:r>
                  <a:rPr lang="zh-CN" altLang="en-US">
                    <a:noFill/>
                  </a:rPr>
                  <a:t> </a:t>
                </a:r>
              </a:p>
            </p:txBody>
          </p:sp>
        </mc:Fallback>
      </mc:AlternateContent>
      <p:sp>
        <p:nvSpPr>
          <p:cNvPr id="49" name="矩形 48">
            <a:extLst>
              <a:ext uri="{FF2B5EF4-FFF2-40B4-BE49-F238E27FC236}">
                <a16:creationId xmlns:a16="http://schemas.microsoft.com/office/drawing/2014/main" id="{F8A986B6-819A-F74F-87C3-48BAD659C27D}"/>
              </a:ext>
            </a:extLst>
          </p:cNvPr>
          <p:cNvSpPr/>
          <p:nvPr/>
        </p:nvSpPr>
        <p:spPr>
          <a:xfrm>
            <a:off x="4973401" y="3929050"/>
            <a:ext cx="1631748" cy="440745"/>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50" name="矩形 49">
            <a:extLst>
              <a:ext uri="{FF2B5EF4-FFF2-40B4-BE49-F238E27FC236}">
                <a16:creationId xmlns:a16="http://schemas.microsoft.com/office/drawing/2014/main" id="{CF962175-3672-2347-8E67-73FC03727500}"/>
              </a:ext>
            </a:extLst>
          </p:cNvPr>
          <p:cNvSpPr/>
          <p:nvPr/>
        </p:nvSpPr>
        <p:spPr>
          <a:xfrm>
            <a:off x="5028438" y="3959946"/>
            <a:ext cx="383343" cy="355765"/>
          </a:xfrm>
          <a:prstGeom prst="rect">
            <a:avLst/>
          </a:prstGeom>
          <a:solidFill>
            <a:schemeClr val="accent4">
              <a:alpha val="63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cs typeface="Arial" panose="020B0604020202020204" pitchFamily="34" charset="0"/>
            </a:endParaRPr>
          </a:p>
        </p:txBody>
      </p:sp>
      <p:sp>
        <p:nvSpPr>
          <p:cNvPr id="51" name="矩形 50">
            <a:extLst>
              <a:ext uri="{FF2B5EF4-FFF2-40B4-BE49-F238E27FC236}">
                <a16:creationId xmlns:a16="http://schemas.microsoft.com/office/drawing/2014/main" id="{CAA0ECD1-79C8-D34E-A739-AB1B71704851}"/>
              </a:ext>
            </a:extLst>
          </p:cNvPr>
          <p:cNvSpPr/>
          <p:nvPr/>
        </p:nvSpPr>
        <p:spPr>
          <a:xfrm>
            <a:off x="5398529" y="3959945"/>
            <a:ext cx="383343" cy="355765"/>
          </a:xfrm>
          <a:prstGeom prst="rect">
            <a:avLst/>
          </a:prstGeom>
          <a:solidFill>
            <a:schemeClr val="accent4">
              <a:alpha val="63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cs typeface="Arial" panose="020B0604020202020204" pitchFamily="34" charset="0"/>
            </a:endParaRPr>
          </a:p>
        </p:txBody>
      </p:sp>
      <p:sp>
        <p:nvSpPr>
          <p:cNvPr id="53" name="矩形 52">
            <a:extLst>
              <a:ext uri="{FF2B5EF4-FFF2-40B4-BE49-F238E27FC236}">
                <a16:creationId xmlns:a16="http://schemas.microsoft.com/office/drawing/2014/main" id="{F8BA1CD1-8184-684B-9DB0-81AD4FB48BDD}"/>
              </a:ext>
            </a:extLst>
          </p:cNvPr>
          <p:cNvSpPr/>
          <p:nvPr/>
        </p:nvSpPr>
        <p:spPr>
          <a:xfrm>
            <a:off x="5781872" y="3959945"/>
            <a:ext cx="383343" cy="355765"/>
          </a:xfrm>
          <a:prstGeom prst="rect">
            <a:avLst/>
          </a:prstGeom>
          <a:solidFill>
            <a:schemeClr val="accent4">
              <a:alpha val="63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cs typeface="Arial" panose="020B0604020202020204" pitchFamily="34" charset="0"/>
            </a:endParaRPr>
          </a:p>
        </p:txBody>
      </p:sp>
      <p:sp>
        <p:nvSpPr>
          <p:cNvPr id="55" name="矩形 54">
            <a:extLst>
              <a:ext uri="{FF2B5EF4-FFF2-40B4-BE49-F238E27FC236}">
                <a16:creationId xmlns:a16="http://schemas.microsoft.com/office/drawing/2014/main" id="{A649CEF2-A474-8F45-8741-1F7983FBCEB8}"/>
              </a:ext>
            </a:extLst>
          </p:cNvPr>
          <p:cNvSpPr/>
          <p:nvPr/>
        </p:nvSpPr>
        <p:spPr>
          <a:xfrm>
            <a:off x="6151963" y="3959944"/>
            <a:ext cx="383343" cy="355765"/>
          </a:xfrm>
          <a:prstGeom prst="rect">
            <a:avLst/>
          </a:prstGeom>
          <a:solidFill>
            <a:schemeClr val="accent4">
              <a:alpha val="63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56" name="文本框 55">
                <a:extLst>
                  <a:ext uri="{FF2B5EF4-FFF2-40B4-BE49-F238E27FC236}">
                    <a16:creationId xmlns:a16="http://schemas.microsoft.com/office/drawing/2014/main" id="{1D24EA57-7973-FB42-B1FE-B82E328D2803}"/>
                  </a:ext>
                </a:extLst>
              </p:cNvPr>
              <p:cNvSpPr txBox="1"/>
              <p:nvPr/>
            </p:nvSpPr>
            <p:spPr>
              <a:xfrm>
                <a:off x="5040151" y="3992724"/>
                <a:ext cx="383888" cy="28918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zh-CN" i="1" smtClean="0">
                              <a:latin typeface="Cambria Math" panose="02040503050406030204" pitchFamily="18" charset="0"/>
                            </a:rPr>
                          </m:ctrlPr>
                        </m:sSubPr>
                        <m:e>
                          <m:r>
                            <a:rPr kumimoji="1" lang="en-US" altLang="zh-CN" b="0" i="1" smtClean="0">
                              <a:latin typeface="Cambria Math" panose="02040503050406030204" pitchFamily="18" charset="0"/>
                            </a:rPr>
                            <m:t>𝑓</m:t>
                          </m:r>
                        </m:e>
                        <m:sub>
                          <m:r>
                            <a:rPr kumimoji="1" lang="en-US" altLang="zh-CN" b="0" i="1" smtClean="0">
                              <a:latin typeface="Cambria Math" panose="02040503050406030204" pitchFamily="18" charset="0"/>
                            </a:rPr>
                            <m:t>3,1</m:t>
                          </m:r>
                        </m:sub>
                      </m:sSub>
                    </m:oMath>
                  </m:oMathPara>
                </a14:m>
                <a:endParaRPr kumimoji="1" lang="zh-CN" altLang="en-US" dirty="0"/>
              </a:p>
            </p:txBody>
          </p:sp>
        </mc:Choice>
        <mc:Fallback xmlns="">
          <p:sp>
            <p:nvSpPr>
              <p:cNvPr id="56" name="文本框 55">
                <a:extLst>
                  <a:ext uri="{FF2B5EF4-FFF2-40B4-BE49-F238E27FC236}">
                    <a16:creationId xmlns:a16="http://schemas.microsoft.com/office/drawing/2014/main" id="{1D24EA57-7973-FB42-B1FE-B82E328D2803}"/>
                  </a:ext>
                </a:extLst>
              </p:cNvPr>
              <p:cNvSpPr txBox="1">
                <a:spLocks noRot="1" noChangeAspect="1" noMove="1" noResize="1" noEditPoints="1" noAdjustHandles="1" noChangeArrowheads="1" noChangeShapeType="1" noTextEdit="1"/>
              </p:cNvSpPr>
              <p:nvPr/>
            </p:nvSpPr>
            <p:spPr>
              <a:xfrm>
                <a:off x="5040151" y="3992724"/>
                <a:ext cx="383888" cy="289182"/>
              </a:xfrm>
              <a:prstGeom prst="rect">
                <a:avLst/>
              </a:prstGeom>
              <a:blipFill>
                <a:blip r:embed="rId22"/>
                <a:stretch>
                  <a:fillRect l="-19355" r="-3226" b="-29167"/>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57" name="文本框 56">
                <a:extLst>
                  <a:ext uri="{FF2B5EF4-FFF2-40B4-BE49-F238E27FC236}">
                    <a16:creationId xmlns:a16="http://schemas.microsoft.com/office/drawing/2014/main" id="{20DDCEAF-C69E-AF44-88CE-2143D26FF78D}"/>
                  </a:ext>
                </a:extLst>
              </p:cNvPr>
              <p:cNvSpPr txBox="1"/>
              <p:nvPr/>
            </p:nvSpPr>
            <p:spPr>
              <a:xfrm>
                <a:off x="5419292" y="3992724"/>
                <a:ext cx="383888" cy="28918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zh-CN" i="1" smtClean="0">
                              <a:latin typeface="Cambria Math" panose="02040503050406030204" pitchFamily="18" charset="0"/>
                            </a:rPr>
                          </m:ctrlPr>
                        </m:sSubPr>
                        <m:e>
                          <m:r>
                            <a:rPr kumimoji="1" lang="en-US" altLang="zh-CN" b="0" i="1" smtClean="0">
                              <a:latin typeface="Cambria Math" panose="02040503050406030204" pitchFamily="18" charset="0"/>
                            </a:rPr>
                            <m:t>𝑓</m:t>
                          </m:r>
                        </m:e>
                        <m:sub>
                          <m:r>
                            <a:rPr kumimoji="1" lang="en-US" altLang="zh-CN" b="0" i="1" smtClean="0">
                              <a:latin typeface="Cambria Math" panose="02040503050406030204" pitchFamily="18" charset="0"/>
                            </a:rPr>
                            <m:t>3,2</m:t>
                          </m:r>
                        </m:sub>
                      </m:sSub>
                    </m:oMath>
                  </m:oMathPara>
                </a14:m>
                <a:endParaRPr kumimoji="1" lang="zh-CN" altLang="en-US" dirty="0"/>
              </a:p>
            </p:txBody>
          </p:sp>
        </mc:Choice>
        <mc:Fallback xmlns="">
          <p:sp>
            <p:nvSpPr>
              <p:cNvPr id="57" name="文本框 56">
                <a:extLst>
                  <a:ext uri="{FF2B5EF4-FFF2-40B4-BE49-F238E27FC236}">
                    <a16:creationId xmlns:a16="http://schemas.microsoft.com/office/drawing/2014/main" id="{20DDCEAF-C69E-AF44-88CE-2143D26FF78D}"/>
                  </a:ext>
                </a:extLst>
              </p:cNvPr>
              <p:cNvSpPr txBox="1">
                <a:spLocks noRot="1" noChangeAspect="1" noMove="1" noResize="1" noEditPoints="1" noAdjustHandles="1" noChangeArrowheads="1" noChangeShapeType="1" noTextEdit="1"/>
              </p:cNvSpPr>
              <p:nvPr/>
            </p:nvSpPr>
            <p:spPr>
              <a:xfrm>
                <a:off x="5419292" y="3992724"/>
                <a:ext cx="383888" cy="289182"/>
              </a:xfrm>
              <a:prstGeom prst="rect">
                <a:avLst/>
              </a:prstGeom>
              <a:blipFill>
                <a:blip r:embed="rId23"/>
                <a:stretch>
                  <a:fillRect l="-19355" r="-3226" b="-29167"/>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58" name="文本框 57">
                <a:extLst>
                  <a:ext uri="{FF2B5EF4-FFF2-40B4-BE49-F238E27FC236}">
                    <a16:creationId xmlns:a16="http://schemas.microsoft.com/office/drawing/2014/main" id="{A4B21E6A-E8EA-5949-8334-8E0B21B7FBD1}"/>
                  </a:ext>
                </a:extLst>
              </p:cNvPr>
              <p:cNvSpPr txBox="1"/>
              <p:nvPr/>
            </p:nvSpPr>
            <p:spPr>
              <a:xfrm>
                <a:off x="5795892" y="3995006"/>
                <a:ext cx="383888" cy="28918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zh-CN" i="1" smtClean="0">
                              <a:latin typeface="Cambria Math" panose="02040503050406030204" pitchFamily="18" charset="0"/>
                            </a:rPr>
                          </m:ctrlPr>
                        </m:sSubPr>
                        <m:e>
                          <m:r>
                            <a:rPr kumimoji="1" lang="en-US" altLang="zh-CN" b="0" i="1" smtClean="0">
                              <a:latin typeface="Cambria Math" panose="02040503050406030204" pitchFamily="18" charset="0"/>
                            </a:rPr>
                            <m:t>𝑓</m:t>
                          </m:r>
                        </m:e>
                        <m:sub>
                          <m:r>
                            <a:rPr kumimoji="1" lang="en-US" altLang="zh-CN" b="0" i="1" smtClean="0">
                              <a:latin typeface="Cambria Math" panose="02040503050406030204" pitchFamily="18" charset="0"/>
                            </a:rPr>
                            <m:t>3,3</m:t>
                          </m:r>
                        </m:sub>
                      </m:sSub>
                    </m:oMath>
                  </m:oMathPara>
                </a14:m>
                <a:endParaRPr kumimoji="1" lang="zh-CN" altLang="en-US" dirty="0"/>
              </a:p>
            </p:txBody>
          </p:sp>
        </mc:Choice>
        <mc:Fallback xmlns="">
          <p:sp>
            <p:nvSpPr>
              <p:cNvPr id="58" name="文本框 57">
                <a:extLst>
                  <a:ext uri="{FF2B5EF4-FFF2-40B4-BE49-F238E27FC236}">
                    <a16:creationId xmlns:a16="http://schemas.microsoft.com/office/drawing/2014/main" id="{A4B21E6A-E8EA-5949-8334-8E0B21B7FBD1}"/>
                  </a:ext>
                </a:extLst>
              </p:cNvPr>
              <p:cNvSpPr txBox="1">
                <a:spLocks noRot="1" noChangeAspect="1" noMove="1" noResize="1" noEditPoints="1" noAdjustHandles="1" noChangeArrowheads="1" noChangeShapeType="1" noTextEdit="1"/>
              </p:cNvSpPr>
              <p:nvPr/>
            </p:nvSpPr>
            <p:spPr>
              <a:xfrm>
                <a:off x="5795892" y="3995006"/>
                <a:ext cx="383888" cy="289182"/>
              </a:xfrm>
              <a:prstGeom prst="rect">
                <a:avLst/>
              </a:prstGeom>
              <a:blipFill>
                <a:blip r:embed="rId24"/>
                <a:stretch>
                  <a:fillRect l="-22581" t="-4348" b="-30435"/>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59" name="文本框 58">
                <a:extLst>
                  <a:ext uri="{FF2B5EF4-FFF2-40B4-BE49-F238E27FC236}">
                    <a16:creationId xmlns:a16="http://schemas.microsoft.com/office/drawing/2014/main" id="{7F296A1C-EF30-444A-B750-0C7C89C5FCD5}"/>
                  </a:ext>
                </a:extLst>
              </p:cNvPr>
              <p:cNvSpPr txBox="1"/>
              <p:nvPr/>
            </p:nvSpPr>
            <p:spPr>
              <a:xfrm>
                <a:off x="6165994" y="3996289"/>
                <a:ext cx="383888" cy="28918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zh-CN" i="1" smtClean="0">
                              <a:latin typeface="Cambria Math" panose="02040503050406030204" pitchFamily="18" charset="0"/>
                            </a:rPr>
                          </m:ctrlPr>
                        </m:sSubPr>
                        <m:e>
                          <m:r>
                            <a:rPr kumimoji="1" lang="en-US" altLang="zh-CN" b="0" i="1" smtClean="0">
                              <a:latin typeface="Cambria Math" panose="02040503050406030204" pitchFamily="18" charset="0"/>
                            </a:rPr>
                            <m:t>𝑓</m:t>
                          </m:r>
                        </m:e>
                        <m:sub>
                          <m:r>
                            <a:rPr kumimoji="1" lang="en-US" altLang="zh-CN" b="0" i="1" smtClean="0">
                              <a:latin typeface="Cambria Math" panose="02040503050406030204" pitchFamily="18" charset="0"/>
                            </a:rPr>
                            <m:t>3,4</m:t>
                          </m:r>
                        </m:sub>
                      </m:sSub>
                    </m:oMath>
                  </m:oMathPara>
                </a14:m>
                <a:endParaRPr kumimoji="1" lang="zh-CN" altLang="en-US" dirty="0"/>
              </a:p>
            </p:txBody>
          </p:sp>
        </mc:Choice>
        <mc:Fallback xmlns="">
          <p:sp>
            <p:nvSpPr>
              <p:cNvPr id="59" name="文本框 58">
                <a:extLst>
                  <a:ext uri="{FF2B5EF4-FFF2-40B4-BE49-F238E27FC236}">
                    <a16:creationId xmlns:a16="http://schemas.microsoft.com/office/drawing/2014/main" id="{7F296A1C-EF30-444A-B750-0C7C89C5FCD5}"/>
                  </a:ext>
                </a:extLst>
              </p:cNvPr>
              <p:cNvSpPr txBox="1">
                <a:spLocks noRot="1" noChangeAspect="1" noMove="1" noResize="1" noEditPoints="1" noAdjustHandles="1" noChangeArrowheads="1" noChangeShapeType="1" noTextEdit="1"/>
              </p:cNvSpPr>
              <p:nvPr/>
            </p:nvSpPr>
            <p:spPr>
              <a:xfrm>
                <a:off x="6165994" y="3996289"/>
                <a:ext cx="383888" cy="289182"/>
              </a:xfrm>
              <a:prstGeom prst="rect">
                <a:avLst/>
              </a:prstGeom>
              <a:blipFill>
                <a:blip r:embed="rId25"/>
                <a:stretch>
                  <a:fillRect l="-19355" b="-30435"/>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60" name="文本框 59">
                <a:extLst>
                  <a:ext uri="{FF2B5EF4-FFF2-40B4-BE49-F238E27FC236}">
                    <a16:creationId xmlns:a16="http://schemas.microsoft.com/office/drawing/2014/main" id="{0A8FDDA2-CC7F-A04D-A012-4984113E5FCB}"/>
                  </a:ext>
                </a:extLst>
              </p:cNvPr>
              <p:cNvSpPr txBox="1"/>
              <p:nvPr/>
            </p:nvSpPr>
            <p:spPr>
              <a:xfrm>
                <a:off x="7157265" y="2799894"/>
                <a:ext cx="811441" cy="61555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zh-CN" sz="4000" i="1" smtClean="0">
                          <a:latin typeface="Cambria Math" panose="02040503050406030204" pitchFamily="18" charset="0"/>
                        </a:rPr>
                        <m:t>ⅆ</m:t>
                      </m:r>
                      <m:r>
                        <a:rPr kumimoji="1" lang="en-US" altLang="zh-CN" sz="4000" i="1" smtClean="0">
                          <a:latin typeface="Cambria Math" panose="02040503050406030204" pitchFamily="18" charset="0"/>
                          <a:ea typeface="Cambria Math" panose="02040503050406030204" pitchFamily="18" charset="0"/>
                        </a:rPr>
                        <m:t>𝜔</m:t>
                      </m:r>
                    </m:oMath>
                  </m:oMathPara>
                </a14:m>
                <a:endParaRPr kumimoji="1" lang="zh-CN" altLang="en-US" sz="5400" dirty="0"/>
              </a:p>
            </p:txBody>
          </p:sp>
        </mc:Choice>
        <mc:Fallback xmlns="">
          <p:sp>
            <p:nvSpPr>
              <p:cNvPr id="60" name="文本框 59">
                <a:extLst>
                  <a:ext uri="{FF2B5EF4-FFF2-40B4-BE49-F238E27FC236}">
                    <a16:creationId xmlns:a16="http://schemas.microsoft.com/office/drawing/2014/main" id="{0A8FDDA2-CC7F-A04D-A012-4984113E5FCB}"/>
                  </a:ext>
                </a:extLst>
              </p:cNvPr>
              <p:cNvSpPr txBox="1">
                <a:spLocks noRot="1" noChangeAspect="1" noMove="1" noResize="1" noEditPoints="1" noAdjustHandles="1" noChangeArrowheads="1" noChangeShapeType="1" noTextEdit="1"/>
              </p:cNvSpPr>
              <p:nvPr/>
            </p:nvSpPr>
            <p:spPr>
              <a:xfrm>
                <a:off x="7157265" y="2799894"/>
                <a:ext cx="811441" cy="615553"/>
              </a:xfrm>
              <a:prstGeom prst="rect">
                <a:avLst/>
              </a:prstGeom>
              <a:blipFill>
                <a:blip r:embed="rId26"/>
                <a:stretch>
                  <a:fillRect l="-17460" r="-6349" b="-600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64" name="文本框 63">
                <a:extLst>
                  <a:ext uri="{FF2B5EF4-FFF2-40B4-BE49-F238E27FC236}">
                    <a16:creationId xmlns:a16="http://schemas.microsoft.com/office/drawing/2014/main" id="{08708D01-9C8F-C048-8E3B-8A892509ADF5}"/>
                  </a:ext>
                </a:extLst>
              </p:cNvPr>
              <p:cNvSpPr txBox="1"/>
              <p:nvPr/>
            </p:nvSpPr>
            <p:spPr>
              <a:xfrm>
                <a:off x="5679364" y="2456613"/>
                <a:ext cx="218008"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zh-CN" sz="2400" b="0" i="1" smtClean="0">
                          <a:latin typeface="Cambria Math" panose="02040503050406030204" pitchFamily="18" charset="0"/>
                        </a:rPr>
                        <m:t>∗</m:t>
                      </m:r>
                    </m:oMath>
                  </m:oMathPara>
                </a14:m>
                <a:endParaRPr kumimoji="1" lang="zh-CN" altLang="en-US" sz="2400" dirty="0"/>
              </a:p>
            </p:txBody>
          </p:sp>
        </mc:Choice>
        <mc:Fallback xmlns="">
          <p:sp>
            <p:nvSpPr>
              <p:cNvPr id="64" name="文本框 63">
                <a:extLst>
                  <a:ext uri="{FF2B5EF4-FFF2-40B4-BE49-F238E27FC236}">
                    <a16:creationId xmlns:a16="http://schemas.microsoft.com/office/drawing/2014/main" id="{08708D01-9C8F-C048-8E3B-8A892509ADF5}"/>
                  </a:ext>
                </a:extLst>
              </p:cNvPr>
              <p:cNvSpPr txBox="1">
                <a:spLocks noRot="1" noChangeAspect="1" noMove="1" noResize="1" noEditPoints="1" noAdjustHandles="1" noChangeArrowheads="1" noChangeShapeType="1" noTextEdit="1"/>
              </p:cNvSpPr>
              <p:nvPr/>
            </p:nvSpPr>
            <p:spPr>
              <a:xfrm>
                <a:off x="5679364" y="2456613"/>
                <a:ext cx="218008" cy="369332"/>
              </a:xfrm>
              <a:prstGeom prst="rect">
                <a:avLst/>
              </a:prstGeom>
              <a:blipFill>
                <a:blip r:embed="rId27"/>
                <a:stretch>
                  <a:fillRect l="-11111" r="-16667"/>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65" name="文本框 64">
                <a:extLst>
                  <a:ext uri="{FF2B5EF4-FFF2-40B4-BE49-F238E27FC236}">
                    <a16:creationId xmlns:a16="http://schemas.microsoft.com/office/drawing/2014/main" id="{70ADA390-8CA0-AF46-91F6-EBB464E32EBE}"/>
                  </a:ext>
                </a:extLst>
              </p:cNvPr>
              <p:cNvSpPr txBox="1"/>
              <p:nvPr/>
            </p:nvSpPr>
            <p:spPr>
              <a:xfrm>
                <a:off x="5683482" y="3523413"/>
                <a:ext cx="218008"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zh-CN" sz="2400" b="0" i="1" smtClean="0">
                          <a:latin typeface="Cambria Math" panose="02040503050406030204" pitchFamily="18" charset="0"/>
                        </a:rPr>
                        <m:t>∗</m:t>
                      </m:r>
                    </m:oMath>
                  </m:oMathPara>
                </a14:m>
                <a:endParaRPr kumimoji="1" lang="zh-CN" altLang="en-US" sz="2400" dirty="0"/>
              </a:p>
            </p:txBody>
          </p:sp>
        </mc:Choice>
        <mc:Fallback xmlns="">
          <p:sp>
            <p:nvSpPr>
              <p:cNvPr id="65" name="文本框 64">
                <a:extLst>
                  <a:ext uri="{FF2B5EF4-FFF2-40B4-BE49-F238E27FC236}">
                    <a16:creationId xmlns:a16="http://schemas.microsoft.com/office/drawing/2014/main" id="{70ADA390-8CA0-AF46-91F6-EBB464E32EBE}"/>
                  </a:ext>
                </a:extLst>
              </p:cNvPr>
              <p:cNvSpPr txBox="1">
                <a:spLocks noRot="1" noChangeAspect="1" noMove="1" noResize="1" noEditPoints="1" noAdjustHandles="1" noChangeArrowheads="1" noChangeShapeType="1" noTextEdit="1"/>
              </p:cNvSpPr>
              <p:nvPr/>
            </p:nvSpPr>
            <p:spPr>
              <a:xfrm>
                <a:off x="5683482" y="3523413"/>
                <a:ext cx="218008" cy="369332"/>
              </a:xfrm>
              <a:prstGeom prst="rect">
                <a:avLst/>
              </a:prstGeom>
              <a:blipFill>
                <a:blip r:embed="rId28"/>
                <a:stretch>
                  <a:fillRect l="-16667" r="-11111"/>
                </a:stretch>
              </a:blipFill>
            </p:spPr>
            <p:txBody>
              <a:bodyPr/>
              <a:lstStyle/>
              <a:p>
                <a:r>
                  <a:rPr lang="zh-CN" altLang="en-US">
                    <a:noFill/>
                  </a:rPr>
                  <a:t> </a:t>
                </a:r>
              </a:p>
            </p:txBody>
          </p:sp>
        </mc:Fallback>
      </mc:AlternateContent>
      <p:sp>
        <p:nvSpPr>
          <p:cNvPr id="12" name="文本框 11">
            <a:extLst>
              <a:ext uri="{FF2B5EF4-FFF2-40B4-BE49-F238E27FC236}">
                <a16:creationId xmlns:a16="http://schemas.microsoft.com/office/drawing/2014/main" id="{17B1C04A-0E02-C04D-ABC1-56358BBD553C}"/>
              </a:ext>
            </a:extLst>
          </p:cNvPr>
          <p:cNvSpPr txBox="1"/>
          <p:nvPr/>
        </p:nvSpPr>
        <p:spPr>
          <a:xfrm>
            <a:off x="4448569" y="1294806"/>
            <a:ext cx="3383362" cy="461665"/>
          </a:xfrm>
          <a:prstGeom prst="rect">
            <a:avLst/>
          </a:prstGeom>
          <a:noFill/>
        </p:spPr>
        <p:txBody>
          <a:bodyPr wrap="square" rtlCol="0">
            <a:spAutoFit/>
          </a:bodyPr>
          <a:lstStyle/>
          <a:p>
            <a:r>
              <a:rPr lang="en-US" altLang="zh-CN" sz="2400" dirty="0">
                <a:solidFill>
                  <a:srgbClr val="C00000"/>
                </a:solidFill>
                <a:latin typeface="Gotham Book" panose="02000604040000020004" pitchFamily="2" charset="0"/>
              </a:rPr>
              <a:t>Hard to solve directly!</a:t>
            </a:r>
            <a:endParaRPr lang="zh-CN" altLang="en-US" sz="2400" dirty="0">
              <a:solidFill>
                <a:srgbClr val="C00000"/>
              </a:solidFill>
              <a:latin typeface="Gotham Book" panose="02000604040000020004" pitchFamily="2" charset="0"/>
            </a:endParaRPr>
          </a:p>
        </p:txBody>
      </p:sp>
    </p:spTree>
    <p:extLst>
      <p:ext uri="{BB962C8B-B14F-4D97-AF65-F5344CB8AC3E}">
        <p14:creationId xmlns:p14="http://schemas.microsoft.com/office/powerpoint/2010/main" val="602361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74E2BFEA-FD32-A740-8BDD-BA950634B119}"/>
              </a:ext>
            </a:extLst>
          </p:cNvPr>
          <p:cNvPicPr>
            <a:picLocks noChangeAspect="1"/>
          </p:cNvPicPr>
          <p:nvPr/>
        </p:nvPicPr>
        <p:blipFill>
          <a:blip r:embed="rId3"/>
          <a:stretch>
            <a:fillRect/>
          </a:stretch>
        </p:blipFill>
        <p:spPr>
          <a:xfrm>
            <a:off x="1972036" y="1768320"/>
            <a:ext cx="965200" cy="2679700"/>
          </a:xfrm>
          <a:prstGeom prst="rect">
            <a:avLst/>
          </a:prstGeom>
        </p:spPr>
      </p:pic>
      <p:sp>
        <p:nvSpPr>
          <p:cNvPr id="2" name="Vertical Text Placeholder 1">
            <a:extLst>
              <a:ext uri="{FF2B5EF4-FFF2-40B4-BE49-F238E27FC236}">
                <a16:creationId xmlns:a16="http://schemas.microsoft.com/office/drawing/2014/main" id="{68337CFF-7D85-E04C-ACFE-8F80AC7AE7D4}"/>
              </a:ext>
            </a:extLst>
          </p:cNvPr>
          <p:cNvSpPr>
            <a:spLocks noGrp="1"/>
          </p:cNvSpPr>
          <p:nvPr>
            <p:ph type="body" orient="vert" idx="1"/>
          </p:nvPr>
        </p:nvSpPr>
        <p:spPr/>
        <p:txBody>
          <a:bodyPr>
            <a:normAutofit/>
          </a:bodyPr>
          <a:lstStyle/>
          <a:p>
            <a:r>
              <a:rPr lang="en-US" sz="2000" dirty="0"/>
              <a:t>Rendering equation</a:t>
            </a:r>
          </a:p>
          <a:p>
            <a:endParaRPr lang="en-US" sz="2000" dirty="0"/>
          </a:p>
          <a:p>
            <a:pPr marL="0" indent="0">
              <a:buNone/>
            </a:pPr>
            <a:endParaRPr lang="en-US" sz="2000" dirty="0"/>
          </a:p>
          <a:p>
            <a:pPr marL="0" indent="0">
              <a:buNone/>
            </a:pPr>
            <a:endParaRPr lang="en-US" sz="2000" dirty="0"/>
          </a:p>
          <a:p>
            <a:pPr marL="0" indent="0">
              <a:buNone/>
            </a:pPr>
            <a:endParaRPr lang="en-US" sz="2000" dirty="0"/>
          </a:p>
        </p:txBody>
      </p:sp>
      <p:sp>
        <p:nvSpPr>
          <p:cNvPr id="3" name="Title 2">
            <a:extLst>
              <a:ext uri="{FF2B5EF4-FFF2-40B4-BE49-F238E27FC236}">
                <a16:creationId xmlns:a16="http://schemas.microsoft.com/office/drawing/2014/main" id="{8735A8E7-D60B-ED44-BEE9-AEF7FFE653BB}"/>
              </a:ext>
            </a:extLst>
          </p:cNvPr>
          <p:cNvSpPr>
            <a:spLocks noGrp="1"/>
          </p:cNvSpPr>
          <p:nvPr>
            <p:ph type="title"/>
          </p:nvPr>
        </p:nvSpPr>
        <p:spPr/>
        <p:txBody>
          <a:bodyPr>
            <a:normAutofit/>
          </a:bodyPr>
          <a:lstStyle/>
          <a:p>
            <a:r>
              <a:rPr lang="en-US" sz="2400" dirty="0">
                <a:solidFill>
                  <a:schemeClr val="bg1"/>
                </a:solidFill>
              </a:rPr>
              <a:t>SH in Rendering </a:t>
            </a:r>
          </a:p>
        </p:txBody>
      </p:sp>
      <p:sp>
        <p:nvSpPr>
          <p:cNvPr id="114" name="Line 31">
            <a:extLst>
              <a:ext uri="{FF2B5EF4-FFF2-40B4-BE49-F238E27FC236}">
                <a16:creationId xmlns:a16="http://schemas.microsoft.com/office/drawing/2014/main" id="{C61625D8-1717-D84F-B6D5-EA214F59131E}"/>
              </a:ext>
            </a:extLst>
          </p:cNvPr>
          <p:cNvSpPr>
            <a:spLocks noChangeShapeType="1"/>
          </p:cNvSpPr>
          <p:nvPr/>
        </p:nvSpPr>
        <p:spPr bwMode="auto">
          <a:xfrm>
            <a:off x="869027" y="5197436"/>
            <a:ext cx="5761195" cy="0"/>
          </a:xfrm>
          <a:prstGeom prst="line">
            <a:avLst/>
          </a:prstGeom>
          <a:noFill/>
          <a:ln w="381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endParaRPr lang="zh-CN" altLang="en-US"/>
          </a:p>
        </p:txBody>
      </p:sp>
      <mc:AlternateContent xmlns:mc="http://schemas.openxmlformats.org/markup-compatibility/2006" xmlns:a14="http://schemas.microsoft.com/office/drawing/2010/main">
        <mc:Choice Requires="a14">
          <p:sp>
            <p:nvSpPr>
              <p:cNvPr id="5" name="文本框 4">
                <a:extLst>
                  <a:ext uri="{FF2B5EF4-FFF2-40B4-BE49-F238E27FC236}">
                    <a16:creationId xmlns:a16="http://schemas.microsoft.com/office/drawing/2014/main" id="{6FF4309B-3322-9D40-A866-27D4F1AAE941}"/>
                  </a:ext>
                </a:extLst>
              </p:cNvPr>
              <p:cNvSpPr txBox="1"/>
              <p:nvPr/>
            </p:nvSpPr>
            <p:spPr>
              <a:xfrm>
                <a:off x="772220" y="2620036"/>
                <a:ext cx="1164550" cy="492443"/>
              </a:xfrm>
              <a:prstGeom prst="rect">
                <a:avLst/>
              </a:prstGeom>
              <a:noFill/>
            </p:spPr>
            <p:txBody>
              <a:bodyPr wrap="none" lIns="0" tIns="0" rIns="0" bIns="0" rtlCol="0">
                <a:spAutoFit/>
              </a:bodyPr>
              <a:lstStyle/>
              <a:p>
                <a14:m>
                  <m:oMath xmlns:m="http://schemas.openxmlformats.org/officeDocument/2006/math">
                    <m:sSub>
                      <m:sSubPr>
                        <m:ctrlPr>
                          <a:rPr kumimoji="1" lang="en-US" altLang="zh-CN" sz="2000" i="1" smtClean="0">
                            <a:latin typeface="Cambria Math" panose="02040503050406030204" pitchFamily="18" charset="0"/>
                          </a:rPr>
                        </m:ctrlPr>
                      </m:sSubPr>
                      <m:e>
                        <m:r>
                          <a:rPr kumimoji="1" lang="en-US" altLang="zh-CN" sz="2000" b="0" i="1" smtClean="0">
                            <a:latin typeface="Cambria Math" panose="02040503050406030204" pitchFamily="18" charset="0"/>
                          </a:rPr>
                          <m:t>𝐿</m:t>
                        </m:r>
                      </m:e>
                      <m:sub>
                        <m:r>
                          <a:rPr kumimoji="1" lang="en-US" altLang="zh-CN" sz="2000" b="0" i="1" smtClean="0">
                            <a:latin typeface="Cambria Math" panose="02040503050406030204" pitchFamily="18" charset="0"/>
                          </a:rPr>
                          <m:t>𝑜</m:t>
                        </m:r>
                      </m:sub>
                    </m:sSub>
                    <m:d>
                      <m:dPr>
                        <m:ctrlPr>
                          <a:rPr kumimoji="1" lang="en-US" altLang="zh-CN" sz="2000" b="0" i="1" smtClean="0">
                            <a:latin typeface="Cambria Math" panose="02040503050406030204" pitchFamily="18" charset="0"/>
                          </a:rPr>
                        </m:ctrlPr>
                      </m:dPr>
                      <m:e>
                        <m:r>
                          <a:rPr kumimoji="1" lang="en-US" altLang="zh-CN" sz="2000" b="0" i="1" smtClean="0">
                            <a:latin typeface="Cambria Math" panose="02040503050406030204" pitchFamily="18" charset="0"/>
                          </a:rPr>
                          <m:t>𝑥</m:t>
                        </m:r>
                        <m:r>
                          <a:rPr kumimoji="1" lang="en-US" altLang="zh-CN" sz="2000" b="0" i="1" smtClean="0">
                            <a:latin typeface="Cambria Math" panose="02040503050406030204" pitchFamily="18" charset="0"/>
                          </a:rPr>
                          <m:t>,</m:t>
                        </m:r>
                        <m:sSub>
                          <m:sSubPr>
                            <m:ctrlPr>
                              <a:rPr kumimoji="1" lang="en-US" altLang="zh-CN" sz="2000" b="0" i="1" smtClean="0">
                                <a:latin typeface="Cambria Math" panose="02040503050406030204" pitchFamily="18" charset="0"/>
                              </a:rPr>
                            </m:ctrlPr>
                          </m:sSubPr>
                          <m:e>
                            <m:r>
                              <a:rPr kumimoji="1" lang="en-US" altLang="zh-CN" sz="2000" b="0" i="1" smtClean="0">
                                <a:latin typeface="Cambria Math" panose="02040503050406030204" pitchFamily="18" charset="0"/>
                                <a:ea typeface="Cambria Math" panose="02040503050406030204" pitchFamily="18" charset="0"/>
                              </a:rPr>
                              <m:t>𝜔</m:t>
                            </m:r>
                          </m:e>
                          <m:sub>
                            <m:r>
                              <a:rPr kumimoji="1" lang="en-US" altLang="zh-CN" sz="2000" b="0" i="1" smtClean="0">
                                <a:latin typeface="Cambria Math" panose="02040503050406030204" pitchFamily="18" charset="0"/>
                              </a:rPr>
                              <m:t>𝑜</m:t>
                            </m:r>
                          </m:sub>
                        </m:sSub>
                      </m:e>
                    </m:d>
                    <m:r>
                      <a:rPr kumimoji="1" lang="en-US" altLang="zh-CN" sz="2000" b="0" i="1" smtClean="0">
                        <a:latin typeface="Cambria Math" panose="02040503050406030204" pitchFamily="18" charset="0"/>
                      </a:rPr>
                      <m:t> </m:t>
                    </m:r>
                  </m:oMath>
                </a14:m>
                <a:r>
                  <a:rPr kumimoji="1" lang="en-US" altLang="zh-CN" sz="3200" dirty="0"/>
                  <a:t> </a:t>
                </a:r>
                <a:endParaRPr kumimoji="1" lang="zh-CN" altLang="en-US" sz="3200" dirty="0"/>
              </a:p>
            </p:txBody>
          </p:sp>
        </mc:Choice>
        <mc:Fallback xmlns="">
          <p:sp>
            <p:nvSpPr>
              <p:cNvPr id="5" name="文本框 4">
                <a:extLst>
                  <a:ext uri="{FF2B5EF4-FFF2-40B4-BE49-F238E27FC236}">
                    <a16:creationId xmlns:a16="http://schemas.microsoft.com/office/drawing/2014/main" id="{6FF4309B-3322-9D40-A866-27D4F1AAE941}"/>
                  </a:ext>
                </a:extLst>
              </p:cNvPr>
              <p:cNvSpPr txBox="1">
                <a:spLocks noRot="1" noChangeAspect="1" noMove="1" noResize="1" noEditPoints="1" noAdjustHandles="1" noChangeArrowheads="1" noChangeShapeType="1" noTextEdit="1"/>
              </p:cNvSpPr>
              <p:nvPr/>
            </p:nvSpPr>
            <p:spPr>
              <a:xfrm>
                <a:off x="772220" y="2620036"/>
                <a:ext cx="1164550" cy="492443"/>
              </a:xfrm>
              <a:prstGeom prst="rect">
                <a:avLst/>
              </a:prstGeom>
              <a:blipFill>
                <a:blip r:embed="rId4"/>
                <a:stretch>
                  <a:fillRect l="-6452" r="-1075" b="-15000"/>
                </a:stretch>
              </a:blipFill>
            </p:spPr>
            <p:txBody>
              <a:bodyPr/>
              <a:lstStyle/>
              <a:p>
                <a:r>
                  <a:rPr lang="zh-CN" altLang="en-US">
                    <a:noFill/>
                  </a:rPr>
                  <a:t> </a:t>
                </a:r>
              </a:p>
            </p:txBody>
          </p:sp>
        </mc:Fallback>
      </mc:AlternateContent>
      <p:pic>
        <p:nvPicPr>
          <p:cNvPr id="36" name="Picture 36">
            <a:extLst>
              <a:ext uri="{FF2B5EF4-FFF2-40B4-BE49-F238E27FC236}">
                <a16:creationId xmlns:a16="http://schemas.microsoft.com/office/drawing/2014/main" id="{EE5E9C66-390B-274B-BE45-9FB6C88DCBD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1816" y="3758857"/>
            <a:ext cx="1091434" cy="818759"/>
          </a:xfrm>
          <a:prstGeom prst="rect">
            <a:avLst/>
          </a:prstGeom>
          <a:noFill/>
          <a:extLst>
            <a:ext uri="{909E8E84-426E-40DD-AFC4-6F175D3DCCD1}">
              <a14:hiddenFill xmlns:a14="http://schemas.microsoft.com/office/drawing/2010/main">
                <a:solidFill>
                  <a:srgbClr val="FFFFFF"/>
                </a:solidFill>
              </a14:hiddenFill>
            </a:ext>
          </a:extLst>
        </p:spPr>
      </p:pic>
      <p:pic>
        <p:nvPicPr>
          <p:cNvPr id="7" name="图片 6">
            <a:extLst>
              <a:ext uri="{FF2B5EF4-FFF2-40B4-BE49-F238E27FC236}">
                <a16:creationId xmlns:a16="http://schemas.microsoft.com/office/drawing/2014/main" id="{23399D7E-2A46-EC44-AFE0-E606FFA972DA}"/>
              </a:ext>
            </a:extLst>
          </p:cNvPr>
          <p:cNvPicPr>
            <a:picLocks noChangeAspect="1"/>
          </p:cNvPicPr>
          <p:nvPr/>
        </p:nvPicPr>
        <p:blipFill>
          <a:blip r:embed="rId6"/>
          <a:stretch>
            <a:fillRect/>
          </a:stretch>
        </p:blipFill>
        <p:spPr>
          <a:xfrm>
            <a:off x="3041817" y="2703191"/>
            <a:ext cx="1091433" cy="818575"/>
          </a:xfrm>
          <a:prstGeom prst="rect">
            <a:avLst/>
          </a:prstGeom>
        </p:spPr>
      </p:pic>
      <p:pic>
        <p:nvPicPr>
          <p:cNvPr id="16" name="Picture 36">
            <a:extLst>
              <a:ext uri="{FF2B5EF4-FFF2-40B4-BE49-F238E27FC236}">
                <a16:creationId xmlns:a16="http://schemas.microsoft.com/office/drawing/2014/main" id="{A4C4B4AF-D7F5-8949-BF34-535CA58874C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28918" y="1653401"/>
            <a:ext cx="1079296" cy="809280"/>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8" name="文本框 7">
                <a:extLst>
                  <a:ext uri="{FF2B5EF4-FFF2-40B4-BE49-F238E27FC236}">
                    <a16:creationId xmlns:a16="http://schemas.microsoft.com/office/drawing/2014/main" id="{D721B1B4-B0E1-3249-AFBA-A34E8254FEB4}"/>
                  </a:ext>
                </a:extLst>
              </p:cNvPr>
              <p:cNvSpPr txBox="1"/>
              <p:nvPr/>
            </p:nvSpPr>
            <p:spPr>
              <a:xfrm>
                <a:off x="3364659" y="2454210"/>
                <a:ext cx="165109"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zh-CN" b="0" i="1" smtClean="0">
                          <a:latin typeface="Cambria Math" panose="02040503050406030204" pitchFamily="18" charset="0"/>
                        </a:rPr>
                        <m:t>∗</m:t>
                      </m:r>
                    </m:oMath>
                  </m:oMathPara>
                </a14:m>
                <a:endParaRPr kumimoji="1" lang="zh-CN" altLang="en-US" dirty="0"/>
              </a:p>
            </p:txBody>
          </p:sp>
        </mc:Choice>
        <mc:Fallback xmlns="">
          <p:sp>
            <p:nvSpPr>
              <p:cNvPr id="8" name="文本框 7">
                <a:extLst>
                  <a:ext uri="{FF2B5EF4-FFF2-40B4-BE49-F238E27FC236}">
                    <a16:creationId xmlns:a16="http://schemas.microsoft.com/office/drawing/2014/main" id="{D721B1B4-B0E1-3249-AFBA-A34E8254FEB4}"/>
                  </a:ext>
                </a:extLst>
              </p:cNvPr>
              <p:cNvSpPr txBox="1">
                <a:spLocks noRot="1" noChangeAspect="1" noMove="1" noResize="1" noEditPoints="1" noAdjustHandles="1" noChangeArrowheads="1" noChangeShapeType="1" noTextEdit="1"/>
              </p:cNvSpPr>
              <p:nvPr/>
            </p:nvSpPr>
            <p:spPr>
              <a:xfrm>
                <a:off x="3364659" y="2454210"/>
                <a:ext cx="165109" cy="276999"/>
              </a:xfrm>
              <a:prstGeom prst="rect">
                <a:avLst/>
              </a:prstGeom>
              <a:blipFill>
                <a:blip r:embed="rId8"/>
                <a:stretch>
                  <a:fillRect l="-7143" r="-7143"/>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3" name="文本框 22">
                <a:extLst>
                  <a:ext uri="{FF2B5EF4-FFF2-40B4-BE49-F238E27FC236}">
                    <a16:creationId xmlns:a16="http://schemas.microsoft.com/office/drawing/2014/main" id="{F8EBEE79-D24F-C547-A7F9-DA2AE1A86805}"/>
                  </a:ext>
                </a:extLst>
              </p:cNvPr>
              <p:cNvSpPr txBox="1"/>
              <p:nvPr/>
            </p:nvSpPr>
            <p:spPr>
              <a:xfrm>
                <a:off x="3368777" y="3521010"/>
                <a:ext cx="165109"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zh-CN" b="0" i="1" smtClean="0">
                          <a:latin typeface="Cambria Math" panose="02040503050406030204" pitchFamily="18" charset="0"/>
                        </a:rPr>
                        <m:t>∗</m:t>
                      </m:r>
                    </m:oMath>
                  </m:oMathPara>
                </a14:m>
                <a:endParaRPr kumimoji="1" lang="zh-CN" altLang="en-US" dirty="0"/>
              </a:p>
            </p:txBody>
          </p:sp>
        </mc:Choice>
        <mc:Fallback xmlns="">
          <p:sp>
            <p:nvSpPr>
              <p:cNvPr id="23" name="文本框 22">
                <a:extLst>
                  <a:ext uri="{FF2B5EF4-FFF2-40B4-BE49-F238E27FC236}">
                    <a16:creationId xmlns:a16="http://schemas.microsoft.com/office/drawing/2014/main" id="{F8EBEE79-D24F-C547-A7F9-DA2AE1A86805}"/>
                  </a:ext>
                </a:extLst>
              </p:cNvPr>
              <p:cNvSpPr txBox="1">
                <a:spLocks noRot="1" noChangeAspect="1" noMove="1" noResize="1" noEditPoints="1" noAdjustHandles="1" noChangeArrowheads="1" noChangeShapeType="1" noTextEdit="1"/>
              </p:cNvSpPr>
              <p:nvPr/>
            </p:nvSpPr>
            <p:spPr>
              <a:xfrm>
                <a:off x="3368777" y="3521010"/>
                <a:ext cx="165109" cy="276999"/>
              </a:xfrm>
              <a:prstGeom prst="rect">
                <a:avLst/>
              </a:prstGeom>
              <a:blipFill>
                <a:blip r:embed="rId9"/>
                <a:stretch>
                  <a:fillRect l="-7143" r="-14286"/>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0" name="文本框 9">
                <a:extLst>
                  <a:ext uri="{FF2B5EF4-FFF2-40B4-BE49-F238E27FC236}">
                    <a16:creationId xmlns:a16="http://schemas.microsoft.com/office/drawing/2014/main" id="{D5ED71BD-0482-154B-BE4F-76F85DF68098}"/>
                  </a:ext>
                </a:extLst>
              </p:cNvPr>
              <p:cNvSpPr txBox="1"/>
              <p:nvPr/>
            </p:nvSpPr>
            <p:spPr>
              <a:xfrm>
                <a:off x="1916317" y="2765920"/>
                <a:ext cx="250068"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zh-CN" sz="2000" b="0" i="1" smtClean="0">
                          <a:latin typeface="Cambria Math" panose="02040503050406030204" pitchFamily="18" charset="0"/>
                        </a:rPr>
                        <m:t>=</m:t>
                      </m:r>
                    </m:oMath>
                  </m:oMathPara>
                </a14:m>
                <a:endParaRPr kumimoji="1" lang="zh-CN" altLang="en-US" sz="2000" dirty="0"/>
              </a:p>
            </p:txBody>
          </p:sp>
        </mc:Choice>
        <mc:Fallback xmlns="">
          <p:sp>
            <p:nvSpPr>
              <p:cNvPr id="10" name="文本框 9">
                <a:extLst>
                  <a:ext uri="{FF2B5EF4-FFF2-40B4-BE49-F238E27FC236}">
                    <a16:creationId xmlns:a16="http://schemas.microsoft.com/office/drawing/2014/main" id="{D5ED71BD-0482-154B-BE4F-76F85DF68098}"/>
                  </a:ext>
                </a:extLst>
              </p:cNvPr>
              <p:cNvSpPr txBox="1">
                <a:spLocks noRot="1" noChangeAspect="1" noMove="1" noResize="1" noEditPoints="1" noAdjustHandles="1" noChangeArrowheads="1" noChangeShapeType="1" noTextEdit="1"/>
              </p:cNvSpPr>
              <p:nvPr/>
            </p:nvSpPr>
            <p:spPr>
              <a:xfrm>
                <a:off x="1916317" y="2765920"/>
                <a:ext cx="250068" cy="307777"/>
              </a:xfrm>
              <a:prstGeom prst="rect">
                <a:avLst/>
              </a:prstGeom>
              <a:blipFill>
                <a:blip r:embed="rId10"/>
                <a:stretch>
                  <a:fillRect l="-9524" r="-4762"/>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1" name="文本框 10">
                <a:extLst>
                  <a:ext uri="{FF2B5EF4-FFF2-40B4-BE49-F238E27FC236}">
                    <a16:creationId xmlns:a16="http://schemas.microsoft.com/office/drawing/2014/main" id="{C88B7021-F71E-F14F-B081-74E52A8C507D}"/>
                  </a:ext>
                </a:extLst>
              </p:cNvPr>
              <p:cNvSpPr txBox="1"/>
              <p:nvPr/>
            </p:nvSpPr>
            <p:spPr>
              <a:xfrm>
                <a:off x="4460591" y="1919541"/>
                <a:ext cx="246862"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zh-CN" altLang="en-US" sz="2000" i="1" smtClean="0">
                          <a:latin typeface="Cambria Math" panose="02040503050406030204" pitchFamily="18" charset="0"/>
                        </a:rPr>
                        <m:t>≈</m:t>
                      </m:r>
                    </m:oMath>
                  </m:oMathPara>
                </a14:m>
                <a:endParaRPr kumimoji="1" lang="zh-CN" altLang="en-US" sz="2000" dirty="0"/>
              </a:p>
            </p:txBody>
          </p:sp>
        </mc:Choice>
        <mc:Fallback xmlns="">
          <p:sp>
            <p:nvSpPr>
              <p:cNvPr id="11" name="文本框 10">
                <a:extLst>
                  <a:ext uri="{FF2B5EF4-FFF2-40B4-BE49-F238E27FC236}">
                    <a16:creationId xmlns:a16="http://schemas.microsoft.com/office/drawing/2014/main" id="{C88B7021-F71E-F14F-B081-74E52A8C507D}"/>
                  </a:ext>
                </a:extLst>
              </p:cNvPr>
              <p:cNvSpPr txBox="1">
                <a:spLocks noRot="1" noChangeAspect="1" noMove="1" noResize="1" noEditPoints="1" noAdjustHandles="1" noChangeArrowheads="1" noChangeShapeType="1" noTextEdit="1"/>
              </p:cNvSpPr>
              <p:nvPr/>
            </p:nvSpPr>
            <p:spPr>
              <a:xfrm>
                <a:off x="4460591" y="1919541"/>
                <a:ext cx="246862" cy="307777"/>
              </a:xfrm>
              <a:prstGeom prst="rect">
                <a:avLst/>
              </a:prstGeom>
              <a:blipFill>
                <a:blip r:embed="rId11"/>
                <a:stretch>
                  <a:fillRect l="-9524" r="-4762"/>
                </a:stretch>
              </a:blipFill>
            </p:spPr>
            <p:txBody>
              <a:bodyPr/>
              <a:lstStyle/>
              <a:p>
                <a:r>
                  <a:rPr lang="zh-CN" altLang="en-US">
                    <a:noFill/>
                  </a:rPr>
                  <a:t> </a:t>
                </a:r>
              </a:p>
            </p:txBody>
          </p:sp>
        </mc:Fallback>
      </mc:AlternateContent>
      <p:grpSp>
        <p:nvGrpSpPr>
          <p:cNvPr id="26" name="组合 25">
            <a:extLst>
              <a:ext uri="{FF2B5EF4-FFF2-40B4-BE49-F238E27FC236}">
                <a16:creationId xmlns:a16="http://schemas.microsoft.com/office/drawing/2014/main" id="{F0E9E36D-424B-AC48-8306-391D39C7D3CF}"/>
              </a:ext>
            </a:extLst>
          </p:cNvPr>
          <p:cNvGrpSpPr/>
          <p:nvPr/>
        </p:nvGrpSpPr>
        <p:grpSpPr>
          <a:xfrm>
            <a:off x="4966401" y="1848358"/>
            <a:ext cx="1645000" cy="440745"/>
            <a:chOff x="5325644" y="888279"/>
            <a:chExt cx="1645000" cy="440745"/>
          </a:xfrm>
        </p:grpSpPr>
        <p:sp>
          <p:nvSpPr>
            <p:cNvPr id="27" name="矩形 26">
              <a:extLst>
                <a:ext uri="{FF2B5EF4-FFF2-40B4-BE49-F238E27FC236}">
                  <a16:creationId xmlns:a16="http://schemas.microsoft.com/office/drawing/2014/main" id="{ED1B7515-D35A-354A-A2D6-8265D3D2B852}"/>
                </a:ext>
              </a:extLst>
            </p:cNvPr>
            <p:cNvSpPr/>
            <p:nvPr/>
          </p:nvSpPr>
          <p:spPr>
            <a:xfrm>
              <a:off x="5325644" y="888279"/>
              <a:ext cx="1645000" cy="440745"/>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28" name="矩形 27">
              <a:extLst>
                <a:ext uri="{FF2B5EF4-FFF2-40B4-BE49-F238E27FC236}">
                  <a16:creationId xmlns:a16="http://schemas.microsoft.com/office/drawing/2014/main" id="{E7A1D16A-7D77-C04B-BFFE-B32F548988D7}"/>
                </a:ext>
              </a:extLst>
            </p:cNvPr>
            <p:cNvSpPr/>
            <p:nvPr/>
          </p:nvSpPr>
          <p:spPr>
            <a:xfrm>
              <a:off x="5393933" y="933507"/>
              <a:ext cx="383343" cy="355765"/>
            </a:xfrm>
            <a:prstGeom prst="rect">
              <a:avLst/>
            </a:prstGeom>
            <a:solidFill>
              <a:schemeClr val="accent2">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cs typeface="Arial" panose="020B0604020202020204" pitchFamily="34" charset="0"/>
              </a:endParaRPr>
            </a:p>
          </p:txBody>
        </p:sp>
        <p:sp>
          <p:nvSpPr>
            <p:cNvPr id="29" name="矩形 28">
              <a:extLst>
                <a:ext uri="{FF2B5EF4-FFF2-40B4-BE49-F238E27FC236}">
                  <a16:creationId xmlns:a16="http://schemas.microsoft.com/office/drawing/2014/main" id="{D568AEF5-EC0C-C346-8CAD-D8626FB3DEE1}"/>
                </a:ext>
              </a:extLst>
            </p:cNvPr>
            <p:cNvSpPr/>
            <p:nvPr/>
          </p:nvSpPr>
          <p:spPr>
            <a:xfrm>
              <a:off x="5764024" y="933506"/>
              <a:ext cx="383343" cy="355765"/>
            </a:xfrm>
            <a:prstGeom prst="rect">
              <a:avLst/>
            </a:prstGeom>
            <a:solidFill>
              <a:schemeClr val="accent2">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cs typeface="Arial" panose="020B0604020202020204" pitchFamily="34" charset="0"/>
              </a:endParaRPr>
            </a:p>
          </p:txBody>
        </p:sp>
        <p:sp>
          <p:nvSpPr>
            <p:cNvPr id="30" name="矩形 29">
              <a:extLst>
                <a:ext uri="{FF2B5EF4-FFF2-40B4-BE49-F238E27FC236}">
                  <a16:creationId xmlns:a16="http://schemas.microsoft.com/office/drawing/2014/main" id="{2F9C49BC-99A0-5349-9A22-93057E1D87E6}"/>
                </a:ext>
              </a:extLst>
            </p:cNvPr>
            <p:cNvSpPr/>
            <p:nvPr/>
          </p:nvSpPr>
          <p:spPr>
            <a:xfrm>
              <a:off x="6147367" y="933506"/>
              <a:ext cx="383343" cy="355765"/>
            </a:xfrm>
            <a:prstGeom prst="rect">
              <a:avLst/>
            </a:prstGeom>
            <a:solidFill>
              <a:schemeClr val="accent2">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cs typeface="Arial" panose="020B0604020202020204" pitchFamily="34" charset="0"/>
              </a:endParaRPr>
            </a:p>
          </p:txBody>
        </p:sp>
        <p:sp>
          <p:nvSpPr>
            <p:cNvPr id="31" name="矩形 30">
              <a:extLst>
                <a:ext uri="{FF2B5EF4-FFF2-40B4-BE49-F238E27FC236}">
                  <a16:creationId xmlns:a16="http://schemas.microsoft.com/office/drawing/2014/main" id="{05A4DE01-1888-FA44-B6BD-3B3E52CF82B3}"/>
                </a:ext>
              </a:extLst>
            </p:cNvPr>
            <p:cNvSpPr/>
            <p:nvPr/>
          </p:nvSpPr>
          <p:spPr>
            <a:xfrm>
              <a:off x="6517458" y="933505"/>
              <a:ext cx="383343" cy="355765"/>
            </a:xfrm>
            <a:prstGeom prst="rect">
              <a:avLst/>
            </a:prstGeom>
            <a:solidFill>
              <a:schemeClr val="accent2">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cs typeface="Arial" panose="020B0604020202020204" pitchFamily="34" charset="0"/>
              </a:endParaRPr>
            </a:p>
          </p:txBody>
        </p:sp>
      </p:grpSp>
      <mc:AlternateContent xmlns:mc="http://schemas.openxmlformats.org/markup-compatibility/2006" xmlns:a14="http://schemas.microsoft.com/office/drawing/2010/main">
        <mc:Choice Requires="a14">
          <p:sp>
            <p:nvSpPr>
              <p:cNvPr id="32" name="文本框 31">
                <a:extLst>
                  <a:ext uri="{FF2B5EF4-FFF2-40B4-BE49-F238E27FC236}">
                    <a16:creationId xmlns:a16="http://schemas.microsoft.com/office/drawing/2014/main" id="{86D674A7-D521-8745-A068-F6519FC1ABED}"/>
                  </a:ext>
                </a:extLst>
              </p:cNvPr>
              <p:cNvSpPr txBox="1"/>
              <p:nvPr/>
            </p:nvSpPr>
            <p:spPr>
              <a:xfrm>
                <a:off x="5043141" y="1925198"/>
                <a:ext cx="378565" cy="28918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zh-CN" i="1" smtClean="0">
                              <a:latin typeface="Cambria Math" panose="02040503050406030204" pitchFamily="18" charset="0"/>
                            </a:rPr>
                          </m:ctrlPr>
                        </m:sSubPr>
                        <m:e>
                          <m:r>
                            <a:rPr kumimoji="1" lang="en-US" altLang="zh-CN" b="0" i="1" smtClean="0">
                              <a:latin typeface="Cambria Math" panose="02040503050406030204" pitchFamily="18" charset="0"/>
                            </a:rPr>
                            <m:t>𝑓</m:t>
                          </m:r>
                        </m:e>
                        <m:sub>
                          <m:r>
                            <a:rPr kumimoji="1" lang="en-US" altLang="zh-CN" b="0" i="1" smtClean="0">
                              <a:latin typeface="Cambria Math" panose="02040503050406030204" pitchFamily="18" charset="0"/>
                            </a:rPr>
                            <m:t>1,1</m:t>
                          </m:r>
                        </m:sub>
                      </m:sSub>
                    </m:oMath>
                  </m:oMathPara>
                </a14:m>
                <a:endParaRPr kumimoji="1" lang="zh-CN" altLang="en-US" dirty="0"/>
              </a:p>
            </p:txBody>
          </p:sp>
        </mc:Choice>
        <mc:Fallback xmlns="">
          <p:sp>
            <p:nvSpPr>
              <p:cNvPr id="32" name="文本框 31">
                <a:extLst>
                  <a:ext uri="{FF2B5EF4-FFF2-40B4-BE49-F238E27FC236}">
                    <a16:creationId xmlns:a16="http://schemas.microsoft.com/office/drawing/2014/main" id="{86D674A7-D521-8745-A068-F6519FC1ABED}"/>
                  </a:ext>
                </a:extLst>
              </p:cNvPr>
              <p:cNvSpPr txBox="1">
                <a:spLocks noRot="1" noChangeAspect="1" noMove="1" noResize="1" noEditPoints="1" noAdjustHandles="1" noChangeArrowheads="1" noChangeShapeType="1" noTextEdit="1"/>
              </p:cNvSpPr>
              <p:nvPr/>
            </p:nvSpPr>
            <p:spPr>
              <a:xfrm>
                <a:off x="5043141" y="1925198"/>
                <a:ext cx="378565" cy="289182"/>
              </a:xfrm>
              <a:prstGeom prst="rect">
                <a:avLst/>
              </a:prstGeom>
              <a:blipFill>
                <a:blip r:embed="rId12"/>
                <a:stretch>
                  <a:fillRect l="-19355" r="-3226" b="-30435"/>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3" name="文本框 32">
                <a:extLst>
                  <a:ext uri="{FF2B5EF4-FFF2-40B4-BE49-F238E27FC236}">
                    <a16:creationId xmlns:a16="http://schemas.microsoft.com/office/drawing/2014/main" id="{A2CD638B-A6BC-EF44-9365-532B611FB756}"/>
                  </a:ext>
                </a:extLst>
              </p:cNvPr>
              <p:cNvSpPr txBox="1"/>
              <p:nvPr/>
            </p:nvSpPr>
            <p:spPr>
              <a:xfrm>
                <a:off x="5433040" y="1925198"/>
                <a:ext cx="378565" cy="28918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zh-CN" i="1" smtClean="0">
                              <a:latin typeface="Cambria Math" panose="02040503050406030204" pitchFamily="18" charset="0"/>
                            </a:rPr>
                          </m:ctrlPr>
                        </m:sSubPr>
                        <m:e>
                          <m:r>
                            <a:rPr kumimoji="1" lang="en-US" altLang="zh-CN" b="0" i="1" smtClean="0">
                              <a:latin typeface="Cambria Math" panose="02040503050406030204" pitchFamily="18" charset="0"/>
                            </a:rPr>
                            <m:t>𝑓</m:t>
                          </m:r>
                        </m:e>
                        <m:sub>
                          <m:r>
                            <a:rPr kumimoji="1" lang="en-US" altLang="zh-CN" b="0" i="1" smtClean="0">
                              <a:latin typeface="Cambria Math" panose="02040503050406030204" pitchFamily="18" charset="0"/>
                            </a:rPr>
                            <m:t>1,2</m:t>
                          </m:r>
                        </m:sub>
                      </m:sSub>
                    </m:oMath>
                  </m:oMathPara>
                </a14:m>
                <a:endParaRPr kumimoji="1" lang="zh-CN" altLang="en-US" dirty="0"/>
              </a:p>
            </p:txBody>
          </p:sp>
        </mc:Choice>
        <mc:Fallback xmlns="">
          <p:sp>
            <p:nvSpPr>
              <p:cNvPr id="33" name="文本框 32">
                <a:extLst>
                  <a:ext uri="{FF2B5EF4-FFF2-40B4-BE49-F238E27FC236}">
                    <a16:creationId xmlns:a16="http://schemas.microsoft.com/office/drawing/2014/main" id="{A2CD638B-A6BC-EF44-9365-532B611FB756}"/>
                  </a:ext>
                </a:extLst>
              </p:cNvPr>
              <p:cNvSpPr txBox="1">
                <a:spLocks noRot="1" noChangeAspect="1" noMove="1" noResize="1" noEditPoints="1" noAdjustHandles="1" noChangeArrowheads="1" noChangeShapeType="1" noTextEdit="1"/>
              </p:cNvSpPr>
              <p:nvPr/>
            </p:nvSpPr>
            <p:spPr>
              <a:xfrm>
                <a:off x="5433040" y="1925198"/>
                <a:ext cx="378565" cy="289182"/>
              </a:xfrm>
              <a:prstGeom prst="rect">
                <a:avLst/>
              </a:prstGeom>
              <a:blipFill>
                <a:blip r:embed="rId13"/>
                <a:stretch>
                  <a:fillRect l="-19355" b="-30435"/>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5" name="文本框 34">
                <a:extLst>
                  <a:ext uri="{FF2B5EF4-FFF2-40B4-BE49-F238E27FC236}">
                    <a16:creationId xmlns:a16="http://schemas.microsoft.com/office/drawing/2014/main" id="{3C7CF435-C176-8949-A334-44AA7F1EE757}"/>
                  </a:ext>
                </a:extLst>
              </p:cNvPr>
              <p:cNvSpPr txBox="1"/>
              <p:nvPr/>
            </p:nvSpPr>
            <p:spPr>
              <a:xfrm>
                <a:off x="5798882" y="1927480"/>
                <a:ext cx="378565" cy="28918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zh-CN" i="1" smtClean="0">
                              <a:latin typeface="Cambria Math" panose="02040503050406030204" pitchFamily="18" charset="0"/>
                            </a:rPr>
                          </m:ctrlPr>
                        </m:sSubPr>
                        <m:e>
                          <m:r>
                            <a:rPr kumimoji="1" lang="en-US" altLang="zh-CN" b="0" i="1" smtClean="0">
                              <a:latin typeface="Cambria Math" panose="02040503050406030204" pitchFamily="18" charset="0"/>
                            </a:rPr>
                            <m:t>𝑓</m:t>
                          </m:r>
                        </m:e>
                        <m:sub>
                          <m:r>
                            <a:rPr kumimoji="1" lang="en-US" altLang="zh-CN" b="0" i="1" smtClean="0">
                              <a:latin typeface="Cambria Math" panose="02040503050406030204" pitchFamily="18" charset="0"/>
                            </a:rPr>
                            <m:t>1,3</m:t>
                          </m:r>
                        </m:sub>
                      </m:sSub>
                    </m:oMath>
                  </m:oMathPara>
                </a14:m>
                <a:endParaRPr kumimoji="1" lang="zh-CN" altLang="en-US" dirty="0"/>
              </a:p>
            </p:txBody>
          </p:sp>
        </mc:Choice>
        <mc:Fallback xmlns="">
          <p:sp>
            <p:nvSpPr>
              <p:cNvPr id="35" name="文本框 34">
                <a:extLst>
                  <a:ext uri="{FF2B5EF4-FFF2-40B4-BE49-F238E27FC236}">
                    <a16:creationId xmlns:a16="http://schemas.microsoft.com/office/drawing/2014/main" id="{3C7CF435-C176-8949-A334-44AA7F1EE757}"/>
                  </a:ext>
                </a:extLst>
              </p:cNvPr>
              <p:cNvSpPr txBox="1">
                <a:spLocks noRot="1" noChangeAspect="1" noMove="1" noResize="1" noEditPoints="1" noAdjustHandles="1" noChangeArrowheads="1" noChangeShapeType="1" noTextEdit="1"/>
              </p:cNvSpPr>
              <p:nvPr/>
            </p:nvSpPr>
            <p:spPr>
              <a:xfrm>
                <a:off x="5798882" y="1927480"/>
                <a:ext cx="378565" cy="289182"/>
              </a:xfrm>
              <a:prstGeom prst="rect">
                <a:avLst/>
              </a:prstGeom>
              <a:blipFill>
                <a:blip r:embed="rId14"/>
                <a:stretch>
                  <a:fillRect l="-20000" r="-3333" b="-2500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7" name="文本框 36">
                <a:extLst>
                  <a:ext uri="{FF2B5EF4-FFF2-40B4-BE49-F238E27FC236}">
                    <a16:creationId xmlns:a16="http://schemas.microsoft.com/office/drawing/2014/main" id="{9F4604CB-C65F-1743-A9B2-E85F1BF6C19F}"/>
                  </a:ext>
                </a:extLst>
              </p:cNvPr>
              <p:cNvSpPr txBox="1"/>
              <p:nvPr/>
            </p:nvSpPr>
            <p:spPr>
              <a:xfrm>
                <a:off x="6179742" y="1928763"/>
                <a:ext cx="378565" cy="28918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zh-CN" i="1" smtClean="0">
                              <a:latin typeface="Cambria Math" panose="02040503050406030204" pitchFamily="18" charset="0"/>
                            </a:rPr>
                          </m:ctrlPr>
                        </m:sSubPr>
                        <m:e>
                          <m:r>
                            <a:rPr kumimoji="1" lang="en-US" altLang="zh-CN" b="0" i="1" smtClean="0">
                              <a:latin typeface="Cambria Math" panose="02040503050406030204" pitchFamily="18" charset="0"/>
                            </a:rPr>
                            <m:t>𝑓</m:t>
                          </m:r>
                        </m:e>
                        <m:sub>
                          <m:r>
                            <a:rPr kumimoji="1" lang="en-US" altLang="zh-CN" b="0" i="1" smtClean="0">
                              <a:latin typeface="Cambria Math" panose="02040503050406030204" pitchFamily="18" charset="0"/>
                            </a:rPr>
                            <m:t>1,4</m:t>
                          </m:r>
                        </m:sub>
                      </m:sSub>
                    </m:oMath>
                  </m:oMathPara>
                </a14:m>
                <a:endParaRPr kumimoji="1" lang="zh-CN" altLang="en-US" dirty="0"/>
              </a:p>
            </p:txBody>
          </p:sp>
        </mc:Choice>
        <mc:Fallback xmlns="">
          <p:sp>
            <p:nvSpPr>
              <p:cNvPr id="37" name="文本框 36">
                <a:extLst>
                  <a:ext uri="{FF2B5EF4-FFF2-40B4-BE49-F238E27FC236}">
                    <a16:creationId xmlns:a16="http://schemas.microsoft.com/office/drawing/2014/main" id="{9F4604CB-C65F-1743-A9B2-E85F1BF6C19F}"/>
                  </a:ext>
                </a:extLst>
              </p:cNvPr>
              <p:cNvSpPr txBox="1">
                <a:spLocks noRot="1" noChangeAspect="1" noMove="1" noResize="1" noEditPoints="1" noAdjustHandles="1" noChangeArrowheads="1" noChangeShapeType="1" noTextEdit="1"/>
              </p:cNvSpPr>
              <p:nvPr/>
            </p:nvSpPr>
            <p:spPr>
              <a:xfrm>
                <a:off x="6179742" y="1928763"/>
                <a:ext cx="378565" cy="289182"/>
              </a:xfrm>
              <a:prstGeom prst="rect">
                <a:avLst/>
              </a:prstGeom>
              <a:blipFill>
                <a:blip r:embed="rId15"/>
                <a:stretch>
                  <a:fillRect l="-20000" r="-3333" b="-2500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8" name="文本框 37">
                <a:extLst>
                  <a:ext uri="{FF2B5EF4-FFF2-40B4-BE49-F238E27FC236}">
                    <a16:creationId xmlns:a16="http://schemas.microsoft.com/office/drawing/2014/main" id="{AE229FAA-5384-D643-A373-53D06CFC31EA}"/>
                  </a:ext>
                </a:extLst>
              </p:cNvPr>
              <p:cNvSpPr txBox="1"/>
              <p:nvPr/>
            </p:nvSpPr>
            <p:spPr>
              <a:xfrm>
                <a:off x="4448569" y="2955919"/>
                <a:ext cx="246862"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zh-CN" altLang="en-US" sz="2000" i="1" smtClean="0">
                          <a:latin typeface="Cambria Math" panose="02040503050406030204" pitchFamily="18" charset="0"/>
                        </a:rPr>
                        <m:t>≈</m:t>
                      </m:r>
                    </m:oMath>
                  </m:oMathPara>
                </a14:m>
                <a:endParaRPr kumimoji="1" lang="zh-CN" altLang="en-US" sz="2000" dirty="0"/>
              </a:p>
            </p:txBody>
          </p:sp>
        </mc:Choice>
        <mc:Fallback xmlns="">
          <p:sp>
            <p:nvSpPr>
              <p:cNvPr id="38" name="文本框 37">
                <a:extLst>
                  <a:ext uri="{FF2B5EF4-FFF2-40B4-BE49-F238E27FC236}">
                    <a16:creationId xmlns:a16="http://schemas.microsoft.com/office/drawing/2014/main" id="{AE229FAA-5384-D643-A373-53D06CFC31EA}"/>
                  </a:ext>
                </a:extLst>
              </p:cNvPr>
              <p:cNvSpPr txBox="1">
                <a:spLocks noRot="1" noChangeAspect="1" noMove="1" noResize="1" noEditPoints="1" noAdjustHandles="1" noChangeArrowheads="1" noChangeShapeType="1" noTextEdit="1"/>
              </p:cNvSpPr>
              <p:nvPr/>
            </p:nvSpPr>
            <p:spPr>
              <a:xfrm>
                <a:off x="4448569" y="2955919"/>
                <a:ext cx="246862" cy="307777"/>
              </a:xfrm>
              <a:prstGeom prst="rect">
                <a:avLst/>
              </a:prstGeom>
              <a:blipFill>
                <a:blip r:embed="rId16"/>
                <a:stretch>
                  <a:fillRect l="-4762" r="-9524"/>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9" name="文本框 38">
                <a:extLst>
                  <a:ext uri="{FF2B5EF4-FFF2-40B4-BE49-F238E27FC236}">
                    <a16:creationId xmlns:a16="http://schemas.microsoft.com/office/drawing/2014/main" id="{47E0B37E-3B0D-584F-80FB-745FA4A49F32}"/>
                  </a:ext>
                </a:extLst>
              </p:cNvPr>
              <p:cNvSpPr txBox="1"/>
              <p:nvPr/>
            </p:nvSpPr>
            <p:spPr>
              <a:xfrm>
                <a:off x="4451717" y="3990732"/>
                <a:ext cx="246862"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zh-CN" altLang="en-US" sz="2000" i="1" smtClean="0">
                          <a:latin typeface="Cambria Math" panose="02040503050406030204" pitchFamily="18" charset="0"/>
                        </a:rPr>
                        <m:t>≈</m:t>
                      </m:r>
                    </m:oMath>
                  </m:oMathPara>
                </a14:m>
                <a:endParaRPr kumimoji="1" lang="zh-CN" altLang="en-US" sz="2000" dirty="0"/>
              </a:p>
            </p:txBody>
          </p:sp>
        </mc:Choice>
        <mc:Fallback xmlns="">
          <p:sp>
            <p:nvSpPr>
              <p:cNvPr id="39" name="文本框 38">
                <a:extLst>
                  <a:ext uri="{FF2B5EF4-FFF2-40B4-BE49-F238E27FC236}">
                    <a16:creationId xmlns:a16="http://schemas.microsoft.com/office/drawing/2014/main" id="{47E0B37E-3B0D-584F-80FB-745FA4A49F32}"/>
                  </a:ext>
                </a:extLst>
              </p:cNvPr>
              <p:cNvSpPr txBox="1">
                <a:spLocks noRot="1" noChangeAspect="1" noMove="1" noResize="1" noEditPoints="1" noAdjustHandles="1" noChangeArrowheads="1" noChangeShapeType="1" noTextEdit="1"/>
              </p:cNvSpPr>
              <p:nvPr/>
            </p:nvSpPr>
            <p:spPr>
              <a:xfrm>
                <a:off x="4451717" y="3990732"/>
                <a:ext cx="246862" cy="307777"/>
              </a:xfrm>
              <a:prstGeom prst="rect">
                <a:avLst/>
              </a:prstGeom>
              <a:blipFill>
                <a:blip r:embed="rId17"/>
                <a:stretch>
                  <a:fillRect l="-10000" r="-10000"/>
                </a:stretch>
              </a:blipFill>
            </p:spPr>
            <p:txBody>
              <a:bodyPr/>
              <a:lstStyle/>
              <a:p>
                <a:r>
                  <a:rPr lang="zh-CN" altLang="en-US">
                    <a:noFill/>
                  </a:rPr>
                  <a:t> </a:t>
                </a:r>
              </a:p>
            </p:txBody>
          </p:sp>
        </mc:Fallback>
      </mc:AlternateContent>
      <p:sp>
        <p:nvSpPr>
          <p:cNvPr id="40" name="矩形 39">
            <a:extLst>
              <a:ext uri="{FF2B5EF4-FFF2-40B4-BE49-F238E27FC236}">
                <a16:creationId xmlns:a16="http://schemas.microsoft.com/office/drawing/2014/main" id="{4AF37988-BFBD-944E-AE53-4EB13A26E885}"/>
              </a:ext>
            </a:extLst>
          </p:cNvPr>
          <p:cNvSpPr/>
          <p:nvPr/>
        </p:nvSpPr>
        <p:spPr>
          <a:xfrm>
            <a:off x="4978874" y="2898895"/>
            <a:ext cx="1631748" cy="440745"/>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41" name="矩形 40">
            <a:extLst>
              <a:ext uri="{FF2B5EF4-FFF2-40B4-BE49-F238E27FC236}">
                <a16:creationId xmlns:a16="http://schemas.microsoft.com/office/drawing/2014/main" id="{60643FCA-5457-A54F-909D-B5ADD80153C5}"/>
              </a:ext>
            </a:extLst>
          </p:cNvPr>
          <p:cNvSpPr/>
          <p:nvPr/>
        </p:nvSpPr>
        <p:spPr>
          <a:xfrm>
            <a:off x="5033911" y="2929791"/>
            <a:ext cx="383343" cy="355765"/>
          </a:xfrm>
          <a:prstGeom prst="rect">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cs typeface="Arial" panose="020B0604020202020204" pitchFamily="34" charset="0"/>
            </a:endParaRPr>
          </a:p>
        </p:txBody>
      </p:sp>
      <p:sp>
        <p:nvSpPr>
          <p:cNvPr id="42" name="矩形 41">
            <a:extLst>
              <a:ext uri="{FF2B5EF4-FFF2-40B4-BE49-F238E27FC236}">
                <a16:creationId xmlns:a16="http://schemas.microsoft.com/office/drawing/2014/main" id="{49B8D6F4-09F6-C646-9A25-5149153A9B07}"/>
              </a:ext>
            </a:extLst>
          </p:cNvPr>
          <p:cNvSpPr/>
          <p:nvPr/>
        </p:nvSpPr>
        <p:spPr>
          <a:xfrm>
            <a:off x="5404002" y="2929790"/>
            <a:ext cx="383343" cy="355765"/>
          </a:xfrm>
          <a:prstGeom prst="rect">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cs typeface="Arial" panose="020B0604020202020204" pitchFamily="34" charset="0"/>
            </a:endParaRPr>
          </a:p>
        </p:txBody>
      </p:sp>
      <p:sp>
        <p:nvSpPr>
          <p:cNvPr id="43" name="矩形 42">
            <a:extLst>
              <a:ext uri="{FF2B5EF4-FFF2-40B4-BE49-F238E27FC236}">
                <a16:creationId xmlns:a16="http://schemas.microsoft.com/office/drawing/2014/main" id="{7772A553-1E89-AB45-9FB2-55A5CCA9EF19}"/>
              </a:ext>
            </a:extLst>
          </p:cNvPr>
          <p:cNvSpPr/>
          <p:nvPr/>
        </p:nvSpPr>
        <p:spPr>
          <a:xfrm>
            <a:off x="5787345" y="2929790"/>
            <a:ext cx="383343" cy="355765"/>
          </a:xfrm>
          <a:prstGeom prst="rect">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cs typeface="Arial" panose="020B0604020202020204" pitchFamily="34" charset="0"/>
            </a:endParaRPr>
          </a:p>
        </p:txBody>
      </p:sp>
      <p:sp>
        <p:nvSpPr>
          <p:cNvPr id="44" name="矩形 43">
            <a:extLst>
              <a:ext uri="{FF2B5EF4-FFF2-40B4-BE49-F238E27FC236}">
                <a16:creationId xmlns:a16="http://schemas.microsoft.com/office/drawing/2014/main" id="{F56E7330-A2FA-754F-9EB2-E36F2E2472AD}"/>
              </a:ext>
            </a:extLst>
          </p:cNvPr>
          <p:cNvSpPr/>
          <p:nvPr/>
        </p:nvSpPr>
        <p:spPr>
          <a:xfrm>
            <a:off x="6157436" y="2929789"/>
            <a:ext cx="383343" cy="355765"/>
          </a:xfrm>
          <a:prstGeom prst="rect">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45" name="文本框 44">
                <a:extLst>
                  <a:ext uri="{FF2B5EF4-FFF2-40B4-BE49-F238E27FC236}">
                    <a16:creationId xmlns:a16="http://schemas.microsoft.com/office/drawing/2014/main" id="{39CAB82A-F061-1141-850E-59C7FEC98AB9}"/>
                  </a:ext>
                </a:extLst>
              </p:cNvPr>
              <p:cNvSpPr txBox="1"/>
              <p:nvPr/>
            </p:nvSpPr>
            <p:spPr>
              <a:xfrm>
                <a:off x="5045624" y="2950208"/>
                <a:ext cx="383888" cy="28918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zh-CN" i="1" smtClean="0">
                              <a:latin typeface="Cambria Math" panose="02040503050406030204" pitchFamily="18" charset="0"/>
                            </a:rPr>
                          </m:ctrlPr>
                        </m:sSubPr>
                        <m:e>
                          <m:r>
                            <a:rPr kumimoji="1" lang="en-US" altLang="zh-CN" b="0" i="1" smtClean="0">
                              <a:latin typeface="Cambria Math" panose="02040503050406030204" pitchFamily="18" charset="0"/>
                            </a:rPr>
                            <m:t>𝑓</m:t>
                          </m:r>
                        </m:e>
                        <m:sub>
                          <m:r>
                            <a:rPr kumimoji="1" lang="en-US" altLang="zh-CN" b="0" i="1" smtClean="0">
                              <a:latin typeface="Cambria Math" panose="02040503050406030204" pitchFamily="18" charset="0"/>
                            </a:rPr>
                            <m:t>2,1</m:t>
                          </m:r>
                        </m:sub>
                      </m:sSub>
                    </m:oMath>
                  </m:oMathPara>
                </a14:m>
                <a:endParaRPr kumimoji="1" lang="zh-CN" altLang="en-US" dirty="0"/>
              </a:p>
            </p:txBody>
          </p:sp>
        </mc:Choice>
        <mc:Fallback xmlns="">
          <p:sp>
            <p:nvSpPr>
              <p:cNvPr id="45" name="文本框 44">
                <a:extLst>
                  <a:ext uri="{FF2B5EF4-FFF2-40B4-BE49-F238E27FC236}">
                    <a16:creationId xmlns:a16="http://schemas.microsoft.com/office/drawing/2014/main" id="{39CAB82A-F061-1141-850E-59C7FEC98AB9}"/>
                  </a:ext>
                </a:extLst>
              </p:cNvPr>
              <p:cNvSpPr txBox="1">
                <a:spLocks noRot="1" noChangeAspect="1" noMove="1" noResize="1" noEditPoints="1" noAdjustHandles="1" noChangeArrowheads="1" noChangeShapeType="1" noTextEdit="1"/>
              </p:cNvSpPr>
              <p:nvPr/>
            </p:nvSpPr>
            <p:spPr>
              <a:xfrm>
                <a:off x="5045624" y="2950208"/>
                <a:ext cx="383888" cy="289182"/>
              </a:xfrm>
              <a:prstGeom prst="rect">
                <a:avLst/>
              </a:prstGeom>
              <a:blipFill>
                <a:blip r:embed="rId18"/>
                <a:stretch>
                  <a:fillRect l="-18750" b="-29167"/>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46" name="文本框 45">
                <a:extLst>
                  <a:ext uri="{FF2B5EF4-FFF2-40B4-BE49-F238E27FC236}">
                    <a16:creationId xmlns:a16="http://schemas.microsoft.com/office/drawing/2014/main" id="{08CE1407-BAF9-D043-9A97-A4A6C92DDBA3}"/>
                  </a:ext>
                </a:extLst>
              </p:cNvPr>
              <p:cNvSpPr txBox="1"/>
              <p:nvPr/>
            </p:nvSpPr>
            <p:spPr>
              <a:xfrm>
                <a:off x="5424765" y="2950208"/>
                <a:ext cx="383888" cy="28918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zh-CN" i="1" smtClean="0">
                              <a:latin typeface="Cambria Math" panose="02040503050406030204" pitchFamily="18" charset="0"/>
                            </a:rPr>
                          </m:ctrlPr>
                        </m:sSubPr>
                        <m:e>
                          <m:r>
                            <a:rPr kumimoji="1" lang="en-US" altLang="zh-CN" b="0" i="1" smtClean="0">
                              <a:latin typeface="Cambria Math" panose="02040503050406030204" pitchFamily="18" charset="0"/>
                            </a:rPr>
                            <m:t>𝑓</m:t>
                          </m:r>
                        </m:e>
                        <m:sub>
                          <m:r>
                            <a:rPr kumimoji="1" lang="en-US" altLang="zh-CN" b="0" i="1" smtClean="0">
                              <a:latin typeface="Cambria Math" panose="02040503050406030204" pitchFamily="18" charset="0"/>
                            </a:rPr>
                            <m:t>2,2</m:t>
                          </m:r>
                        </m:sub>
                      </m:sSub>
                    </m:oMath>
                  </m:oMathPara>
                </a14:m>
                <a:endParaRPr kumimoji="1" lang="zh-CN" altLang="en-US" dirty="0"/>
              </a:p>
            </p:txBody>
          </p:sp>
        </mc:Choice>
        <mc:Fallback xmlns="">
          <p:sp>
            <p:nvSpPr>
              <p:cNvPr id="46" name="文本框 45">
                <a:extLst>
                  <a:ext uri="{FF2B5EF4-FFF2-40B4-BE49-F238E27FC236}">
                    <a16:creationId xmlns:a16="http://schemas.microsoft.com/office/drawing/2014/main" id="{08CE1407-BAF9-D043-9A97-A4A6C92DDBA3}"/>
                  </a:ext>
                </a:extLst>
              </p:cNvPr>
              <p:cNvSpPr txBox="1">
                <a:spLocks noRot="1" noChangeAspect="1" noMove="1" noResize="1" noEditPoints="1" noAdjustHandles="1" noChangeArrowheads="1" noChangeShapeType="1" noTextEdit="1"/>
              </p:cNvSpPr>
              <p:nvPr/>
            </p:nvSpPr>
            <p:spPr>
              <a:xfrm>
                <a:off x="5424765" y="2950208"/>
                <a:ext cx="383888" cy="289182"/>
              </a:xfrm>
              <a:prstGeom prst="rect">
                <a:avLst/>
              </a:prstGeom>
              <a:blipFill>
                <a:blip r:embed="rId19"/>
                <a:stretch>
                  <a:fillRect l="-19355" r="-3226" b="-29167"/>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47" name="文本框 46">
                <a:extLst>
                  <a:ext uri="{FF2B5EF4-FFF2-40B4-BE49-F238E27FC236}">
                    <a16:creationId xmlns:a16="http://schemas.microsoft.com/office/drawing/2014/main" id="{374643B1-6472-024E-9524-E63038BB0DD9}"/>
                  </a:ext>
                </a:extLst>
              </p:cNvPr>
              <p:cNvSpPr txBox="1"/>
              <p:nvPr/>
            </p:nvSpPr>
            <p:spPr>
              <a:xfrm>
                <a:off x="5801365" y="2952490"/>
                <a:ext cx="383888" cy="28918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zh-CN" i="1" smtClean="0">
                              <a:latin typeface="Cambria Math" panose="02040503050406030204" pitchFamily="18" charset="0"/>
                            </a:rPr>
                          </m:ctrlPr>
                        </m:sSubPr>
                        <m:e>
                          <m:r>
                            <a:rPr kumimoji="1" lang="en-US" altLang="zh-CN" b="0" i="1" smtClean="0">
                              <a:latin typeface="Cambria Math" panose="02040503050406030204" pitchFamily="18" charset="0"/>
                            </a:rPr>
                            <m:t>𝑓</m:t>
                          </m:r>
                        </m:e>
                        <m:sub>
                          <m:r>
                            <a:rPr kumimoji="1" lang="en-US" altLang="zh-CN" b="0" i="1" smtClean="0">
                              <a:latin typeface="Cambria Math" panose="02040503050406030204" pitchFamily="18" charset="0"/>
                            </a:rPr>
                            <m:t>2,3</m:t>
                          </m:r>
                        </m:sub>
                      </m:sSub>
                    </m:oMath>
                  </m:oMathPara>
                </a14:m>
                <a:endParaRPr kumimoji="1" lang="zh-CN" altLang="en-US" dirty="0"/>
              </a:p>
            </p:txBody>
          </p:sp>
        </mc:Choice>
        <mc:Fallback xmlns="">
          <p:sp>
            <p:nvSpPr>
              <p:cNvPr id="47" name="文本框 46">
                <a:extLst>
                  <a:ext uri="{FF2B5EF4-FFF2-40B4-BE49-F238E27FC236}">
                    <a16:creationId xmlns:a16="http://schemas.microsoft.com/office/drawing/2014/main" id="{374643B1-6472-024E-9524-E63038BB0DD9}"/>
                  </a:ext>
                </a:extLst>
              </p:cNvPr>
              <p:cNvSpPr txBox="1">
                <a:spLocks noRot="1" noChangeAspect="1" noMove="1" noResize="1" noEditPoints="1" noAdjustHandles="1" noChangeArrowheads="1" noChangeShapeType="1" noTextEdit="1"/>
              </p:cNvSpPr>
              <p:nvPr/>
            </p:nvSpPr>
            <p:spPr>
              <a:xfrm>
                <a:off x="5801365" y="2952490"/>
                <a:ext cx="383888" cy="289182"/>
              </a:xfrm>
              <a:prstGeom prst="rect">
                <a:avLst/>
              </a:prstGeom>
              <a:blipFill>
                <a:blip r:embed="rId20"/>
                <a:stretch>
                  <a:fillRect l="-19355" r="-3226" b="-29167"/>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48" name="文本框 47">
                <a:extLst>
                  <a:ext uri="{FF2B5EF4-FFF2-40B4-BE49-F238E27FC236}">
                    <a16:creationId xmlns:a16="http://schemas.microsoft.com/office/drawing/2014/main" id="{632864FE-A7DF-554C-9785-A272BB25ADF0}"/>
                  </a:ext>
                </a:extLst>
              </p:cNvPr>
              <p:cNvSpPr txBox="1"/>
              <p:nvPr/>
            </p:nvSpPr>
            <p:spPr>
              <a:xfrm>
                <a:off x="6171467" y="2953773"/>
                <a:ext cx="383888" cy="28918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zh-CN" i="1" smtClean="0">
                              <a:latin typeface="Cambria Math" panose="02040503050406030204" pitchFamily="18" charset="0"/>
                            </a:rPr>
                          </m:ctrlPr>
                        </m:sSubPr>
                        <m:e>
                          <m:r>
                            <a:rPr kumimoji="1" lang="en-US" altLang="zh-CN" b="0" i="1" smtClean="0">
                              <a:latin typeface="Cambria Math" panose="02040503050406030204" pitchFamily="18" charset="0"/>
                            </a:rPr>
                            <m:t>𝑓</m:t>
                          </m:r>
                        </m:e>
                        <m:sub>
                          <m:r>
                            <a:rPr kumimoji="1" lang="en-US" altLang="zh-CN" b="0" i="1" smtClean="0">
                              <a:latin typeface="Cambria Math" panose="02040503050406030204" pitchFamily="18" charset="0"/>
                            </a:rPr>
                            <m:t>2,4</m:t>
                          </m:r>
                        </m:sub>
                      </m:sSub>
                    </m:oMath>
                  </m:oMathPara>
                </a14:m>
                <a:endParaRPr kumimoji="1" lang="zh-CN" altLang="en-US" dirty="0"/>
              </a:p>
            </p:txBody>
          </p:sp>
        </mc:Choice>
        <mc:Fallback xmlns="">
          <p:sp>
            <p:nvSpPr>
              <p:cNvPr id="48" name="文本框 47">
                <a:extLst>
                  <a:ext uri="{FF2B5EF4-FFF2-40B4-BE49-F238E27FC236}">
                    <a16:creationId xmlns:a16="http://schemas.microsoft.com/office/drawing/2014/main" id="{632864FE-A7DF-554C-9785-A272BB25ADF0}"/>
                  </a:ext>
                </a:extLst>
              </p:cNvPr>
              <p:cNvSpPr txBox="1">
                <a:spLocks noRot="1" noChangeAspect="1" noMove="1" noResize="1" noEditPoints="1" noAdjustHandles="1" noChangeArrowheads="1" noChangeShapeType="1" noTextEdit="1"/>
              </p:cNvSpPr>
              <p:nvPr/>
            </p:nvSpPr>
            <p:spPr>
              <a:xfrm>
                <a:off x="6171467" y="2953773"/>
                <a:ext cx="383888" cy="289182"/>
              </a:xfrm>
              <a:prstGeom prst="rect">
                <a:avLst/>
              </a:prstGeom>
              <a:blipFill>
                <a:blip r:embed="rId21"/>
                <a:stretch>
                  <a:fillRect l="-19355" r="-3226" b="-30435"/>
                </a:stretch>
              </a:blipFill>
            </p:spPr>
            <p:txBody>
              <a:bodyPr/>
              <a:lstStyle/>
              <a:p>
                <a:r>
                  <a:rPr lang="zh-CN" altLang="en-US">
                    <a:noFill/>
                  </a:rPr>
                  <a:t> </a:t>
                </a:r>
              </a:p>
            </p:txBody>
          </p:sp>
        </mc:Fallback>
      </mc:AlternateContent>
      <p:sp>
        <p:nvSpPr>
          <p:cNvPr id="49" name="矩形 48">
            <a:extLst>
              <a:ext uri="{FF2B5EF4-FFF2-40B4-BE49-F238E27FC236}">
                <a16:creationId xmlns:a16="http://schemas.microsoft.com/office/drawing/2014/main" id="{F8A986B6-819A-F74F-87C3-48BAD659C27D}"/>
              </a:ext>
            </a:extLst>
          </p:cNvPr>
          <p:cNvSpPr/>
          <p:nvPr/>
        </p:nvSpPr>
        <p:spPr>
          <a:xfrm>
            <a:off x="4973401" y="3929050"/>
            <a:ext cx="1631748" cy="440745"/>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50" name="矩形 49">
            <a:extLst>
              <a:ext uri="{FF2B5EF4-FFF2-40B4-BE49-F238E27FC236}">
                <a16:creationId xmlns:a16="http://schemas.microsoft.com/office/drawing/2014/main" id="{CF962175-3672-2347-8E67-73FC03727500}"/>
              </a:ext>
            </a:extLst>
          </p:cNvPr>
          <p:cNvSpPr/>
          <p:nvPr/>
        </p:nvSpPr>
        <p:spPr>
          <a:xfrm>
            <a:off x="5028438" y="3959946"/>
            <a:ext cx="383343" cy="355765"/>
          </a:xfrm>
          <a:prstGeom prst="rect">
            <a:avLst/>
          </a:prstGeom>
          <a:solidFill>
            <a:schemeClr val="accent4">
              <a:alpha val="63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cs typeface="Arial" panose="020B0604020202020204" pitchFamily="34" charset="0"/>
            </a:endParaRPr>
          </a:p>
        </p:txBody>
      </p:sp>
      <p:sp>
        <p:nvSpPr>
          <p:cNvPr id="51" name="矩形 50">
            <a:extLst>
              <a:ext uri="{FF2B5EF4-FFF2-40B4-BE49-F238E27FC236}">
                <a16:creationId xmlns:a16="http://schemas.microsoft.com/office/drawing/2014/main" id="{CAA0ECD1-79C8-D34E-A739-AB1B71704851}"/>
              </a:ext>
            </a:extLst>
          </p:cNvPr>
          <p:cNvSpPr/>
          <p:nvPr/>
        </p:nvSpPr>
        <p:spPr>
          <a:xfrm>
            <a:off x="5398529" y="3959945"/>
            <a:ext cx="383343" cy="355765"/>
          </a:xfrm>
          <a:prstGeom prst="rect">
            <a:avLst/>
          </a:prstGeom>
          <a:solidFill>
            <a:schemeClr val="accent4">
              <a:alpha val="63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cs typeface="Arial" panose="020B0604020202020204" pitchFamily="34" charset="0"/>
            </a:endParaRPr>
          </a:p>
        </p:txBody>
      </p:sp>
      <p:sp>
        <p:nvSpPr>
          <p:cNvPr id="53" name="矩形 52">
            <a:extLst>
              <a:ext uri="{FF2B5EF4-FFF2-40B4-BE49-F238E27FC236}">
                <a16:creationId xmlns:a16="http://schemas.microsoft.com/office/drawing/2014/main" id="{F8BA1CD1-8184-684B-9DB0-81AD4FB48BDD}"/>
              </a:ext>
            </a:extLst>
          </p:cNvPr>
          <p:cNvSpPr/>
          <p:nvPr/>
        </p:nvSpPr>
        <p:spPr>
          <a:xfrm>
            <a:off x="5781872" y="3959945"/>
            <a:ext cx="383343" cy="355765"/>
          </a:xfrm>
          <a:prstGeom prst="rect">
            <a:avLst/>
          </a:prstGeom>
          <a:solidFill>
            <a:schemeClr val="accent4">
              <a:alpha val="63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cs typeface="Arial" panose="020B0604020202020204" pitchFamily="34" charset="0"/>
            </a:endParaRPr>
          </a:p>
        </p:txBody>
      </p:sp>
      <p:sp>
        <p:nvSpPr>
          <p:cNvPr id="55" name="矩形 54">
            <a:extLst>
              <a:ext uri="{FF2B5EF4-FFF2-40B4-BE49-F238E27FC236}">
                <a16:creationId xmlns:a16="http://schemas.microsoft.com/office/drawing/2014/main" id="{A649CEF2-A474-8F45-8741-1F7983FBCEB8}"/>
              </a:ext>
            </a:extLst>
          </p:cNvPr>
          <p:cNvSpPr/>
          <p:nvPr/>
        </p:nvSpPr>
        <p:spPr>
          <a:xfrm>
            <a:off x="6151963" y="3959944"/>
            <a:ext cx="383343" cy="355765"/>
          </a:xfrm>
          <a:prstGeom prst="rect">
            <a:avLst/>
          </a:prstGeom>
          <a:solidFill>
            <a:schemeClr val="accent4">
              <a:alpha val="63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56" name="文本框 55">
                <a:extLst>
                  <a:ext uri="{FF2B5EF4-FFF2-40B4-BE49-F238E27FC236}">
                    <a16:creationId xmlns:a16="http://schemas.microsoft.com/office/drawing/2014/main" id="{1D24EA57-7973-FB42-B1FE-B82E328D2803}"/>
                  </a:ext>
                </a:extLst>
              </p:cNvPr>
              <p:cNvSpPr txBox="1"/>
              <p:nvPr/>
            </p:nvSpPr>
            <p:spPr>
              <a:xfrm>
                <a:off x="5040151" y="3992724"/>
                <a:ext cx="383888" cy="28918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zh-CN" i="1" smtClean="0">
                              <a:latin typeface="Cambria Math" panose="02040503050406030204" pitchFamily="18" charset="0"/>
                            </a:rPr>
                          </m:ctrlPr>
                        </m:sSubPr>
                        <m:e>
                          <m:r>
                            <a:rPr kumimoji="1" lang="en-US" altLang="zh-CN" b="0" i="1" smtClean="0">
                              <a:latin typeface="Cambria Math" panose="02040503050406030204" pitchFamily="18" charset="0"/>
                            </a:rPr>
                            <m:t>𝑓</m:t>
                          </m:r>
                        </m:e>
                        <m:sub>
                          <m:r>
                            <a:rPr kumimoji="1" lang="en-US" altLang="zh-CN" b="0" i="1" smtClean="0">
                              <a:latin typeface="Cambria Math" panose="02040503050406030204" pitchFamily="18" charset="0"/>
                            </a:rPr>
                            <m:t>3,1</m:t>
                          </m:r>
                        </m:sub>
                      </m:sSub>
                    </m:oMath>
                  </m:oMathPara>
                </a14:m>
                <a:endParaRPr kumimoji="1" lang="zh-CN" altLang="en-US" dirty="0"/>
              </a:p>
            </p:txBody>
          </p:sp>
        </mc:Choice>
        <mc:Fallback xmlns="">
          <p:sp>
            <p:nvSpPr>
              <p:cNvPr id="56" name="文本框 55">
                <a:extLst>
                  <a:ext uri="{FF2B5EF4-FFF2-40B4-BE49-F238E27FC236}">
                    <a16:creationId xmlns:a16="http://schemas.microsoft.com/office/drawing/2014/main" id="{1D24EA57-7973-FB42-B1FE-B82E328D2803}"/>
                  </a:ext>
                </a:extLst>
              </p:cNvPr>
              <p:cNvSpPr txBox="1">
                <a:spLocks noRot="1" noChangeAspect="1" noMove="1" noResize="1" noEditPoints="1" noAdjustHandles="1" noChangeArrowheads="1" noChangeShapeType="1" noTextEdit="1"/>
              </p:cNvSpPr>
              <p:nvPr/>
            </p:nvSpPr>
            <p:spPr>
              <a:xfrm>
                <a:off x="5040151" y="3992724"/>
                <a:ext cx="383888" cy="289182"/>
              </a:xfrm>
              <a:prstGeom prst="rect">
                <a:avLst/>
              </a:prstGeom>
              <a:blipFill>
                <a:blip r:embed="rId22"/>
                <a:stretch>
                  <a:fillRect l="-19355" r="-3226" b="-29167"/>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57" name="文本框 56">
                <a:extLst>
                  <a:ext uri="{FF2B5EF4-FFF2-40B4-BE49-F238E27FC236}">
                    <a16:creationId xmlns:a16="http://schemas.microsoft.com/office/drawing/2014/main" id="{20DDCEAF-C69E-AF44-88CE-2143D26FF78D}"/>
                  </a:ext>
                </a:extLst>
              </p:cNvPr>
              <p:cNvSpPr txBox="1"/>
              <p:nvPr/>
            </p:nvSpPr>
            <p:spPr>
              <a:xfrm>
                <a:off x="5419292" y="3992724"/>
                <a:ext cx="383888" cy="28918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zh-CN" i="1" smtClean="0">
                              <a:latin typeface="Cambria Math" panose="02040503050406030204" pitchFamily="18" charset="0"/>
                            </a:rPr>
                          </m:ctrlPr>
                        </m:sSubPr>
                        <m:e>
                          <m:r>
                            <a:rPr kumimoji="1" lang="en-US" altLang="zh-CN" b="0" i="1" smtClean="0">
                              <a:latin typeface="Cambria Math" panose="02040503050406030204" pitchFamily="18" charset="0"/>
                            </a:rPr>
                            <m:t>𝑓</m:t>
                          </m:r>
                        </m:e>
                        <m:sub>
                          <m:r>
                            <a:rPr kumimoji="1" lang="en-US" altLang="zh-CN" b="0" i="1" smtClean="0">
                              <a:latin typeface="Cambria Math" panose="02040503050406030204" pitchFamily="18" charset="0"/>
                            </a:rPr>
                            <m:t>3,2</m:t>
                          </m:r>
                        </m:sub>
                      </m:sSub>
                    </m:oMath>
                  </m:oMathPara>
                </a14:m>
                <a:endParaRPr kumimoji="1" lang="zh-CN" altLang="en-US" dirty="0"/>
              </a:p>
            </p:txBody>
          </p:sp>
        </mc:Choice>
        <mc:Fallback xmlns="">
          <p:sp>
            <p:nvSpPr>
              <p:cNvPr id="57" name="文本框 56">
                <a:extLst>
                  <a:ext uri="{FF2B5EF4-FFF2-40B4-BE49-F238E27FC236}">
                    <a16:creationId xmlns:a16="http://schemas.microsoft.com/office/drawing/2014/main" id="{20DDCEAF-C69E-AF44-88CE-2143D26FF78D}"/>
                  </a:ext>
                </a:extLst>
              </p:cNvPr>
              <p:cNvSpPr txBox="1">
                <a:spLocks noRot="1" noChangeAspect="1" noMove="1" noResize="1" noEditPoints="1" noAdjustHandles="1" noChangeArrowheads="1" noChangeShapeType="1" noTextEdit="1"/>
              </p:cNvSpPr>
              <p:nvPr/>
            </p:nvSpPr>
            <p:spPr>
              <a:xfrm>
                <a:off x="5419292" y="3992724"/>
                <a:ext cx="383888" cy="289182"/>
              </a:xfrm>
              <a:prstGeom prst="rect">
                <a:avLst/>
              </a:prstGeom>
              <a:blipFill>
                <a:blip r:embed="rId23"/>
                <a:stretch>
                  <a:fillRect l="-19355" r="-3226" b="-29167"/>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58" name="文本框 57">
                <a:extLst>
                  <a:ext uri="{FF2B5EF4-FFF2-40B4-BE49-F238E27FC236}">
                    <a16:creationId xmlns:a16="http://schemas.microsoft.com/office/drawing/2014/main" id="{A4B21E6A-E8EA-5949-8334-8E0B21B7FBD1}"/>
                  </a:ext>
                </a:extLst>
              </p:cNvPr>
              <p:cNvSpPr txBox="1"/>
              <p:nvPr/>
            </p:nvSpPr>
            <p:spPr>
              <a:xfrm>
                <a:off x="5795892" y="3995006"/>
                <a:ext cx="383888" cy="28918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zh-CN" i="1" smtClean="0">
                              <a:latin typeface="Cambria Math" panose="02040503050406030204" pitchFamily="18" charset="0"/>
                            </a:rPr>
                          </m:ctrlPr>
                        </m:sSubPr>
                        <m:e>
                          <m:r>
                            <a:rPr kumimoji="1" lang="en-US" altLang="zh-CN" b="0" i="1" smtClean="0">
                              <a:latin typeface="Cambria Math" panose="02040503050406030204" pitchFamily="18" charset="0"/>
                            </a:rPr>
                            <m:t>𝑓</m:t>
                          </m:r>
                        </m:e>
                        <m:sub>
                          <m:r>
                            <a:rPr kumimoji="1" lang="en-US" altLang="zh-CN" b="0" i="1" smtClean="0">
                              <a:latin typeface="Cambria Math" panose="02040503050406030204" pitchFamily="18" charset="0"/>
                            </a:rPr>
                            <m:t>3,3</m:t>
                          </m:r>
                        </m:sub>
                      </m:sSub>
                    </m:oMath>
                  </m:oMathPara>
                </a14:m>
                <a:endParaRPr kumimoji="1" lang="zh-CN" altLang="en-US" dirty="0"/>
              </a:p>
            </p:txBody>
          </p:sp>
        </mc:Choice>
        <mc:Fallback xmlns="">
          <p:sp>
            <p:nvSpPr>
              <p:cNvPr id="58" name="文本框 57">
                <a:extLst>
                  <a:ext uri="{FF2B5EF4-FFF2-40B4-BE49-F238E27FC236}">
                    <a16:creationId xmlns:a16="http://schemas.microsoft.com/office/drawing/2014/main" id="{A4B21E6A-E8EA-5949-8334-8E0B21B7FBD1}"/>
                  </a:ext>
                </a:extLst>
              </p:cNvPr>
              <p:cNvSpPr txBox="1">
                <a:spLocks noRot="1" noChangeAspect="1" noMove="1" noResize="1" noEditPoints="1" noAdjustHandles="1" noChangeArrowheads="1" noChangeShapeType="1" noTextEdit="1"/>
              </p:cNvSpPr>
              <p:nvPr/>
            </p:nvSpPr>
            <p:spPr>
              <a:xfrm>
                <a:off x="5795892" y="3995006"/>
                <a:ext cx="383888" cy="289182"/>
              </a:xfrm>
              <a:prstGeom prst="rect">
                <a:avLst/>
              </a:prstGeom>
              <a:blipFill>
                <a:blip r:embed="rId24"/>
                <a:stretch>
                  <a:fillRect l="-22581" t="-4348" b="-30435"/>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59" name="文本框 58">
                <a:extLst>
                  <a:ext uri="{FF2B5EF4-FFF2-40B4-BE49-F238E27FC236}">
                    <a16:creationId xmlns:a16="http://schemas.microsoft.com/office/drawing/2014/main" id="{7F296A1C-EF30-444A-B750-0C7C89C5FCD5}"/>
                  </a:ext>
                </a:extLst>
              </p:cNvPr>
              <p:cNvSpPr txBox="1"/>
              <p:nvPr/>
            </p:nvSpPr>
            <p:spPr>
              <a:xfrm>
                <a:off x="6165994" y="3996289"/>
                <a:ext cx="383888" cy="28918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zh-CN" i="1" smtClean="0">
                              <a:latin typeface="Cambria Math" panose="02040503050406030204" pitchFamily="18" charset="0"/>
                            </a:rPr>
                          </m:ctrlPr>
                        </m:sSubPr>
                        <m:e>
                          <m:r>
                            <a:rPr kumimoji="1" lang="en-US" altLang="zh-CN" b="0" i="1" smtClean="0">
                              <a:latin typeface="Cambria Math" panose="02040503050406030204" pitchFamily="18" charset="0"/>
                            </a:rPr>
                            <m:t>𝑓</m:t>
                          </m:r>
                        </m:e>
                        <m:sub>
                          <m:r>
                            <a:rPr kumimoji="1" lang="en-US" altLang="zh-CN" b="0" i="1" smtClean="0">
                              <a:latin typeface="Cambria Math" panose="02040503050406030204" pitchFamily="18" charset="0"/>
                            </a:rPr>
                            <m:t>3,4</m:t>
                          </m:r>
                        </m:sub>
                      </m:sSub>
                    </m:oMath>
                  </m:oMathPara>
                </a14:m>
                <a:endParaRPr kumimoji="1" lang="zh-CN" altLang="en-US" dirty="0"/>
              </a:p>
            </p:txBody>
          </p:sp>
        </mc:Choice>
        <mc:Fallback xmlns="">
          <p:sp>
            <p:nvSpPr>
              <p:cNvPr id="59" name="文本框 58">
                <a:extLst>
                  <a:ext uri="{FF2B5EF4-FFF2-40B4-BE49-F238E27FC236}">
                    <a16:creationId xmlns:a16="http://schemas.microsoft.com/office/drawing/2014/main" id="{7F296A1C-EF30-444A-B750-0C7C89C5FCD5}"/>
                  </a:ext>
                </a:extLst>
              </p:cNvPr>
              <p:cNvSpPr txBox="1">
                <a:spLocks noRot="1" noChangeAspect="1" noMove="1" noResize="1" noEditPoints="1" noAdjustHandles="1" noChangeArrowheads="1" noChangeShapeType="1" noTextEdit="1"/>
              </p:cNvSpPr>
              <p:nvPr/>
            </p:nvSpPr>
            <p:spPr>
              <a:xfrm>
                <a:off x="6165994" y="3996289"/>
                <a:ext cx="383888" cy="289182"/>
              </a:xfrm>
              <a:prstGeom prst="rect">
                <a:avLst/>
              </a:prstGeom>
              <a:blipFill>
                <a:blip r:embed="rId25"/>
                <a:stretch>
                  <a:fillRect l="-19355" b="-30435"/>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60" name="文本框 59">
                <a:extLst>
                  <a:ext uri="{FF2B5EF4-FFF2-40B4-BE49-F238E27FC236}">
                    <a16:creationId xmlns:a16="http://schemas.microsoft.com/office/drawing/2014/main" id="{0A8FDDA2-CC7F-A04D-A012-4984113E5FCB}"/>
                  </a:ext>
                </a:extLst>
              </p:cNvPr>
              <p:cNvSpPr txBox="1"/>
              <p:nvPr/>
            </p:nvSpPr>
            <p:spPr>
              <a:xfrm>
                <a:off x="7157265" y="2799894"/>
                <a:ext cx="811441" cy="61555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zh-CN" sz="4000" i="1" smtClean="0">
                          <a:latin typeface="Cambria Math" panose="02040503050406030204" pitchFamily="18" charset="0"/>
                        </a:rPr>
                        <m:t>ⅆ</m:t>
                      </m:r>
                      <m:r>
                        <a:rPr kumimoji="1" lang="en-US" altLang="zh-CN" sz="4000" i="1" smtClean="0">
                          <a:latin typeface="Cambria Math" panose="02040503050406030204" pitchFamily="18" charset="0"/>
                          <a:ea typeface="Cambria Math" panose="02040503050406030204" pitchFamily="18" charset="0"/>
                        </a:rPr>
                        <m:t>𝜔</m:t>
                      </m:r>
                    </m:oMath>
                  </m:oMathPara>
                </a14:m>
                <a:endParaRPr kumimoji="1" lang="zh-CN" altLang="en-US" sz="5400" dirty="0"/>
              </a:p>
            </p:txBody>
          </p:sp>
        </mc:Choice>
        <mc:Fallback xmlns="">
          <p:sp>
            <p:nvSpPr>
              <p:cNvPr id="60" name="文本框 59">
                <a:extLst>
                  <a:ext uri="{FF2B5EF4-FFF2-40B4-BE49-F238E27FC236}">
                    <a16:creationId xmlns:a16="http://schemas.microsoft.com/office/drawing/2014/main" id="{0A8FDDA2-CC7F-A04D-A012-4984113E5FCB}"/>
                  </a:ext>
                </a:extLst>
              </p:cNvPr>
              <p:cNvSpPr txBox="1">
                <a:spLocks noRot="1" noChangeAspect="1" noMove="1" noResize="1" noEditPoints="1" noAdjustHandles="1" noChangeArrowheads="1" noChangeShapeType="1" noTextEdit="1"/>
              </p:cNvSpPr>
              <p:nvPr/>
            </p:nvSpPr>
            <p:spPr>
              <a:xfrm>
                <a:off x="7157265" y="2799894"/>
                <a:ext cx="811441" cy="615553"/>
              </a:xfrm>
              <a:prstGeom prst="rect">
                <a:avLst/>
              </a:prstGeom>
              <a:blipFill>
                <a:blip r:embed="rId26"/>
                <a:stretch>
                  <a:fillRect l="-17460" r="-6349" b="-600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64" name="文本框 63">
                <a:extLst>
                  <a:ext uri="{FF2B5EF4-FFF2-40B4-BE49-F238E27FC236}">
                    <a16:creationId xmlns:a16="http://schemas.microsoft.com/office/drawing/2014/main" id="{08708D01-9C8F-C048-8E3B-8A892509ADF5}"/>
                  </a:ext>
                </a:extLst>
              </p:cNvPr>
              <p:cNvSpPr txBox="1"/>
              <p:nvPr/>
            </p:nvSpPr>
            <p:spPr>
              <a:xfrm>
                <a:off x="5607737" y="2395069"/>
                <a:ext cx="336631"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zh-CN" sz="2400" b="0" i="1" smtClean="0">
                          <a:latin typeface="Cambria Math" panose="02040503050406030204" pitchFamily="18" charset="0"/>
                          <a:ea typeface="Cambria Math" panose="02040503050406030204" pitchFamily="18" charset="0"/>
                        </a:rPr>
                        <m:t>⨂</m:t>
                      </m:r>
                    </m:oMath>
                  </m:oMathPara>
                </a14:m>
                <a:endParaRPr kumimoji="1" lang="zh-CN" altLang="en-US" sz="2400" dirty="0"/>
              </a:p>
            </p:txBody>
          </p:sp>
        </mc:Choice>
        <mc:Fallback xmlns="">
          <p:sp>
            <p:nvSpPr>
              <p:cNvPr id="64" name="文本框 63">
                <a:extLst>
                  <a:ext uri="{FF2B5EF4-FFF2-40B4-BE49-F238E27FC236}">
                    <a16:creationId xmlns:a16="http://schemas.microsoft.com/office/drawing/2014/main" id="{08708D01-9C8F-C048-8E3B-8A892509ADF5}"/>
                  </a:ext>
                </a:extLst>
              </p:cNvPr>
              <p:cNvSpPr txBox="1">
                <a:spLocks noRot="1" noChangeAspect="1" noMove="1" noResize="1" noEditPoints="1" noAdjustHandles="1" noChangeArrowheads="1" noChangeShapeType="1" noTextEdit="1"/>
              </p:cNvSpPr>
              <p:nvPr/>
            </p:nvSpPr>
            <p:spPr>
              <a:xfrm>
                <a:off x="5607737" y="2395069"/>
                <a:ext cx="336631" cy="369332"/>
              </a:xfrm>
              <a:prstGeom prst="rect">
                <a:avLst/>
              </a:prstGeom>
              <a:blipFill>
                <a:blip r:embed="rId27"/>
                <a:stretch>
                  <a:fillRect l="-22222" r="-22222" b="-13333"/>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65" name="文本框 64">
                <a:extLst>
                  <a:ext uri="{FF2B5EF4-FFF2-40B4-BE49-F238E27FC236}">
                    <a16:creationId xmlns:a16="http://schemas.microsoft.com/office/drawing/2014/main" id="{70ADA390-8CA0-AF46-91F6-EBB464E32EBE}"/>
                  </a:ext>
                </a:extLst>
              </p:cNvPr>
              <p:cNvSpPr txBox="1"/>
              <p:nvPr/>
            </p:nvSpPr>
            <p:spPr>
              <a:xfrm>
                <a:off x="5683482" y="3523413"/>
                <a:ext cx="218008"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zh-CN" sz="2400" b="0" i="1" smtClean="0">
                          <a:latin typeface="Cambria Math" panose="02040503050406030204" pitchFamily="18" charset="0"/>
                        </a:rPr>
                        <m:t>∗</m:t>
                      </m:r>
                    </m:oMath>
                  </m:oMathPara>
                </a14:m>
                <a:endParaRPr kumimoji="1" lang="zh-CN" altLang="en-US" sz="2400" dirty="0"/>
              </a:p>
            </p:txBody>
          </p:sp>
        </mc:Choice>
        <mc:Fallback xmlns="">
          <p:sp>
            <p:nvSpPr>
              <p:cNvPr id="65" name="文本框 64">
                <a:extLst>
                  <a:ext uri="{FF2B5EF4-FFF2-40B4-BE49-F238E27FC236}">
                    <a16:creationId xmlns:a16="http://schemas.microsoft.com/office/drawing/2014/main" id="{70ADA390-8CA0-AF46-91F6-EBB464E32EBE}"/>
                  </a:ext>
                </a:extLst>
              </p:cNvPr>
              <p:cNvSpPr txBox="1">
                <a:spLocks noRot="1" noChangeAspect="1" noMove="1" noResize="1" noEditPoints="1" noAdjustHandles="1" noChangeArrowheads="1" noChangeShapeType="1" noTextEdit="1"/>
              </p:cNvSpPr>
              <p:nvPr/>
            </p:nvSpPr>
            <p:spPr>
              <a:xfrm>
                <a:off x="5683482" y="3523413"/>
                <a:ext cx="218008" cy="369332"/>
              </a:xfrm>
              <a:prstGeom prst="rect">
                <a:avLst/>
              </a:prstGeom>
              <a:blipFill>
                <a:blip r:embed="rId28"/>
                <a:stretch>
                  <a:fillRect l="-16667" r="-11111"/>
                </a:stretch>
              </a:blipFill>
            </p:spPr>
            <p:txBody>
              <a:bodyPr/>
              <a:lstStyle/>
              <a:p>
                <a:r>
                  <a:rPr lang="zh-CN" altLang="en-US">
                    <a:noFill/>
                  </a:rPr>
                  <a:t> </a:t>
                </a:r>
              </a:p>
            </p:txBody>
          </p:sp>
        </mc:Fallback>
      </mc:AlternateContent>
      <p:sp>
        <p:nvSpPr>
          <p:cNvPr id="4" name="矩形 3">
            <a:extLst>
              <a:ext uri="{FF2B5EF4-FFF2-40B4-BE49-F238E27FC236}">
                <a16:creationId xmlns:a16="http://schemas.microsoft.com/office/drawing/2014/main" id="{7410A3E5-63E3-5248-9AED-5114A66381D8}"/>
              </a:ext>
            </a:extLst>
          </p:cNvPr>
          <p:cNvSpPr/>
          <p:nvPr/>
        </p:nvSpPr>
        <p:spPr>
          <a:xfrm>
            <a:off x="4831492" y="1768320"/>
            <a:ext cx="1915297" cy="1654488"/>
          </a:xfrm>
          <a:prstGeom prst="rect">
            <a:avLst/>
          </a:prstGeom>
          <a:noFill/>
          <a:ln w="254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52" name="文本框 51">
            <a:extLst>
              <a:ext uri="{FF2B5EF4-FFF2-40B4-BE49-F238E27FC236}">
                <a16:creationId xmlns:a16="http://schemas.microsoft.com/office/drawing/2014/main" id="{AA8468A4-F985-3543-98AF-4F6622D2152B}"/>
              </a:ext>
            </a:extLst>
          </p:cNvPr>
          <p:cNvSpPr txBox="1"/>
          <p:nvPr/>
        </p:nvSpPr>
        <p:spPr>
          <a:xfrm>
            <a:off x="4826136" y="1293544"/>
            <a:ext cx="2570069" cy="424732"/>
          </a:xfrm>
          <a:prstGeom prst="rect">
            <a:avLst/>
          </a:prstGeom>
          <a:noFill/>
        </p:spPr>
        <p:txBody>
          <a:bodyPr wrap="square" rtlCol="0">
            <a:spAutoFit/>
          </a:bodyPr>
          <a:lstStyle/>
          <a:p>
            <a:pPr defTabSz="685800">
              <a:lnSpc>
                <a:spcPct val="90000"/>
              </a:lnSpc>
              <a:spcBef>
                <a:spcPts val="750"/>
              </a:spcBef>
            </a:pPr>
            <a:r>
              <a:rPr lang="en-US" altLang="zh-CN" sz="2400" dirty="0">
                <a:solidFill>
                  <a:srgbClr val="C00000"/>
                </a:solidFill>
                <a:latin typeface="Gotham Book" panose="02000604040000020004" pitchFamily="2" charset="0"/>
              </a:rPr>
              <a:t>Triple Product</a:t>
            </a:r>
            <a:endParaRPr lang="zh-CN" altLang="en-US" sz="2400" dirty="0">
              <a:solidFill>
                <a:srgbClr val="C00000"/>
              </a:solidFill>
              <a:latin typeface="Gotham Book" panose="02000604040000020004" pitchFamily="2" charset="0"/>
            </a:endParaRPr>
          </a:p>
        </p:txBody>
      </p:sp>
    </p:spTree>
    <p:extLst>
      <p:ext uri="{BB962C8B-B14F-4D97-AF65-F5344CB8AC3E}">
        <p14:creationId xmlns:p14="http://schemas.microsoft.com/office/powerpoint/2010/main" val="2330657309"/>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3417331A9ACDE04E9A1939199952CD9E" ma:contentTypeVersion="13" ma:contentTypeDescription="Create a new document." ma:contentTypeScope="" ma:versionID="a2d155de49d5a83a0dbf68b798e15499">
  <xsd:schema xmlns:xsd="http://www.w3.org/2001/XMLSchema" xmlns:xs="http://www.w3.org/2001/XMLSchema" xmlns:p="http://schemas.microsoft.com/office/2006/metadata/properties" xmlns:ns2="1b4776ee-0c02-4645-88f0-0e957426af7a" xmlns:ns3="3fa00244-56bb-4583-b348-6dccedf0da9f" targetNamespace="http://schemas.microsoft.com/office/2006/metadata/properties" ma:root="true" ma:fieldsID="3a17bc44ebf7bcc530896df2bbae801e" ns2:_="" ns3:_="">
    <xsd:import namespace="1b4776ee-0c02-4645-88f0-0e957426af7a"/>
    <xsd:import namespace="3fa00244-56bb-4583-b348-6dccedf0da9f"/>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Location" minOccurs="0"/>
                <xsd:element ref="ns3:MediaServiceOCR" minOccurs="0"/>
                <xsd:element ref="ns3:MediaServiceEventHashCode" minOccurs="0"/>
                <xsd:element ref="ns3:MediaServiceGenerationTime" minOccurs="0"/>
                <xsd:element ref="ns3:MediaServiceAutoKeyPoints" minOccurs="0"/>
                <xsd:element ref="ns3:MediaServiceKeyPoints"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b4776ee-0c02-4645-88f0-0e957426af7a"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fa00244-56bb-4583-b348-6dccedf0da9f"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DateTaken" ma:index="12" nillable="true" ma:displayName="MediaServiceDateTaken" ma:description="" ma:hidden="true" ma:internalName="MediaServiceDateTaken" ma:readOnly="true">
      <xsd:simpleType>
        <xsd:restriction base="dms:Text"/>
      </xsd:simpleType>
    </xsd:element>
    <xsd:element name="MediaServiceAutoTags" ma:index="13" nillable="true" ma:displayName="MediaServiceAutoTags" ma:description="" ma:internalName="MediaServiceAutoTags" ma:readOnly="true">
      <xsd:simpleType>
        <xsd:restriction base="dms:Text"/>
      </xsd:simpleType>
    </xsd:element>
    <xsd:element name="MediaServiceLocation" ma:index="14" nillable="true" ma:displayName="MediaServiceLocation" ma:description="" ma:internalName="MediaServiceLocation"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212BACB-9750-4510-8EB0-24F07D9497AA}">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3846A937-CE18-4048-B9C0-3AF13FD2D6C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b4776ee-0c02-4645-88f0-0e957426af7a"/>
    <ds:schemaRef ds:uri="3fa00244-56bb-4583-b348-6dccedf0da9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38E43E38-85D8-4799-84A7-0AE9A6812B8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37851</TotalTime>
  <Words>4029</Words>
  <Application>Microsoft Macintosh PowerPoint</Application>
  <PresentationFormat>全屏显示(16:9)</PresentationFormat>
  <Paragraphs>1031</Paragraphs>
  <Slides>54</Slides>
  <Notes>49</Notes>
  <HiddenSlides>1</HiddenSlides>
  <MMClips>0</MMClips>
  <ScaleCrop>false</ScaleCrop>
  <HeadingPairs>
    <vt:vector size="8" baseType="variant">
      <vt:variant>
        <vt:lpstr>已用的字体</vt:lpstr>
      </vt:variant>
      <vt:variant>
        <vt:i4>8</vt:i4>
      </vt:variant>
      <vt:variant>
        <vt:lpstr>主题</vt:lpstr>
      </vt:variant>
      <vt:variant>
        <vt:i4>1</vt:i4>
      </vt:variant>
      <vt:variant>
        <vt:lpstr>嵌入 OLE 服务器</vt:lpstr>
      </vt:variant>
      <vt:variant>
        <vt:i4>1</vt:i4>
      </vt:variant>
      <vt:variant>
        <vt:lpstr>幻灯片标题</vt:lpstr>
      </vt:variant>
      <vt:variant>
        <vt:i4>54</vt:i4>
      </vt:variant>
    </vt:vector>
  </HeadingPairs>
  <TitlesOfParts>
    <vt:vector size="64" baseType="lpstr">
      <vt:lpstr>等线</vt:lpstr>
      <vt:lpstr>Gotham Black</vt:lpstr>
      <vt:lpstr>Gotham Bold</vt:lpstr>
      <vt:lpstr>Gotham Book</vt:lpstr>
      <vt:lpstr>Arial</vt:lpstr>
      <vt:lpstr>Calibri</vt:lpstr>
      <vt:lpstr>Calibri Light</vt:lpstr>
      <vt:lpstr>Cambria Math</vt:lpstr>
      <vt:lpstr>Office Theme</vt:lpstr>
      <vt:lpstr>Bitmap Image</vt:lpstr>
      <vt:lpstr>PowerPoint 演示文稿</vt:lpstr>
      <vt:lpstr>Overview</vt:lpstr>
      <vt:lpstr>Background</vt:lpstr>
      <vt:lpstr>What is Spherical Harmonics?</vt:lpstr>
      <vt:lpstr>What is Spherical Harmonics?</vt:lpstr>
      <vt:lpstr>SH in Rendering</vt:lpstr>
      <vt:lpstr>SH in Rendering</vt:lpstr>
      <vt:lpstr>SH in Rendering </vt:lpstr>
      <vt:lpstr>SH in Rendering </vt:lpstr>
      <vt:lpstr>SH in Rendering </vt:lpstr>
      <vt:lpstr>SH in Rendering </vt:lpstr>
      <vt:lpstr>What is Spherical Harmonics Products?</vt:lpstr>
      <vt:lpstr>SH in Rendering</vt:lpstr>
      <vt:lpstr>SH in Rendering </vt:lpstr>
      <vt:lpstr>What is Spherical Harmonics Product?</vt:lpstr>
      <vt:lpstr>Challenges</vt:lpstr>
      <vt:lpstr>Previous Works</vt:lpstr>
      <vt:lpstr>SH Triple Product</vt:lpstr>
      <vt:lpstr>SH Triple Product</vt:lpstr>
      <vt:lpstr>SH Multiple Products</vt:lpstr>
      <vt:lpstr>SH Multiple Products</vt:lpstr>
      <vt:lpstr>Approximated Methods </vt:lpstr>
      <vt:lpstr>Our method vs. Previous works</vt:lpstr>
      <vt:lpstr>Our Approach</vt:lpstr>
      <vt:lpstr>Inspiration</vt:lpstr>
      <vt:lpstr>Overview for SH Triple Product </vt:lpstr>
      <vt:lpstr>2D Fourier Series </vt:lpstr>
      <vt:lpstr>Conversions between SH and FS </vt:lpstr>
      <vt:lpstr>FS Product</vt:lpstr>
      <vt:lpstr>FS Product</vt:lpstr>
      <vt:lpstr>FS Product</vt:lpstr>
      <vt:lpstr>Summary </vt:lpstr>
      <vt:lpstr>Our approach for SH multiple product </vt:lpstr>
      <vt:lpstr>FS Multiple Product</vt:lpstr>
      <vt:lpstr>FS Multiple Product</vt:lpstr>
      <vt:lpstr>FS Multiple Product</vt:lpstr>
      <vt:lpstr>Summary </vt:lpstr>
      <vt:lpstr>Results</vt:lpstr>
      <vt:lpstr>Triple Product Performance (CPU)</vt:lpstr>
      <vt:lpstr>Triple Product Performance (CPU)</vt:lpstr>
      <vt:lpstr>Triple Product Performance (GPU)</vt:lpstr>
      <vt:lpstr>Triple Product Performance (GPU)</vt:lpstr>
      <vt:lpstr>Multiple Products Performance (CPU)</vt:lpstr>
      <vt:lpstr>Multiple Products Performance (CPU)</vt:lpstr>
      <vt:lpstr>Multiple Products Performance (GPU)</vt:lpstr>
      <vt:lpstr>Multiple Products Performance (GPU)</vt:lpstr>
      <vt:lpstr>Glossy Relighting using PRT</vt:lpstr>
      <vt:lpstr>Glossy Relighting using PRT</vt:lpstr>
      <vt:lpstr>Shadow fields</vt:lpstr>
      <vt:lpstr>Shadow fields</vt:lpstr>
      <vt:lpstr>Shadow fields</vt:lpstr>
      <vt:lpstr>Limitations and future works</vt:lpstr>
      <vt:lpstr>Acknowledgements</vt:lpstr>
      <vt:lpstr>PowerPoint 演示文稿</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CAN BE PLACE HERE</dc:title>
  <dc:creator>J Chan</dc:creator>
  <cp:lastModifiedBy>Microsoft Office User</cp:lastModifiedBy>
  <cp:revision>226</cp:revision>
  <dcterms:created xsi:type="dcterms:W3CDTF">2020-12-28T02:54:35Z</dcterms:created>
  <dcterms:modified xsi:type="dcterms:W3CDTF">2021-10-28T09:46:56Z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0x0101003417331A9ACDE04E9A1939199952CD9E</vt:lpwstr>
  </property>
</Properties>
</file>